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5.png" ContentType="image/png"/>
  <Override PartName="/ppt/media/image4.png" ContentType="image/png"/>
  <Override PartName="/ppt/media/image3.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4.png" ContentType="image/png"/>
  <Override PartName="/ppt/media/image2.png" ContentType="image/png"/>
  <Override PartName="/ppt/media/image25.png" ContentType="image/png"/>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28" name="PlaceHolder 2"/>
          <p:cNvSpPr>
            <a:spLocks noGrp="1"/>
          </p:cNvSpPr>
          <p:nvPr>
            <p:ph type="body"/>
          </p:nvPr>
        </p:nvSpPr>
        <p:spPr>
          <a:xfrm>
            <a:off x="540000" y="1440000"/>
            <a:ext cx="9000000" cy="1931760"/>
          </a:xfrm>
          <a:prstGeom prst="rect">
            <a:avLst/>
          </a:prstGeom>
        </p:spPr>
        <p:txBody>
          <a:bodyPr lIns="0" rIns="0" tIns="0" bIns="0">
            <a:normAutofit/>
          </a:bodyPr>
          <a:p>
            <a:endParaRPr b="0" lang="de-AT" sz="2400" spc="-1" strike="noStrike">
              <a:latin typeface="Source Sans Pro"/>
            </a:endParaRPr>
          </a:p>
        </p:txBody>
      </p:sp>
      <p:sp>
        <p:nvSpPr>
          <p:cNvPr id="29" name="PlaceHolder 3"/>
          <p:cNvSpPr>
            <a:spLocks noGrp="1"/>
          </p:cNvSpPr>
          <p:nvPr>
            <p:ph type="body"/>
          </p:nvPr>
        </p:nvSpPr>
        <p:spPr>
          <a:xfrm>
            <a:off x="540000" y="3555720"/>
            <a:ext cx="9000000" cy="193176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31" name="PlaceHolder 2"/>
          <p:cNvSpPr>
            <a:spLocks noGrp="1"/>
          </p:cNvSpPr>
          <p:nvPr>
            <p:ph type="body"/>
          </p:nvPr>
        </p:nvSpPr>
        <p:spPr>
          <a:xfrm>
            <a:off x="540000" y="1440000"/>
            <a:ext cx="4391640" cy="1931760"/>
          </a:xfrm>
          <a:prstGeom prst="rect">
            <a:avLst/>
          </a:prstGeom>
        </p:spPr>
        <p:txBody>
          <a:bodyPr lIns="0" rIns="0" tIns="0" bIns="0">
            <a:normAutofit/>
          </a:bodyPr>
          <a:p>
            <a:endParaRPr b="0" lang="de-AT" sz="2400" spc="-1" strike="noStrike">
              <a:latin typeface="Source Sans Pro"/>
            </a:endParaRPr>
          </a:p>
        </p:txBody>
      </p:sp>
      <p:sp>
        <p:nvSpPr>
          <p:cNvPr id="32" name="PlaceHolder 3"/>
          <p:cNvSpPr>
            <a:spLocks noGrp="1"/>
          </p:cNvSpPr>
          <p:nvPr>
            <p:ph type="body"/>
          </p:nvPr>
        </p:nvSpPr>
        <p:spPr>
          <a:xfrm>
            <a:off x="5151600" y="1440000"/>
            <a:ext cx="4391640" cy="1931760"/>
          </a:xfrm>
          <a:prstGeom prst="rect">
            <a:avLst/>
          </a:prstGeom>
        </p:spPr>
        <p:txBody>
          <a:bodyPr lIns="0" rIns="0" tIns="0" bIns="0">
            <a:normAutofit/>
          </a:bodyPr>
          <a:p>
            <a:endParaRPr b="0" lang="de-AT" sz="2400" spc="-1" strike="noStrike">
              <a:latin typeface="Source Sans Pro"/>
            </a:endParaRPr>
          </a:p>
        </p:txBody>
      </p:sp>
      <p:sp>
        <p:nvSpPr>
          <p:cNvPr id="33" name="PlaceHolder 4"/>
          <p:cNvSpPr>
            <a:spLocks noGrp="1"/>
          </p:cNvSpPr>
          <p:nvPr>
            <p:ph type="body"/>
          </p:nvPr>
        </p:nvSpPr>
        <p:spPr>
          <a:xfrm>
            <a:off x="540000" y="3555720"/>
            <a:ext cx="4391640" cy="1931760"/>
          </a:xfrm>
          <a:prstGeom prst="rect">
            <a:avLst/>
          </a:prstGeom>
        </p:spPr>
        <p:txBody>
          <a:bodyPr lIns="0" rIns="0" tIns="0" bIns="0">
            <a:normAutofit/>
          </a:bodyPr>
          <a:p>
            <a:endParaRPr b="0" lang="de-AT" sz="2400" spc="-1" strike="noStrike">
              <a:latin typeface="Source Sans Pro"/>
            </a:endParaRPr>
          </a:p>
        </p:txBody>
      </p:sp>
      <p:sp>
        <p:nvSpPr>
          <p:cNvPr id="34" name="PlaceHolder 5"/>
          <p:cNvSpPr>
            <a:spLocks noGrp="1"/>
          </p:cNvSpPr>
          <p:nvPr>
            <p:ph type="body"/>
          </p:nvPr>
        </p:nvSpPr>
        <p:spPr>
          <a:xfrm>
            <a:off x="5151600" y="3555720"/>
            <a:ext cx="4391640" cy="193176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36" name="PlaceHolder 2"/>
          <p:cNvSpPr>
            <a:spLocks noGrp="1"/>
          </p:cNvSpPr>
          <p:nvPr>
            <p:ph type="body"/>
          </p:nvPr>
        </p:nvSpPr>
        <p:spPr>
          <a:xfrm>
            <a:off x="540000" y="1440000"/>
            <a:ext cx="2897640" cy="1931760"/>
          </a:xfrm>
          <a:prstGeom prst="rect">
            <a:avLst/>
          </a:prstGeom>
        </p:spPr>
        <p:txBody>
          <a:bodyPr lIns="0" rIns="0" tIns="0" bIns="0">
            <a:normAutofit/>
          </a:bodyPr>
          <a:p>
            <a:endParaRPr b="0" lang="de-AT" sz="2400" spc="-1" strike="noStrike">
              <a:latin typeface="Source Sans Pro"/>
            </a:endParaRPr>
          </a:p>
        </p:txBody>
      </p:sp>
      <p:sp>
        <p:nvSpPr>
          <p:cNvPr id="37" name="PlaceHolder 3"/>
          <p:cNvSpPr>
            <a:spLocks noGrp="1"/>
          </p:cNvSpPr>
          <p:nvPr>
            <p:ph type="body"/>
          </p:nvPr>
        </p:nvSpPr>
        <p:spPr>
          <a:xfrm>
            <a:off x="3583080" y="1440000"/>
            <a:ext cx="2897640" cy="1931760"/>
          </a:xfrm>
          <a:prstGeom prst="rect">
            <a:avLst/>
          </a:prstGeom>
        </p:spPr>
        <p:txBody>
          <a:bodyPr lIns="0" rIns="0" tIns="0" bIns="0">
            <a:normAutofit/>
          </a:bodyPr>
          <a:p>
            <a:endParaRPr b="0" lang="de-AT" sz="2400" spc="-1" strike="noStrike">
              <a:latin typeface="Source Sans Pro"/>
            </a:endParaRPr>
          </a:p>
        </p:txBody>
      </p:sp>
      <p:sp>
        <p:nvSpPr>
          <p:cNvPr id="38" name="PlaceHolder 4"/>
          <p:cNvSpPr>
            <a:spLocks noGrp="1"/>
          </p:cNvSpPr>
          <p:nvPr>
            <p:ph type="body"/>
          </p:nvPr>
        </p:nvSpPr>
        <p:spPr>
          <a:xfrm>
            <a:off x="6625800" y="1440000"/>
            <a:ext cx="2897640" cy="1931760"/>
          </a:xfrm>
          <a:prstGeom prst="rect">
            <a:avLst/>
          </a:prstGeom>
        </p:spPr>
        <p:txBody>
          <a:bodyPr lIns="0" rIns="0" tIns="0" bIns="0">
            <a:normAutofit/>
          </a:bodyPr>
          <a:p>
            <a:endParaRPr b="0" lang="de-AT" sz="2400" spc="-1" strike="noStrike">
              <a:latin typeface="Source Sans Pro"/>
            </a:endParaRPr>
          </a:p>
        </p:txBody>
      </p:sp>
      <p:sp>
        <p:nvSpPr>
          <p:cNvPr id="39" name="PlaceHolder 5"/>
          <p:cNvSpPr>
            <a:spLocks noGrp="1"/>
          </p:cNvSpPr>
          <p:nvPr>
            <p:ph type="body"/>
          </p:nvPr>
        </p:nvSpPr>
        <p:spPr>
          <a:xfrm>
            <a:off x="540000" y="3555720"/>
            <a:ext cx="2897640" cy="1931760"/>
          </a:xfrm>
          <a:prstGeom prst="rect">
            <a:avLst/>
          </a:prstGeom>
        </p:spPr>
        <p:txBody>
          <a:bodyPr lIns="0" rIns="0" tIns="0" bIns="0">
            <a:normAutofit/>
          </a:bodyPr>
          <a:p>
            <a:endParaRPr b="0" lang="de-AT" sz="2400" spc="-1" strike="noStrike">
              <a:latin typeface="Source Sans Pro"/>
            </a:endParaRPr>
          </a:p>
        </p:txBody>
      </p:sp>
      <p:sp>
        <p:nvSpPr>
          <p:cNvPr id="40" name="PlaceHolder 6"/>
          <p:cNvSpPr>
            <a:spLocks noGrp="1"/>
          </p:cNvSpPr>
          <p:nvPr>
            <p:ph type="body"/>
          </p:nvPr>
        </p:nvSpPr>
        <p:spPr>
          <a:xfrm>
            <a:off x="3583080" y="3555720"/>
            <a:ext cx="2897640" cy="1931760"/>
          </a:xfrm>
          <a:prstGeom prst="rect">
            <a:avLst/>
          </a:prstGeom>
        </p:spPr>
        <p:txBody>
          <a:bodyPr lIns="0" rIns="0" tIns="0" bIns="0">
            <a:normAutofit/>
          </a:bodyPr>
          <a:p>
            <a:endParaRPr b="0" lang="de-AT" sz="2400" spc="-1" strike="noStrike">
              <a:latin typeface="Source Sans Pro"/>
            </a:endParaRPr>
          </a:p>
        </p:txBody>
      </p:sp>
      <p:sp>
        <p:nvSpPr>
          <p:cNvPr id="41" name="PlaceHolder 7"/>
          <p:cNvSpPr>
            <a:spLocks noGrp="1"/>
          </p:cNvSpPr>
          <p:nvPr>
            <p:ph type="body"/>
          </p:nvPr>
        </p:nvSpPr>
        <p:spPr>
          <a:xfrm>
            <a:off x="6625800" y="3555720"/>
            <a:ext cx="2897640" cy="193176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49" name="PlaceHolder 2"/>
          <p:cNvSpPr>
            <a:spLocks noGrp="1"/>
          </p:cNvSpPr>
          <p:nvPr>
            <p:ph type="subTitle"/>
          </p:nvPr>
        </p:nvSpPr>
        <p:spPr>
          <a:xfrm>
            <a:off x="540000" y="1440000"/>
            <a:ext cx="9000000" cy="4050000"/>
          </a:xfrm>
          <a:prstGeom prst="rect">
            <a:avLst/>
          </a:prstGeom>
        </p:spPr>
        <p:txBody>
          <a:bodyPr lIns="0" rIns="0" tIns="0" bIns="0" anchor="ctr">
            <a:noAutofit/>
          </a:bodyPr>
          <a:p>
            <a:pPr algn="ctr"/>
            <a:endParaRPr b="1" lang="de-AT" sz="4000" spc="-1" strike="noStrike">
              <a:solidFill>
                <a:srgbClr val="009eda"/>
              </a:solidFill>
              <a:latin typeface="Source Sans Pro Black"/>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51" name="PlaceHolder 2"/>
          <p:cNvSpPr>
            <a:spLocks noGrp="1"/>
          </p:cNvSpPr>
          <p:nvPr>
            <p:ph type="body"/>
          </p:nvPr>
        </p:nvSpPr>
        <p:spPr>
          <a:xfrm>
            <a:off x="540000" y="1440000"/>
            <a:ext cx="9000000" cy="405000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53" name="PlaceHolder 2"/>
          <p:cNvSpPr>
            <a:spLocks noGrp="1"/>
          </p:cNvSpPr>
          <p:nvPr>
            <p:ph type="body"/>
          </p:nvPr>
        </p:nvSpPr>
        <p:spPr>
          <a:xfrm>
            <a:off x="540000" y="1440000"/>
            <a:ext cx="4391640" cy="4050000"/>
          </a:xfrm>
          <a:prstGeom prst="rect">
            <a:avLst/>
          </a:prstGeom>
        </p:spPr>
        <p:txBody>
          <a:bodyPr lIns="0" rIns="0" tIns="0" bIns="0">
            <a:normAutofit/>
          </a:bodyPr>
          <a:p>
            <a:endParaRPr b="0" lang="de-AT" sz="2400" spc="-1" strike="noStrike">
              <a:latin typeface="Source Sans Pro"/>
            </a:endParaRPr>
          </a:p>
        </p:txBody>
      </p:sp>
      <p:sp>
        <p:nvSpPr>
          <p:cNvPr id="54" name="PlaceHolder 3"/>
          <p:cNvSpPr>
            <a:spLocks noGrp="1"/>
          </p:cNvSpPr>
          <p:nvPr>
            <p:ph type="body"/>
          </p:nvPr>
        </p:nvSpPr>
        <p:spPr>
          <a:xfrm>
            <a:off x="5151600" y="1440000"/>
            <a:ext cx="4391640" cy="405000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540000" y="270000"/>
            <a:ext cx="9000000" cy="4590360"/>
          </a:xfrm>
          <a:prstGeom prst="rect">
            <a:avLst/>
          </a:prstGeom>
        </p:spPr>
        <p:txBody>
          <a:bodyPr lIns="0" rIns="0" tIns="0" bIns="0" anchor="ctr">
            <a:noAutofit/>
          </a:bodyPr>
          <a:p>
            <a:pPr algn="ctr"/>
            <a:endParaRPr b="1" lang="de-AT" sz="4000" spc="-1" strike="noStrike">
              <a:solidFill>
                <a:srgbClr val="009eda"/>
              </a:solidFill>
              <a:latin typeface="Source Sans Pro Black"/>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58" name="PlaceHolder 2"/>
          <p:cNvSpPr>
            <a:spLocks noGrp="1"/>
          </p:cNvSpPr>
          <p:nvPr>
            <p:ph type="body"/>
          </p:nvPr>
        </p:nvSpPr>
        <p:spPr>
          <a:xfrm>
            <a:off x="540000" y="1440000"/>
            <a:ext cx="4391640" cy="1931760"/>
          </a:xfrm>
          <a:prstGeom prst="rect">
            <a:avLst/>
          </a:prstGeom>
        </p:spPr>
        <p:txBody>
          <a:bodyPr lIns="0" rIns="0" tIns="0" bIns="0">
            <a:normAutofit/>
          </a:bodyPr>
          <a:p>
            <a:endParaRPr b="0" lang="de-AT" sz="2400" spc="-1" strike="noStrike">
              <a:latin typeface="Source Sans Pro"/>
            </a:endParaRPr>
          </a:p>
        </p:txBody>
      </p:sp>
      <p:sp>
        <p:nvSpPr>
          <p:cNvPr id="59" name="PlaceHolder 3"/>
          <p:cNvSpPr>
            <a:spLocks noGrp="1"/>
          </p:cNvSpPr>
          <p:nvPr>
            <p:ph type="body"/>
          </p:nvPr>
        </p:nvSpPr>
        <p:spPr>
          <a:xfrm>
            <a:off x="5151600" y="1440000"/>
            <a:ext cx="4391640" cy="4050000"/>
          </a:xfrm>
          <a:prstGeom prst="rect">
            <a:avLst/>
          </a:prstGeom>
        </p:spPr>
        <p:txBody>
          <a:bodyPr lIns="0" rIns="0" tIns="0" bIns="0">
            <a:normAutofit/>
          </a:bodyPr>
          <a:p>
            <a:endParaRPr b="0" lang="de-AT" sz="2400" spc="-1" strike="noStrike">
              <a:latin typeface="Source Sans Pro"/>
            </a:endParaRPr>
          </a:p>
        </p:txBody>
      </p:sp>
      <p:sp>
        <p:nvSpPr>
          <p:cNvPr id="60" name="PlaceHolder 4"/>
          <p:cNvSpPr>
            <a:spLocks noGrp="1"/>
          </p:cNvSpPr>
          <p:nvPr>
            <p:ph type="body"/>
          </p:nvPr>
        </p:nvSpPr>
        <p:spPr>
          <a:xfrm>
            <a:off x="540000" y="3555720"/>
            <a:ext cx="4391640" cy="193176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7" name="PlaceHolder 2"/>
          <p:cNvSpPr>
            <a:spLocks noGrp="1"/>
          </p:cNvSpPr>
          <p:nvPr>
            <p:ph type="subTitle"/>
          </p:nvPr>
        </p:nvSpPr>
        <p:spPr>
          <a:xfrm>
            <a:off x="540000" y="1440000"/>
            <a:ext cx="9000000" cy="4050000"/>
          </a:xfrm>
          <a:prstGeom prst="rect">
            <a:avLst/>
          </a:prstGeom>
        </p:spPr>
        <p:txBody>
          <a:bodyPr lIns="0" rIns="0" tIns="0" bIns="0" anchor="ctr">
            <a:noAutofit/>
          </a:bodyPr>
          <a:p>
            <a:pPr algn="ctr"/>
            <a:endParaRPr b="1" lang="de-AT" sz="4000" spc="-1" strike="noStrike">
              <a:solidFill>
                <a:srgbClr val="009eda"/>
              </a:solidFill>
              <a:latin typeface="Source Sans Pro Black"/>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62" name="PlaceHolder 2"/>
          <p:cNvSpPr>
            <a:spLocks noGrp="1"/>
          </p:cNvSpPr>
          <p:nvPr>
            <p:ph type="body"/>
          </p:nvPr>
        </p:nvSpPr>
        <p:spPr>
          <a:xfrm>
            <a:off x="540000" y="1440000"/>
            <a:ext cx="4391640" cy="4050000"/>
          </a:xfrm>
          <a:prstGeom prst="rect">
            <a:avLst/>
          </a:prstGeom>
        </p:spPr>
        <p:txBody>
          <a:bodyPr lIns="0" rIns="0" tIns="0" bIns="0">
            <a:normAutofit/>
          </a:bodyPr>
          <a:p>
            <a:endParaRPr b="0" lang="de-AT" sz="2400" spc="-1" strike="noStrike">
              <a:latin typeface="Source Sans Pro"/>
            </a:endParaRPr>
          </a:p>
        </p:txBody>
      </p:sp>
      <p:sp>
        <p:nvSpPr>
          <p:cNvPr id="63" name="PlaceHolder 3"/>
          <p:cNvSpPr>
            <a:spLocks noGrp="1"/>
          </p:cNvSpPr>
          <p:nvPr>
            <p:ph type="body"/>
          </p:nvPr>
        </p:nvSpPr>
        <p:spPr>
          <a:xfrm>
            <a:off x="5151600" y="1440000"/>
            <a:ext cx="4391640" cy="1931760"/>
          </a:xfrm>
          <a:prstGeom prst="rect">
            <a:avLst/>
          </a:prstGeom>
        </p:spPr>
        <p:txBody>
          <a:bodyPr lIns="0" rIns="0" tIns="0" bIns="0">
            <a:normAutofit/>
          </a:bodyPr>
          <a:p>
            <a:endParaRPr b="0" lang="de-AT" sz="2400" spc="-1" strike="noStrike">
              <a:latin typeface="Source Sans Pro"/>
            </a:endParaRPr>
          </a:p>
        </p:txBody>
      </p:sp>
      <p:sp>
        <p:nvSpPr>
          <p:cNvPr id="64" name="PlaceHolder 4"/>
          <p:cNvSpPr>
            <a:spLocks noGrp="1"/>
          </p:cNvSpPr>
          <p:nvPr>
            <p:ph type="body"/>
          </p:nvPr>
        </p:nvSpPr>
        <p:spPr>
          <a:xfrm>
            <a:off x="5151600" y="3555720"/>
            <a:ext cx="4391640" cy="193176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66" name="PlaceHolder 2"/>
          <p:cNvSpPr>
            <a:spLocks noGrp="1"/>
          </p:cNvSpPr>
          <p:nvPr>
            <p:ph type="body"/>
          </p:nvPr>
        </p:nvSpPr>
        <p:spPr>
          <a:xfrm>
            <a:off x="540000" y="1440000"/>
            <a:ext cx="4391640" cy="1931760"/>
          </a:xfrm>
          <a:prstGeom prst="rect">
            <a:avLst/>
          </a:prstGeom>
        </p:spPr>
        <p:txBody>
          <a:bodyPr lIns="0" rIns="0" tIns="0" bIns="0">
            <a:normAutofit/>
          </a:bodyPr>
          <a:p>
            <a:endParaRPr b="0" lang="de-AT" sz="2400" spc="-1" strike="noStrike">
              <a:latin typeface="Source Sans Pro"/>
            </a:endParaRPr>
          </a:p>
        </p:txBody>
      </p:sp>
      <p:sp>
        <p:nvSpPr>
          <p:cNvPr id="67" name="PlaceHolder 3"/>
          <p:cNvSpPr>
            <a:spLocks noGrp="1"/>
          </p:cNvSpPr>
          <p:nvPr>
            <p:ph type="body"/>
          </p:nvPr>
        </p:nvSpPr>
        <p:spPr>
          <a:xfrm>
            <a:off x="5151600" y="1440000"/>
            <a:ext cx="4391640" cy="1931760"/>
          </a:xfrm>
          <a:prstGeom prst="rect">
            <a:avLst/>
          </a:prstGeom>
        </p:spPr>
        <p:txBody>
          <a:bodyPr lIns="0" rIns="0" tIns="0" bIns="0">
            <a:normAutofit/>
          </a:bodyPr>
          <a:p>
            <a:endParaRPr b="0" lang="de-AT" sz="2400" spc="-1" strike="noStrike">
              <a:latin typeface="Source Sans Pro"/>
            </a:endParaRPr>
          </a:p>
        </p:txBody>
      </p:sp>
      <p:sp>
        <p:nvSpPr>
          <p:cNvPr id="68" name="PlaceHolder 4"/>
          <p:cNvSpPr>
            <a:spLocks noGrp="1"/>
          </p:cNvSpPr>
          <p:nvPr>
            <p:ph type="body"/>
          </p:nvPr>
        </p:nvSpPr>
        <p:spPr>
          <a:xfrm>
            <a:off x="540000" y="3555720"/>
            <a:ext cx="9000000" cy="193176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70" name="PlaceHolder 2"/>
          <p:cNvSpPr>
            <a:spLocks noGrp="1"/>
          </p:cNvSpPr>
          <p:nvPr>
            <p:ph type="body"/>
          </p:nvPr>
        </p:nvSpPr>
        <p:spPr>
          <a:xfrm>
            <a:off x="540000" y="1440000"/>
            <a:ext cx="9000000" cy="1931760"/>
          </a:xfrm>
          <a:prstGeom prst="rect">
            <a:avLst/>
          </a:prstGeom>
        </p:spPr>
        <p:txBody>
          <a:bodyPr lIns="0" rIns="0" tIns="0" bIns="0">
            <a:normAutofit/>
          </a:bodyPr>
          <a:p>
            <a:endParaRPr b="0" lang="de-AT" sz="2400" spc="-1" strike="noStrike">
              <a:latin typeface="Source Sans Pro"/>
            </a:endParaRPr>
          </a:p>
        </p:txBody>
      </p:sp>
      <p:sp>
        <p:nvSpPr>
          <p:cNvPr id="71" name="PlaceHolder 3"/>
          <p:cNvSpPr>
            <a:spLocks noGrp="1"/>
          </p:cNvSpPr>
          <p:nvPr>
            <p:ph type="body"/>
          </p:nvPr>
        </p:nvSpPr>
        <p:spPr>
          <a:xfrm>
            <a:off x="540000" y="3555720"/>
            <a:ext cx="9000000" cy="193176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73" name="PlaceHolder 2"/>
          <p:cNvSpPr>
            <a:spLocks noGrp="1"/>
          </p:cNvSpPr>
          <p:nvPr>
            <p:ph type="body"/>
          </p:nvPr>
        </p:nvSpPr>
        <p:spPr>
          <a:xfrm>
            <a:off x="540000" y="1440000"/>
            <a:ext cx="4391640" cy="1931760"/>
          </a:xfrm>
          <a:prstGeom prst="rect">
            <a:avLst/>
          </a:prstGeom>
        </p:spPr>
        <p:txBody>
          <a:bodyPr lIns="0" rIns="0" tIns="0" bIns="0">
            <a:normAutofit/>
          </a:bodyPr>
          <a:p>
            <a:endParaRPr b="0" lang="de-AT" sz="2400" spc="-1" strike="noStrike">
              <a:latin typeface="Source Sans Pro"/>
            </a:endParaRPr>
          </a:p>
        </p:txBody>
      </p:sp>
      <p:sp>
        <p:nvSpPr>
          <p:cNvPr id="74" name="PlaceHolder 3"/>
          <p:cNvSpPr>
            <a:spLocks noGrp="1"/>
          </p:cNvSpPr>
          <p:nvPr>
            <p:ph type="body"/>
          </p:nvPr>
        </p:nvSpPr>
        <p:spPr>
          <a:xfrm>
            <a:off x="5151600" y="1440000"/>
            <a:ext cx="4391640" cy="1931760"/>
          </a:xfrm>
          <a:prstGeom prst="rect">
            <a:avLst/>
          </a:prstGeom>
        </p:spPr>
        <p:txBody>
          <a:bodyPr lIns="0" rIns="0" tIns="0" bIns="0">
            <a:normAutofit/>
          </a:bodyPr>
          <a:p>
            <a:endParaRPr b="0" lang="de-AT" sz="2400" spc="-1" strike="noStrike">
              <a:latin typeface="Source Sans Pro"/>
            </a:endParaRPr>
          </a:p>
        </p:txBody>
      </p:sp>
      <p:sp>
        <p:nvSpPr>
          <p:cNvPr id="75" name="PlaceHolder 4"/>
          <p:cNvSpPr>
            <a:spLocks noGrp="1"/>
          </p:cNvSpPr>
          <p:nvPr>
            <p:ph type="body"/>
          </p:nvPr>
        </p:nvSpPr>
        <p:spPr>
          <a:xfrm>
            <a:off x="540000" y="3555720"/>
            <a:ext cx="4391640" cy="1931760"/>
          </a:xfrm>
          <a:prstGeom prst="rect">
            <a:avLst/>
          </a:prstGeom>
        </p:spPr>
        <p:txBody>
          <a:bodyPr lIns="0" rIns="0" tIns="0" bIns="0">
            <a:normAutofit/>
          </a:bodyPr>
          <a:p>
            <a:endParaRPr b="0" lang="de-AT" sz="2400" spc="-1" strike="noStrike">
              <a:latin typeface="Source Sans Pro"/>
            </a:endParaRPr>
          </a:p>
        </p:txBody>
      </p:sp>
      <p:sp>
        <p:nvSpPr>
          <p:cNvPr id="76" name="PlaceHolder 5"/>
          <p:cNvSpPr>
            <a:spLocks noGrp="1"/>
          </p:cNvSpPr>
          <p:nvPr>
            <p:ph type="body"/>
          </p:nvPr>
        </p:nvSpPr>
        <p:spPr>
          <a:xfrm>
            <a:off x="5151600" y="3555720"/>
            <a:ext cx="4391640" cy="193176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78" name="PlaceHolder 2"/>
          <p:cNvSpPr>
            <a:spLocks noGrp="1"/>
          </p:cNvSpPr>
          <p:nvPr>
            <p:ph type="body"/>
          </p:nvPr>
        </p:nvSpPr>
        <p:spPr>
          <a:xfrm>
            <a:off x="540000" y="1440000"/>
            <a:ext cx="2897640" cy="1931760"/>
          </a:xfrm>
          <a:prstGeom prst="rect">
            <a:avLst/>
          </a:prstGeom>
        </p:spPr>
        <p:txBody>
          <a:bodyPr lIns="0" rIns="0" tIns="0" bIns="0">
            <a:normAutofit/>
          </a:bodyPr>
          <a:p>
            <a:endParaRPr b="0" lang="de-AT" sz="2400" spc="-1" strike="noStrike">
              <a:latin typeface="Source Sans Pro"/>
            </a:endParaRPr>
          </a:p>
        </p:txBody>
      </p:sp>
      <p:sp>
        <p:nvSpPr>
          <p:cNvPr id="79" name="PlaceHolder 3"/>
          <p:cNvSpPr>
            <a:spLocks noGrp="1"/>
          </p:cNvSpPr>
          <p:nvPr>
            <p:ph type="body"/>
          </p:nvPr>
        </p:nvSpPr>
        <p:spPr>
          <a:xfrm>
            <a:off x="3583080" y="1440000"/>
            <a:ext cx="2897640" cy="1931760"/>
          </a:xfrm>
          <a:prstGeom prst="rect">
            <a:avLst/>
          </a:prstGeom>
        </p:spPr>
        <p:txBody>
          <a:bodyPr lIns="0" rIns="0" tIns="0" bIns="0">
            <a:normAutofit/>
          </a:bodyPr>
          <a:p>
            <a:endParaRPr b="0" lang="de-AT" sz="2400" spc="-1" strike="noStrike">
              <a:latin typeface="Source Sans Pro"/>
            </a:endParaRPr>
          </a:p>
        </p:txBody>
      </p:sp>
      <p:sp>
        <p:nvSpPr>
          <p:cNvPr id="80" name="PlaceHolder 4"/>
          <p:cNvSpPr>
            <a:spLocks noGrp="1"/>
          </p:cNvSpPr>
          <p:nvPr>
            <p:ph type="body"/>
          </p:nvPr>
        </p:nvSpPr>
        <p:spPr>
          <a:xfrm>
            <a:off x="6625800" y="1440000"/>
            <a:ext cx="2897640" cy="1931760"/>
          </a:xfrm>
          <a:prstGeom prst="rect">
            <a:avLst/>
          </a:prstGeom>
        </p:spPr>
        <p:txBody>
          <a:bodyPr lIns="0" rIns="0" tIns="0" bIns="0">
            <a:normAutofit/>
          </a:bodyPr>
          <a:p>
            <a:endParaRPr b="0" lang="de-AT" sz="2400" spc="-1" strike="noStrike">
              <a:latin typeface="Source Sans Pro"/>
            </a:endParaRPr>
          </a:p>
        </p:txBody>
      </p:sp>
      <p:sp>
        <p:nvSpPr>
          <p:cNvPr id="81" name="PlaceHolder 5"/>
          <p:cNvSpPr>
            <a:spLocks noGrp="1"/>
          </p:cNvSpPr>
          <p:nvPr>
            <p:ph type="body"/>
          </p:nvPr>
        </p:nvSpPr>
        <p:spPr>
          <a:xfrm>
            <a:off x="540000" y="3555720"/>
            <a:ext cx="2897640" cy="1931760"/>
          </a:xfrm>
          <a:prstGeom prst="rect">
            <a:avLst/>
          </a:prstGeom>
        </p:spPr>
        <p:txBody>
          <a:bodyPr lIns="0" rIns="0" tIns="0" bIns="0">
            <a:normAutofit/>
          </a:bodyPr>
          <a:p>
            <a:endParaRPr b="0" lang="de-AT" sz="2400" spc="-1" strike="noStrike">
              <a:latin typeface="Source Sans Pro"/>
            </a:endParaRPr>
          </a:p>
        </p:txBody>
      </p:sp>
      <p:sp>
        <p:nvSpPr>
          <p:cNvPr id="82" name="PlaceHolder 6"/>
          <p:cNvSpPr>
            <a:spLocks noGrp="1"/>
          </p:cNvSpPr>
          <p:nvPr>
            <p:ph type="body"/>
          </p:nvPr>
        </p:nvSpPr>
        <p:spPr>
          <a:xfrm>
            <a:off x="3583080" y="3555720"/>
            <a:ext cx="2897640" cy="1931760"/>
          </a:xfrm>
          <a:prstGeom prst="rect">
            <a:avLst/>
          </a:prstGeom>
        </p:spPr>
        <p:txBody>
          <a:bodyPr lIns="0" rIns="0" tIns="0" bIns="0">
            <a:normAutofit/>
          </a:bodyPr>
          <a:p>
            <a:endParaRPr b="0" lang="de-AT" sz="2400" spc="-1" strike="noStrike">
              <a:latin typeface="Source Sans Pro"/>
            </a:endParaRPr>
          </a:p>
        </p:txBody>
      </p:sp>
      <p:sp>
        <p:nvSpPr>
          <p:cNvPr id="83" name="PlaceHolder 7"/>
          <p:cNvSpPr>
            <a:spLocks noGrp="1"/>
          </p:cNvSpPr>
          <p:nvPr>
            <p:ph type="body"/>
          </p:nvPr>
        </p:nvSpPr>
        <p:spPr>
          <a:xfrm>
            <a:off x="6625800" y="3555720"/>
            <a:ext cx="2897640" cy="193176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92" name="PlaceHolder 2"/>
          <p:cNvSpPr>
            <a:spLocks noGrp="1"/>
          </p:cNvSpPr>
          <p:nvPr>
            <p:ph type="subTitle"/>
          </p:nvPr>
        </p:nvSpPr>
        <p:spPr>
          <a:xfrm>
            <a:off x="540000" y="1440000"/>
            <a:ext cx="9000000" cy="4050000"/>
          </a:xfrm>
          <a:prstGeom prst="rect">
            <a:avLst/>
          </a:prstGeom>
        </p:spPr>
        <p:txBody>
          <a:bodyPr lIns="0" rIns="0" tIns="0" bIns="0" anchor="ctr">
            <a:noAutofit/>
          </a:bodyPr>
          <a:p>
            <a:pPr algn="ctr"/>
            <a:endParaRPr b="1" lang="de-AT" sz="4000" spc="-1" strike="noStrike">
              <a:solidFill>
                <a:srgbClr val="009eda"/>
              </a:solidFill>
              <a:latin typeface="Source Sans Pro Black"/>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94" name="PlaceHolder 2"/>
          <p:cNvSpPr>
            <a:spLocks noGrp="1"/>
          </p:cNvSpPr>
          <p:nvPr>
            <p:ph type="body"/>
          </p:nvPr>
        </p:nvSpPr>
        <p:spPr>
          <a:xfrm>
            <a:off x="540000" y="1440000"/>
            <a:ext cx="9000000" cy="405000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96" name="PlaceHolder 2"/>
          <p:cNvSpPr>
            <a:spLocks noGrp="1"/>
          </p:cNvSpPr>
          <p:nvPr>
            <p:ph type="body"/>
          </p:nvPr>
        </p:nvSpPr>
        <p:spPr>
          <a:xfrm>
            <a:off x="540000" y="1440000"/>
            <a:ext cx="4391640" cy="4050000"/>
          </a:xfrm>
          <a:prstGeom prst="rect">
            <a:avLst/>
          </a:prstGeom>
        </p:spPr>
        <p:txBody>
          <a:bodyPr lIns="0" rIns="0" tIns="0" bIns="0">
            <a:normAutofit/>
          </a:bodyPr>
          <a:p>
            <a:endParaRPr b="0" lang="de-AT" sz="2400" spc="-1" strike="noStrike">
              <a:latin typeface="Source Sans Pro"/>
            </a:endParaRPr>
          </a:p>
        </p:txBody>
      </p:sp>
      <p:sp>
        <p:nvSpPr>
          <p:cNvPr id="97" name="PlaceHolder 3"/>
          <p:cNvSpPr>
            <a:spLocks noGrp="1"/>
          </p:cNvSpPr>
          <p:nvPr>
            <p:ph type="body"/>
          </p:nvPr>
        </p:nvSpPr>
        <p:spPr>
          <a:xfrm>
            <a:off x="5151600" y="1440000"/>
            <a:ext cx="4391640" cy="405000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9" name="PlaceHolder 2"/>
          <p:cNvSpPr>
            <a:spLocks noGrp="1"/>
          </p:cNvSpPr>
          <p:nvPr>
            <p:ph type="body"/>
          </p:nvPr>
        </p:nvSpPr>
        <p:spPr>
          <a:xfrm>
            <a:off x="540000" y="1440000"/>
            <a:ext cx="9000000" cy="405000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540000" y="270000"/>
            <a:ext cx="9000000" cy="4590360"/>
          </a:xfrm>
          <a:prstGeom prst="rect">
            <a:avLst/>
          </a:prstGeom>
        </p:spPr>
        <p:txBody>
          <a:bodyPr lIns="0" rIns="0" tIns="0" bIns="0" anchor="ctr">
            <a:noAutofit/>
          </a:bodyPr>
          <a:p>
            <a:pPr algn="ctr"/>
            <a:endParaRPr b="1" lang="de-AT" sz="4000" spc="-1" strike="noStrike">
              <a:solidFill>
                <a:srgbClr val="009eda"/>
              </a:solidFill>
              <a:latin typeface="Source Sans Pro Black"/>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101" name="PlaceHolder 2"/>
          <p:cNvSpPr>
            <a:spLocks noGrp="1"/>
          </p:cNvSpPr>
          <p:nvPr>
            <p:ph type="body"/>
          </p:nvPr>
        </p:nvSpPr>
        <p:spPr>
          <a:xfrm>
            <a:off x="540000" y="1440000"/>
            <a:ext cx="4391640" cy="1931760"/>
          </a:xfrm>
          <a:prstGeom prst="rect">
            <a:avLst/>
          </a:prstGeom>
        </p:spPr>
        <p:txBody>
          <a:bodyPr lIns="0" rIns="0" tIns="0" bIns="0">
            <a:normAutofit/>
          </a:bodyPr>
          <a:p>
            <a:endParaRPr b="0" lang="de-AT" sz="2400" spc="-1" strike="noStrike">
              <a:latin typeface="Source Sans Pro"/>
            </a:endParaRPr>
          </a:p>
        </p:txBody>
      </p:sp>
      <p:sp>
        <p:nvSpPr>
          <p:cNvPr id="102" name="PlaceHolder 3"/>
          <p:cNvSpPr>
            <a:spLocks noGrp="1"/>
          </p:cNvSpPr>
          <p:nvPr>
            <p:ph type="body"/>
          </p:nvPr>
        </p:nvSpPr>
        <p:spPr>
          <a:xfrm>
            <a:off x="5151600" y="1440000"/>
            <a:ext cx="4391640" cy="4050000"/>
          </a:xfrm>
          <a:prstGeom prst="rect">
            <a:avLst/>
          </a:prstGeom>
        </p:spPr>
        <p:txBody>
          <a:bodyPr lIns="0" rIns="0" tIns="0" bIns="0">
            <a:normAutofit/>
          </a:bodyPr>
          <a:p>
            <a:endParaRPr b="0" lang="de-AT" sz="2400" spc="-1" strike="noStrike">
              <a:latin typeface="Source Sans Pro"/>
            </a:endParaRPr>
          </a:p>
        </p:txBody>
      </p:sp>
      <p:sp>
        <p:nvSpPr>
          <p:cNvPr id="103" name="PlaceHolder 4"/>
          <p:cNvSpPr>
            <a:spLocks noGrp="1"/>
          </p:cNvSpPr>
          <p:nvPr>
            <p:ph type="body"/>
          </p:nvPr>
        </p:nvSpPr>
        <p:spPr>
          <a:xfrm>
            <a:off x="540000" y="3555720"/>
            <a:ext cx="4391640" cy="193176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105" name="PlaceHolder 2"/>
          <p:cNvSpPr>
            <a:spLocks noGrp="1"/>
          </p:cNvSpPr>
          <p:nvPr>
            <p:ph type="body"/>
          </p:nvPr>
        </p:nvSpPr>
        <p:spPr>
          <a:xfrm>
            <a:off x="540000" y="1440000"/>
            <a:ext cx="4391640" cy="4050000"/>
          </a:xfrm>
          <a:prstGeom prst="rect">
            <a:avLst/>
          </a:prstGeom>
        </p:spPr>
        <p:txBody>
          <a:bodyPr lIns="0" rIns="0" tIns="0" bIns="0">
            <a:normAutofit/>
          </a:bodyPr>
          <a:p>
            <a:endParaRPr b="0" lang="de-AT" sz="2400" spc="-1" strike="noStrike">
              <a:latin typeface="Source Sans Pro"/>
            </a:endParaRPr>
          </a:p>
        </p:txBody>
      </p:sp>
      <p:sp>
        <p:nvSpPr>
          <p:cNvPr id="106" name="PlaceHolder 3"/>
          <p:cNvSpPr>
            <a:spLocks noGrp="1"/>
          </p:cNvSpPr>
          <p:nvPr>
            <p:ph type="body"/>
          </p:nvPr>
        </p:nvSpPr>
        <p:spPr>
          <a:xfrm>
            <a:off x="5151600" y="1440000"/>
            <a:ext cx="4391640" cy="1931760"/>
          </a:xfrm>
          <a:prstGeom prst="rect">
            <a:avLst/>
          </a:prstGeom>
        </p:spPr>
        <p:txBody>
          <a:bodyPr lIns="0" rIns="0" tIns="0" bIns="0">
            <a:normAutofit/>
          </a:bodyPr>
          <a:p>
            <a:endParaRPr b="0" lang="de-AT" sz="2400" spc="-1" strike="noStrike">
              <a:latin typeface="Source Sans Pro"/>
            </a:endParaRPr>
          </a:p>
        </p:txBody>
      </p:sp>
      <p:sp>
        <p:nvSpPr>
          <p:cNvPr id="107" name="PlaceHolder 4"/>
          <p:cNvSpPr>
            <a:spLocks noGrp="1"/>
          </p:cNvSpPr>
          <p:nvPr>
            <p:ph type="body"/>
          </p:nvPr>
        </p:nvSpPr>
        <p:spPr>
          <a:xfrm>
            <a:off x="5151600" y="3555720"/>
            <a:ext cx="4391640" cy="193176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109" name="PlaceHolder 2"/>
          <p:cNvSpPr>
            <a:spLocks noGrp="1"/>
          </p:cNvSpPr>
          <p:nvPr>
            <p:ph type="body"/>
          </p:nvPr>
        </p:nvSpPr>
        <p:spPr>
          <a:xfrm>
            <a:off x="540000" y="1440000"/>
            <a:ext cx="4391640" cy="1931760"/>
          </a:xfrm>
          <a:prstGeom prst="rect">
            <a:avLst/>
          </a:prstGeom>
        </p:spPr>
        <p:txBody>
          <a:bodyPr lIns="0" rIns="0" tIns="0" bIns="0">
            <a:normAutofit/>
          </a:bodyPr>
          <a:p>
            <a:endParaRPr b="0" lang="de-AT" sz="2400" spc="-1" strike="noStrike">
              <a:latin typeface="Source Sans Pro"/>
            </a:endParaRPr>
          </a:p>
        </p:txBody>
      </p:sp>
      <p:sp>
        <p:nvSpPr>
          <p:cNvPr id="110" name="PlaceHolder 3"/>
          <p:cNvSpPr>
            <a:spLocks noGrp="1"/>
          </p:cNvSpPr>
          <p:nvPr>
            <p:ph type="body"/>
          </p:nvPr>
        </p:nvSpPr>
        <p:spPr>
          <a:xfrm>
            <a:off x="5151600" y="1440000"/>
            <a:ext cx="4391640" cy="1931760"/>
          </a:xfrm>
          <a:prstGeom prst="rect">
            <a:avLst/>
          </a:prstGeom>
        </p:spPr>
        <p:txBody>
          <a:bodyPr lIns="0" rIns="0" tIns="0" bIns="0">
            <a:normAutofit/>
          </a:bodyPr>
          <a:p>
            <a:endParaRPr b="0" lang="de-AT" sz="2400" spc="-1" strike="noStrike">
              <a:latin typeface="Source Sans Pro"/>
            </a:endParaRPr>
          </a:p>
        </p:txBody>
      </p:sp>
      <p:sp>
        <p:nvSpPr>
          <p:cNvPr id="111" name="PlaceHolder 4"/>
          <p:cNvSpPr>
            <a:spLocks noGrp="1"/>
          </p:cNvSpPr>
          <p:nvPr>
            <p:ph type="body"/>
          </p:nvPr>
        </p:nvSpPr>
        <p:spPr>
          <a:xfrm>
            <a:off x="540000" y="3555720"/>
            <a:ext cx="9000000" cy="193176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113" name="PlaceHolder 2"/>
          <p:cNvSpPr>
            <a:spLocks noGrp="1"/>
          </p:cNvSpPr>
          <p:nvPr>
            <p:ph type="body"/>
          </p:nvPr>
        </p:nvSpPr>
        <p:spPr>
          <a:xfrm>
            <a:off x="540000" y="1440000"/>
            <a:ext cx="9000000" cy="1931760"/>
          </a:xfrm>
          <a:prstGeom prst="rect">
            <a:avLst/>
          </a:prstGeom>
        </p:spPr>
        <p:txBody>
          <a:bodyPr lIns="0" rIns="0" tIns="0" bIns="0">
            <a:normAutofit/>
          </a:bodyPr>
          <a:p>
            <a:endParaRPr b="0" lang="de-AT" sz="2400" spc="-1" strike="noStrike">
              <a:latin typeface="Source Sans Pro"/>
            </a:endParaRPr>
          </a:p>
        </p:txBody>
      </p:sp>
      <p:sp>
        <p:nvSpPr>
          <p:cNvPr id="114" name="PlaceHolder 3"/>
          <p:cNvSpPr>
            <a:spLocks noGrp="1"/>
          </p:cNvSpPr>
          <p:nvPr>
            <p:ph type="body"/>
          </p:nvPr>
        </p:nvSpPr>
        <p:spPr>
          <a:xfrm>
            <a:off x="540000" y="3555720"/>
            <a:ext cx="9000000" cy="193176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116" name="PlaceHolder 2"/>
          <p:cNvSpPr>
            <a:spLocks noGrp="1"/>
          </p:cNvSpPr>
          <p:nvPr>
            <p:ph type="body"/>
          </p:nvPr>
        </p:nvSpPr>
        <p:spPr>
          <a:xfrm>
            <a:off x="540000" y="1440000"/>
            <a:ext cx="4391640" cy="1931760"/>
          </a:xfrm>
          <a:prstGeom prst="rect">
            <a:avLst/>
          </a:prstGeom>
        </p:spPr>
        <p:txBody>
          <a:bodyPr lIns="0" rIns="0" tIns="0" bIns="0">
            <a:normAutofit/>
          </a:bodyPr>
          <a:p>
            <a:endParaRPr b="0" lang="de-AT" sz="2400" spc="-1" strike="noStrike">
              <a:latin typeface="Source Sans Pro"/>
            </a:endParaRPr>
          </a:p>
        </p:txBody>
      </p:sp>
      <p:sp>
        <p:nvSpPr>
          <p:cNvPr id="117" name="PlaceHolder 3"/>
          <p:cNvSpPr>
            <a:spLocks noGrp="1"/>
          </p:cNvSpPr>
          <p:nvPr>
            <p:ph type="body"/>
          </p:nvPr>
        </p:nvSpPr>
        <p:spPr>
          <a:xfrm>
            <a:off x="5151600" y="1440000"/>
            <a:ext cx="4391640" cy="1931760"/>
          </a:xfrm>
          <a:prstGeom prst="rect">
            <a:avLst/>
          </a:prstGeom>
        </p:spPr>
        <p:txBody>
          <a:bodyPr lIns="0" rIns="0" tIns="0" bIns="0">
            <a:normAutofit/>
          </a:bodyPr>
          <a:p>
            <a:endParaRPr b="0" lang="de-AT" sz="2400" spc="-1" strike="noStrike">
              <a:latin typeface="Source Sans Pro"/>
            </a:endParaRPr>
          </a:p>
        </p:txBody>
      </p:sp>
      <p:sp>
        <p:nvSpPr>
          <p:cNvPr id="118" name="PlaceHolder 4"/>
          <p:cNvSpPr>
            <a:spLocks noGrp="1"/>
          </p:cNvSpPr>
          <p:nvPr>
            <p:ph type="body"/>
          </p:nvPr>
        </p:nvSpPr>
        <p:spPr>
          <a:xfrm>
            <a:off x="540000" y="3555720"/>
            <a:ext cx="4391640" cy="1931760"/>
          </a:xfrm>
          <a:prstGeom prst="rect">
            <a:avLst/>
          </a:prstGeom>
        </p:spPr>
        <p:txBody>
          <a:bodyPr lIns="0" rIns="0" tIns="0" bIns="0">
            <a:normAutofit/>
          </a:bodyPr>
          <a:p>
            <a:endParaRPr b="0" lang="de-AT" sz="2400" spc="-1" strike="noStrike">
              <a:latin typeface="Source Sans Pro"/>
            </a:endParaRPr>
          </a:p>
        </p:txBody>
      </p:sp>
      <p:sp>
        <p:nvSpPr>
          <p:cNvPr id="119" name="PlaceHolder 5"/>
          <p:cNvSpPr>
            <a:spLocks noGrp="1"/>
          </p:cNvSpPr>
          <p:nvPr>
            <p:ph type="body"/>
          </p:nvPr>
        </p:nvSpPr>
        <p:spPr>
          <a:xfrm>
            <a:off x="5151600" y="3555720"/>
            <a:ext cx="4391640" cy="193176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121" name="PlaceHolder 2"/>
          <p:cNvSpPr>
            <a:spLocks noGrp="1"/>
          </p:cNvSpPr>
          <p:nvPr>
            <p:ph type="body"/>
          </p:nvPr>
        </p:nvSpPr>
        <p:spPr>
          <a:xfrm>
            <a:off x="540000" y="1440000"/>
            <a:ext cx="2897640" cy="1931760"/>
          </a:xfrm>
          <a:prstGeom prst="rect">
            <a:avLst/>
          </a:prstGeom>
        </p:spPr>
        <p:txBody>
          <a:bodyPr lIns="0" rIns="0" tIns="0" bIns="0">
            <a:normAutofit/>
          </a:bodyPr>
          <a:p>
            <a:endParaRPr b="0" lang="de-AT" sz="2400" spc="-1" strike="noStrike">
              <a:latin typeface="Source Sans Pro"/>
            </a:endParaRPr>
          </a:p>
        </p:txBody>
      </p:sp>
      <p:sp>
        <p:nvSpPr>
          <p:cNvPr id="122" name="PlaceHolder 3"/>
          <p:cNvSpPr>
            <a:spLocks noGrp="1"/>
          </p:cNvSpPr>
          <p:nvPr>
            <p:ph type="body"/>
          </p:nvPr>
        </p:nvSpPr>
        <p:spPr>
          <a:xfrm>
            <a:off x="3583080" y="1440000"/>
            <a:ext cx="2897640" cy="1931760"/>
          </a:xfrm>
          <a:prstGeom prst="rect">
            <a:avLst/>
          </a:prstGeom>
        </p:spPr>
        <p:txBody>
          <a:bodyPr lIns="0" rIns="0" tIns="0" bIns="0">
            <a:normAutofit/>
          </a:bodyPr>
          <a:p>
            <a:endParaRPr b="0" lang="de-AT" sz="2400" spc="-1" strike="noStrike">
              <a:latin typeface="Source Sans Pro"/>
            </a:endParaRPr>
          </a:p>
        </p:txBody>
      </p:sp>
      <p:sp>
        <p:nvSpPr>
          <p:cNvPr id="123" name="PlaceHolder 4"/>
          <p:cNvSpPr>
            <a:spLocks noGrp="1"/>
          </p:cNvSpPr>
          <p:nvPr>
            <p:ph type="body"/>
          </p:nvPr>
        </p:nvSpPr>
        <p:spPr>
          <a:xfrm>
            <a:off x="6625800" y="1440000"/>
            <a:ext cx="2897640" cy="1931760"/>
          </a:xfrm>
          <a:prstGeom prst="rect">
            <a:avLst/>
          </a:prstGeom>
        </p:spPr>
        <p:txBody>
          <a:bodyPr lIns="0" rIns="0" tIns="0" bIns="0">
            <a:normAutofit/>
          </a:bodyPr>
          <a:p>
            <a:endParaRPr b="0" lang="de-AT" sz="2400" spc="-1" strike="noStrike">
              <a:latin typeface="Source Sans Pro"/>
            </a:endParaRPr>
          </a:p>
        </p:txBody>
      </p:sp>
      <p:sp>
        <p:nvSpPr>
          <p:cNvPr id="124" name="PlaceHolder 5"/>
          <p:cNvSpPr>
            <a:spLocks noGrp="1"/>
          </p:cNvSpPr>
          <p:nvPr>
            <p:ph type="body"/>
          </p:nvPr>
        </p:nvSpPr>
        <p:spPr>
          <a:xfrm>
            <a:off x="540000" y="3555720"/>
            <a:ext cx="2897640" cy="1931760"/>
          </a:xfrm>
          <a:prstGeom prst="rect">
            <a:avLst/>
          </a:prstGeom>
        </p:spPr>
        <p:txBody>
          <a:bodyPr lIns="0" rIns="0" tIns="0" bIns="0">
            <a:normAutofit/>
          </a:bodyPr>
          <a:p>
            <a:endParaRPr b="0" lang="de-AT" sz="2400" spc="-1" strike="noStrike">
              <a:latin typeface="Source Sans Pro"/>
            </a:endParaRPr>
          </a:p>
        </p:txBody>
      </p:sp>
      <p:sp>
        <p:nvSpPr>
          <p:cNvPr id="125" name="PlaceHolder 6"/>
          <p:cNvSpPr>
            <a:spLocks noGrp="1"/>
          </p:cNvSpPr>
          <p:nvPr>
            <p:ph type="body"/>
          </p:nvPr>
        </p:nvSpPr>
        <p:spPr>
          <a:xfrm>
            <a:off x="3583080" y="3555720"/>
            <a:ext cx="2897640" cy="1931760"/>
          </a:xfrm>
          <a:prstGeom prst="rect">
            <a:avLst/>
          </a:prstGeom>
        </p:spPr>
        <p:txBody>
          <a:bodyPr lIns="0" rIns="0" tIns="0" bIns="0">
            <a:normAutofit/>
          </a:bodyPr>
          <a:p>
            <a:endParaRPr b="0" lang="de-AT" sz="2400" spc="-1" strike="noStrike">
              <a:latin typeface="Source Sans Pro"/>
            </a:endParaRPr>
          </a:p>
        </p:txBody>
      </p:sp>
      <p:sp>
        <p:nvSpPr>
          <p:cNvPr id="126" name="PlaceHolder 7"/>
          <p:cNvSpPr>
            <a:spLocks noGrp="1"/>
          </p:cNvSpPr>
          <p:nvPr>
            <p:ph type="body"/>
          </p:nvPr>
        </p:nvSpPr>
        <p:spPr>
          <a:xfrm>
            <a:off x="6625800" y="3555720"/>
            <a:ext cx="2897640" cy="193176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3"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134" name="PlaceHolder 2"/>
          <p:cNvSpPr>
            <a:spLocks noGrp="1"/>
          </p:cNvSpPr>
          <p:nvPr>
            <p:ph type="subTitle"/>
          </p:nvPr>
        </p:nvSpPr>
        <p:spPr>
          <a:xfrm>
            <a:off x="540000" y="1440000"/>
            <a:ext cx="9000000" cy="4050000"/>
          </a:xfrm>
          <a:prstGeom prst="rect">
            <a:avLst/>
          </a:prstGeom>
        </p:spPr>
        <p:txBody>
          <a:bodyPr lIns="0" rIns="0" tIns="0" bIns="0" anchor="ctr">
            <a:noAutofit/>
          </a:bodyPr>
          <a:p>
            <a:pPr algn="ctr"/>
            <a:endParaRPr b="1" lang="de-AT" sz="4000" spc="-1" strike="noStrike">
              <a:solidFill>
                <a:srgbClr val="009eda"/>
              </a:solidFill>
              <a:latin typeface="Source Sans Pro Black"/>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136" name="PlaceHolder 2"/>
          <p:cNvSpPr>
            <a:spLocks noGrp="1"/>
          </p:cNvSpPr>
          <p:nvPr>
            <p:ph type="body"/>
          </p:nvPr>
        </p:nvSpPr>
        <p:spPr>
          <a:xfrm>
            <a:off x="540000" y="1440000"/>
            <a:ext cx="9000000" cy="405000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11" name="PlaceHolder 2"/>
          <p:cNvSpPr>
            <a:spLocks noGrp="1"/>
          </p:cNvSpPr>
          <p:nvPr>
            <p:ph type="body"/>
          </p:nvPr>
        </p:nvSpPr>
        <p:spPr>
          <a:xfrm>
            <a:off x="540000" y="1440000"/>
            <a:ext cx="4391640" cy="4050000"/>
          </a:xfrm>
          <a:prstGeom prst="rect">
            <a:avLst/>
          </a:prstGeom>
        </p:spPr>
        <p:txBody>
          <a:bodyPr lIns="0" rIns="0" tIns="0" bIns="0">
            <a:normAutofit/>
          </a:bodyPr>
          <a:p>
            <a:endParaRPr b="0" lang="de-AT" sz="2400" spc="-1" strike="noStrike">
              <a:latin typeface="Source Sans Pro"/>
            </a:endParaRPr>
          </a:p>
        </p:txBody>
      </p:sp>
      <p:sp>
        <p:nvSpPr>
          <p:cNvPr id="12" name="PlaceHolder 3"/>
          <p:cNvSpPr>
            <a:spLocks noGrp="1"/>
          </p:cNvSpPr>
          <p:nvPr>
            <p:ph type="body"/>
          </p:nvPr>
        </p:nvSpPr>
        <p:spPr>
          <a:xfrm>
            <a:off x="5151600" y="1440000"/>
            <a:ext cx="4391640" cy="405000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138" name="PlaceHolder 2"/>
          <p:cNvSpPr>
            <a:spLocks noGrp="1"/>
          </p:cNvSpPr>
          <p:nvPr>
            <p:ph type="body"/>
          </p:nvPr>
        </p:nvSpPr>
        <p:spPr>
          <a:xfrm>
            <a:off x="540000" y="1440000"/>
            <a:ext cx="4391640" cy="4050000"/>
          </a:xfrm>
          <a:prstGeom prst="rect">
            <a:avLst/>
          </a:prstGeom>
        </p:spPr>
        <p:txBody>
          <a:bodyPr lIns="0" rIns="0" tIns="0" bIns="0">
            <a:normAutofit/>
          </a:bodyPr>
          <a:p>
            <a:endParaRPr b="0" lang="de-AT" sz="2400" spc="-1" strike="noStrike">
              <a:latin typeface="Source Sans Pro"/>
            </a:endParaRPr>
          </a:p>
        </p:txBody>
      </p:sp>
      <p:sp>
        <p:nvSpPr>
          <p:cNvPr id="139" name="PlaceHolder 3"/>
          <p:cNvSpPr>
            <a:spLocks noGrp="1"/>
          </p:cNvSpPr>
          <p:nvPr>
            <p:ph type="body"/>
          </p:nvPr>
        </p:nvSpPr>
        <p:spPr>
          <a:xfrm>
            <a:off x="5151600" y="1440000"/>
            <a:ext cx="4391640" cy="405000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0"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1" name="PlaceHolder 1"/>
          <p:cNvSpPr>
            <a:spLocks noGrp="1"/>
          </p:cNvSpPr>
          <p:nvPr>
            <p:ph type="subTitle"/>
          </p:nvPr>
        </p:nvSpPr>
        <p:spPr>
          <a:xfrm>
            <a:off x="540000" y="270000"/>
            <a:ext cx="9000000" cy="4590360"/>
          </a:xfrm>
          <a:prstGeom prst="rect">
            <a:avLst/>
          </a:prstGeom>
        </p:spPr>
        <p:txBody>
          <a:bodyPr lIns="0" rIns="0" tIns="0" bIns="0" anchor="ctr">
            <a:noAutofit/>
          </a:bodyPr>
          <a:p>
            <a:pPr algn="ctr"/>
            <a:endParaRPr b="1" lang="de-AT" sz="4000" spc="-1" strike="noStrike">
              <a:solidFill>
                <a:srgbClr val="009eda"/>
              </a:solidFill>
              <a:latin typeface="Source Sans Pro Black"/>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143" name="PlaceHolder 2"/>
          <p:cNvSpPr>
            <a:spLocks noGrp="1"/>
          </p:cNvSpPr>
          <p:nvPr>
            <p:ph type="body"/>
          </p:nvPr>
        </p:nvSpPr>
        <p:spPr>
          <a:xfrm>
            <a:off x="540000" y="1440000"/>
            <a:ext cx="4391640" cy="1931760"/>
          </a:xfrm>
          <a:prstGeom prst="rect">
            <a:avLst/>
          </a:prstGeom>
        </p:spPr>
        <p:txBody>
          <a:bodyPr lIns="0" rIns="0" tIns="0" bIns="0">
            <a:normAutofit/>
          </a:bodyPr>
          <a:p>
            <a:endParaRPr b="0" lang="de-AT" sz="2400" spc="-1" strike="noStrike">
              <a:latin typeface="Source Sans Pro"/>
            </a:endParaRPr>
          </a:p>
        </p:txBody>
      </p:sp>
      <p:sp>
        <p:nvSpPr>
          <p:cNvPr id="144" name="PlaceHolder 3"/>
          <p:cNvSpPr>
            <a:spLocks noGrp="1"/>
          </p:cNvSpPr>
          <p:nvPr>
            <p:ph type="body"/>
          </p:nvPr>
        </p:nvSpPr>
        <p:spPr>
          <a:xfrm>
            <a:off x="5151600" y="1440000"/>
            <a:ext cx="4391640" cy="4050000"/>
          </a:xfrm>
          <a:prstGeom prst="rect">
            <a:avLst/>
          </a:prstGeom>
        </p:spPr>
        <p:txBody>
          <a:bodyPr lIns="0" rIns="0" tIns="0" bIns="0">
            <a:normAutofit/>
          </a:bodyPr>
          <a:p>
            <a:endParaRPr b="0" lang="de-AT" sz="2400" spc="-1" strike="noStrike">
              <a:latin typeface="Source Sans Pro"/>
            </a:endParaRPr>
          </a:p>
        </p:txBody>
      </p:sp>
      <p:sp>
        <p:nvSpPr>
          <p:cNvPr id="145" name="PlaceHolder 4"/>
          <p:cNvSpPr>
            <a:spLocks noGrp="1"/>
          </p:cNvSpPr>
          <p:nvPr>
            <p:ph type="body"/>
          </p:nvPr>
        </p:nvSpPr>
        <p:spPr>
          <a:xfrm>
            <a:off x="540000" y="3555720"/>
            <a:ext cx="4391640" cy="193176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147" name="PlaceHolder 2"/>
          <p:cNvSpPr>
            <a:spLocks noGrp="1"/>
          </p:cNvSpPr>
          <p:nvPr>
            <p:ph type="body"/>
          </p:nvPr>
        </p:nvSpPr>
        <p:spPr>
          <a:xfrm>
            <a:off x="540000" y="1440000"/>
            <a:ext cx="4391640" cy="4050000"/>
          </a:xfrm>
          <a:prstGeom prst="rect">
            <a:avLst/>
          </a:prstGeom>
        </p:spPr>
        <p:txBody>
          <a:bodyPr lIns="0" rIns="0" tIns="0" bIns="0">
            <a:normAutofit/>
          </a:bodyPr>
          <a:p>
            <a:endParaRPr b="0" lang="de-AT" sz="2400" spc="-1" strike="noStrike">
              <a:latin typeface="Source Sans Pro"/>
            </a:endParaRPr>
          </a:p>
        </p:txBody>
      </p:sp>
      <p:sp>
        <p:nvSpPr>
          <p:cNvPr id="148" name="PlaceHolder 3"/>
          <p:cNvSpPr>
            <a:spLocks noGrp="1"/>
          </p:cNvSpPr>
          <p:nvPr>
            <p:ph type="body"/>
          </p:nvPr>
        </p:nvSpPr>
        <p:spPr>
          <a:xfrm>
            <a:off x="5151600" y="1440000"/>
            <a:ext cx="4391640" cy="1931760"/>
          </a:xfrm>
          <a:prstGeom prst="rect">
            <a:avLst/>
          </a:prstGeom>
        </p:spPr>
        <p:txBody>
          <a:bodyPr lIns="0" rIns="0" tIns="0" bIns="0">
            <a:normAutofit/>
          </a:bodyPr>
          <a:p>
            <a:endParaRPr b="0" lang="de-AT" sz="2400" spc="-1" strike="noStrike">
              <a:latin typeface="Source Sans Pro"/>
            </a:endParaRPr>
          </a:p>
        </p:txBody>
      </p:sp>
      <p:sp>
        <p:nvSpPr>
          <p:cNvPr id="149" name="PlaceHolder 4"/>
          <p:cNvSpPr>
            <a:spLocks noGrp="1"/>
          </p:cNvSpPr>
          <p:nvPr>
            <p:ph type="body"/>
          </p:nvPr>
        </p:nvSpPr>
        <p:spPr>
          <a:xfrm>
            <a:off x="5151600" y="3555720"/>
            <a:ext cx="4391640" cy="193176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151" name="PlaceHolder 2"/>
          <p:cNvSpPr>
            <a:spLocks noGrp="1"/>
          </p:cNvSpPr>
          <p:nvPr>
            <p:ph type="body"/>
          </p:nvPr>
        </p:nvSpPr>
        <p:spPr>
          <a:xfrm>
            <a:off x="540000" y="1440000"/>
            <a:ext cx="4391640" cy="1931760"/>
          </a:xfrm>
          <a:prstGeom prst="rect">
            <a:avLst/>
          </a:prstGeom>
        </p:spPr>
        <p:txBody>
          <a:bodyPr lIns="0" rIns="0" tIns="0" bIns="0">
            <a:normAutofit/>
          </a:bodyPr>
          <a:p>
            <a:endParaRPr b="0" lang="de-AT" sz="2400" spc="-1" strike="noStrike">
              <a:latin typeface="Source Sans Pro"/>
            </a:endParaRPr>
          </a:p>
        </p:txBody>
      </p:sp>
      <p:sp>
        <p:nvSpPr>
          <p:cNvPr id="152" name="PlaceHolder 3"/>
          <p:cNvSpPr>
            <a:spLocks noGrp="1"/>
          </p:cNvSpPr>
          <p:nvPr>
            <p:ph type="body"/>
          </p:nvPr>
        </p:nvSpPr>
        <p:spPr>
          <a:xfrm>
            <a:off x="5151600" y="1440000"/>
            <a:ext cx="4391640" cy="1931760"/>
          </a:xfrm>
          <a:prstGeom prst="rect">
            <a:avLst/>
          </a:prstGeom>
        </p:spPr>
        <p:txBody>
          <a:bodyPr lIns="0" rIns="0" tIns="0" bIns="0">
            <a:normAutofit/>
          </a:bodyPr>
          <a:p>
            <a:endParaRPr b="0" lang="de-AT" sz="2400" spc="-1" strike="noStrike">
              <a:latin typeface="Source Sans Pro"/>
            </a:endParaRPr>
          </a:p>
        </p:txBody>
      </p:sp>
      <p:sp>
        <p:nvSpPr>
          <p:cNvPr id="153" name="PlaceHolder 4"/>
          <p:cNvSpPr>
            <a:spLocks noGrp="1"/>
          </p:cNvSpPr>
          <p:nvPr>
            <p:ph type="body"/>
          </p:nvPr>
        </p:nvSpPr>
        <p:spPr>
          <a:xfrm>
            <a:off x="540000" y="3555720"/>
            <a:ext cx="9000000" cy="193176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155" name="PlaceHolder 2"/>
          <p:cNvSpPr>
            <a:spLocks noGrp="1"/>
          </p:cNvSpPr>
          <p:nvPr>
            <p:ph type="body"/>
          </p:nvPr>
        </p:nvSpPr>
        <p:spPr>
          <a:xfrm>
            <a:off x="540000" y="1440000"/>
            <a:ext cx="9000000" cy="1931760"/>
          </a:xfrm>
          <a:prstGeom prst="rect">
            <a:avLst/>
          </a:prstGeom>
        </p:spPr>
        <p:txBody>
          <a:bodyPr lIns="0" rIns="0" tIns="0" bIns="0">
            <a:normAutofit/>
          </a:bodyPr>
          <a:p>
            <a:endParaRPr b="0" lang="de-AT" sz="2400" spc="-1" strike="noStrike">
              <a:latin typeface="Source Sans Pro"/>
            </a:endParaRPr>
          </a:p>
        </p:txBody>
      </p:sp>
      <p:sp>
        <p:nvSpPr>
          <p:cNvPr id="156" name="PlaceHolder 3"/>
          <p:cNvSpPr>
            <a:spLocks noGrp="1"/>
          </p:cNvSpPr>
          <p:nvPr>
            <p:ph type="body"/>
          </p:nvPr>
        </p:nvSpPr>
        <p:spPr>
          <a:xfrm>
            <a:off x="540000" y="3555720"/>
            <a:ext cx="9000000" cy="193176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158" name="PlaceHolder 2"/>
          <p:cNvSpPr>
            <a:spLocks noGrp="1"/>
          </p:cNvSpPr>
          <p:nvPr>
            <p:ph type="body"/>
          </p:nvPr>
        </p:nvSpPr>
        <p:spPr>
          <a:xfrm>
            <a:off x="540000" y="1440000"/>
            <a:ext cx="4391640" cy="1931760"/>
          </a:xfrm>
          <a:prstGeom prst="rect">
            <a:avLst/>
          </a:prstGeom>
        </p:spPr>
        <p:txBody>
          <a:bodyPr lIns="0" rIns="0" tIns="0" bIns="0">
            <a:normAutofit/>
          </a:bodyPr>
          <a:p>
            <a:endParaRPr b="0" lang="de-AT" sz="2400" spc="-1" strike="noStrike">
              <a:latin typeface="Source Sans Pro"/>
            </a:endParaRPr>
          </a:p>
        </p:txBody>
      </p:sp>
      <p:sp>
        <p:nvSpPr>
          <p:cNvPr id="159" name="PlaceHolder 3"/>
          <p:cNvSpPr>
            <a:spLocks noGrp="1"/>
          </p:cNvSpPr>
          <p:nvPr>
            <p:ph type="body"/>
          </p:nvPr>
        </p:nvSpPr>
        <p:spPr>
          <a:xfrm>
            <a:off x="5151600" y="1440000"/>
            <a:ext cx="4391640" cy="1931760"/>
          </a:xfrm>
          <a:prstGeom prst="rect">
            <a:avLst/>
          </a:prstGeom>
        </p:spPr>
        <p:txBody>
          <a:bodyPr lIns="0" rIns="0" tIns="0" bIns="0">
            <a:normAutofit/>
          </a:bodyPr>
          <a:p>
            <a:endParaRPr b="0" lang="de-AT" sz="2400" spc="-1" strike="noStrike">
              <a:latin typeface="Source Sans Pro"/>
            </a:endParaRPr>
          </a:p>
        </p:txBody>
      </p:sp>
      <p:sp>
        <p:nvSpPr>
          <p:cNvPr id="160" name="PlaceHolder 4"/>
          <p:cNvSpPr>
            <a:spLocks noGrp="1"/>
          </p:cNvSpPr>
          <p:nvPr>
            <p:ph type="body"/>
          </p:nvPr>
        </p:nvSpPr>
        <p:spPr>
          <a:xfrm>
            <a:off x="540000" y="3555720"/>
            <a:ext cx="4391640" cy="1931760"/>
          </a:xfrm>
          <a:prstGeom prst="rect">
            <a:avLst/>
          </a:prstGeom>
        </p:spPr>
        <p:txBody>
          <a:bodyPr lIns="0" rIns="0" tIns="0" bIns="0">
            <a:normAutofit/>
          </a:bodyPr>
          <a:p>
            <a:endParaRPr b="0" lang="de-AT" sz="2400" spc="-1" strike="noStrike">
              <a:latin typeface="Source Sans Pro"/>
            </a:endParaRPr>
          </a:p>
        </p:txBody>
      </p:sp>
      <p:sp>
        <p:nvSpPr>
          <p:cNvPr id="161" name="PlaceHolder 5"/>
          <p:cNvSpPr>
            <a:spLocks noGrp="1"/>
          </p:cNvSpPr>
          <p:nvPr>
            <p:ph type="body"/>
          </p:nvPr>
        </p:nvSpPr>
        <p:spPr>
          <a:xfrm>
            <a:off x="5151600" y="3555720"/>
            <a:ext cx="4391640" cy="193176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163" name="PlaceHolder 2"/>
          <p:cNvSpPr>
            <a:spLocks noGrp="1"/>
          </p:cNvSpPr>
          <p:nvPr>
            <p:ph type="body"/>
          </p:nvPr>
        </p:nvSpPr>
        <p:spPr>
          <a:xfrm>
            <a:off x="540000" y="1440000"/>
            <a:ext cx="2897640" cy="1931760"/>
          </a:xfrm>
          <a:prstGeom prst="rect">
            <a:avLst/>
          </a:prstGeom>
        </p:spPr>
        <p:txBody>
          <a:bodyPr lIns="0" rIns="0" tIns="0" bIns="0">
            <a:normAutofit/>
          </a:bodyPr>
          <a:p>
            <a:endParaRPr b="0" lang="de-AT" sz="2400" spc="-1" strike="noStrike">
              <a:latin typeface="Source Sans Pro"/>
            </a:endParaRPr>
          </a:p>
        </p:txBody>
      </p:sp>
      <p:sp>
        <p:nvSpPr>
          <p:cNvPr id="164" name="PlaceHolder 3"/>
          <p:cNvSpPr>
            <a:spLocks noGrp="1"/>
          </p:cNvSpPr>
          <p:nvPr>
            <p:ph type="body"/>
          </p:nvPr>
        </p:nvSpPr>
        <p:spPr>
          <a:xfrm>
            <a:off x="3583080" y="1440000"/>
            <a:ext cx="2897640" cy="1931760"/>
          </a:xfrm>
          <a:prstGeom prst="rect">
            <a:avLst/>
          </a:prstGeom>
        </p:spPr>
        <p:txBody>
          <a:bodyPr lIns="0" rIns="0" tIns="0" bIns="0">
            <a:normAutofit/>
          </a:bodyPr>
          <a:p>
            <a:endParaRPr b="0" lang="de-AT" sz="2400" spc="-1" strike="noStrike">
              <a:latin typeface="Source Sans Pro"/>
            </a:endParaRPr>
          </a:p>
        </p:txBody>
      </p:sp>
      <p:sp>
        <p:nvSpPr>
          <p:cNvPr id="165" name="PlaceHolder 4"/>
          <p:cNvSpPr>
            <a:spLocks noGrp="1"/>
          </p:cNvSpPr>
          <p:nvPr>
            <p:ph type="body"/>
          </p:nvPr>
        </p:nvSpPr>
        <p:spPr>
          <a:xfrm>
            <a:off x="6625800" y="1440000"/>
            <a:ext cx="2897640" cy="1931760"/>
          </a:xfrm>
          <a:prstGeom prst="rect">
            <a:avLst/>
          </a:prstGeom>
        </p:spPr>
        <p:txBody>
          <a:bodyPr lIns="0" rIns="0" tIns="0" bIns="0">
            <a:normAutofit/>
          </a:bodyPr>
          <a:p>
            <a:endParaRPr b="0" lang="de-AT" sz="2400" spc="-1" strike="noStrike">
              <a:latin typeface="Source Sans Pro"/>
            </a:endParaRPr>
          </a:p>
        </p:txBody>
      </p:sp>
      <p:sp>
        <p:nvSpPr>
          <p:cNvPr id="166" name="PlaceHolder 5"/>
          <p:cNvSpPr>
            <a:spLocks noGrp="1"/>
          </p:cNvSpPr>
          <p:nvPr>
            <p:ph type="body"/>
          </p:nvPr>
        </p:nvSpPr>
        <p:spPr>
          <a:xfrm>
            <a:off x="540000" y="3555720"/>
            <a:ext cx="2897640" cy="1931760"/>
          </a:xfrm>
          <a:prstGeom prst="rect">
            <a:avLst/>
          </a:prstGeom>
        </p:spPr>
        <p:txBody>
          <a:bodyPr lIns="0" rIns="0" tIns="0" bIns="0">
            <a:normAutofit/>
          </a:bodyPr>
          <a:p>
            <a:endParaRPr b="0" lang="de-AT" sz="2400" spc="-1" strike="noStrike">
              <a:latin typeface="Source Sans Pro"/>
            </a:endParaRPr>
          </a:p>
        </p:txBody>
      </p:sp>
      <p:sp>
        <p:nvSpPr>
          <p:cNvPr id="167" name="PlaceHolder 6"/>
          <p:cNvSpPr>
            <a:spLocks noGrp="1"/>
          </p:cNvSpPr>
          <p:nvPr>
            <p:ph type="body"/>
          </p:nvPr>
        </p:nvSpPr>
        <p:spPr>
          <a:xfrm>
            <a:off x="3583080" y="3555720"/>
            <a:ext cx="2897640" cy="1931760"/>
          </a:xfrm>
          <a:prstGeom prst="rect">
            <a:avLst/>
          </a:prstGeom>
        </p:spPr>
        <p:txBody>
          <a:bodyPr lIns="0" rIns="0" tIns="0" bIns="0">
            <a:normAutofit/>
          </a:bodyPr>
          <a:p>
            <a:endParaRPr b="0" lang="de-AT" sz="2400" spc="-1" strike="noStrike">
              <a:latin typeface="Source Sans Pro"/>
            </a:endParaRPr>
          </a:p>
        </p:txBody>
      </p:sp>
      <p:sp>
        <p:nvSpPr>
          <p:cNvPr id="168" name="PlaceHolder 7"/>
          <p:cNvSpPr>
            <a:spLocks noGrp="1"/>
          </p:cNvSpPr>
          <p:nvPr>
            <p:ph type="body"/>
          </p:nvPr>
        </p:nvSpPr>
        <p:spPr>
          <a:xfrm>
            <a:off x="6625800" y="3555720"/>
            <a:ext cx="2897640" cy="193176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40000" y="270000"/>
            <a:ext cx="9000000" cy="4590360"/>
          </a:xfrm>
          <a:prstGeom prst="rect">
            <a:avLst/>
          </a:prstGeom>
        </p:spPr>
        <p:txBody>
          <a:bodyPr lIns="0" rIns="0" tIns="0" bIns="0" anchor="ctr">
            <a:noAutofit/>
          </a:bodyPr>
          <a:p>
            <a:pPr algn="ctr"/>
            <a:endParaRPr b="1" lang="de-AT" sz="4000" spc="-1" strike="noStrike">
              <a:solidFill>
                <a:srgbClr val="009eda"/>
              </a:solidFill>
              <a:latin typeface="Source Sans Pro Black"/>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16" name="PlaceHolder 2"/>
          <p:cNvSpPr>
            <a:spLocks noGrp="1"/>
          </p:cNvSpPr>
          <p:nvPr>
            <p:ph type="body"/>
          </p:nvPr>
        </p:nvSpPr>
        <p:spPr>
          <a:xfrm>
            <a:off x="540000" y="1440000"/>
            <a:ext cx="4391640" cy="1931760"/>
          </a:xfrm>
          <a:prstGeom prst="rect">
            <a:avLst/>
          </a:prstGeom>
        </p:spPr>
        <p:txBody>
          <a:bodyPr lIns="0" rIns="0" tIns="0" bIns="0">
            <a:normAutofit/>
          </a:bodyPr>
          <a:p>
            <a:endParaRPr b="0" lang="de-AT" sz="2400" spc="-1" strike="noStrike">
              <a:latin typeface="Source Sans Pro"/>
            </a:endParaRPr>
          </a:p>
        </p:txBody>
      </p:sp>
      <p:sp>
        <p:nvSpPr>
          <p:cNvPr id="17" name="PlaceHolder 3"/>
          <p:cNvSpPr>
            <a:spLocks noGrp="1"/>
          </p:cNvSpPr>
          <p:nvPr>
            <p:ph type="body"/>
          </p:nvPr>
        </p:nvSpPr>
        <p:spPr>
          <a:xfrm>
            <a:off x="5151600" y="1440000"/>
            <a:ext cx="4391640" cy="4050000"/>
          </a:xfrm>
          <a:prstGeom prst="rect">
            <a:avLst/>
          </a:prstGeom>
        </p:spPr>
        <p:txBody>
          <a:bodyPr lIns="0" rIns="0" tIns="0" bIns="0">
            <a:normAutofit/>
          </a:bodyPr>
          <a:p>
            <a:endParaRPr b="0" lang="de-AT" sz="2400" spc="-1" strike="noStrike">
              <a:latin typeface="Source Sans Pro"/>
            </a:endParaRPr>
          </a:p>
        </p:txBody>
      </p:sp>
      <p:sp>
        <p:nvSpPr>
          <p:cNvPr id="18" name="PlaceHolder 4"/>
          <p:cNvSpPr>
            <a:spLocks noGrp="1"/>
          </p:cNvSpPr>
          <p:nvPr>
            <p:ph type="body"/>
          </p:nvPr>
        </p:nvSpPr>
        <p:spPr>
          <a:xfrm>
            <a:off x="540000" y="3555720"/>
            <a:ext cx="4391640" cy="193176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20" name="PlaceHolder 2"/>
          <p:cNvSpPr>
            <a:spLocks noGrp="1"/>
          </p:cNvSpPr>
          <p:nvPr>
            <p:ph type="body"/>
          </p:nvPr>
        </p:nvSpPr>
        <p:spPr>
          <a:xfrm>
            <a:off x="540000" y="1440000"/>
            <a:ext cx="4391640" cy="4050000"/>
          </a:xfrm>
          <a:prstGeom prst="rect">
            <a:avLst/>
          </a:prstGeom>
        </p:spPr>
        <p:txBody>
          <a:bodyPr lIns="0" rIns="0" tIns="0" bIns="0">
            <a:normAutofit/>
          </a:bodyPr>
          <a:p>
            <a:endParaRPr b="0" lang="de-AT" sz="2400" spc="-1" strike="noStrike">
              <a:latin typeface="Source Sans Pro"/>
            </a:endParaRPr>
          </a:p>
        </p:txBody>
      </p:sp>
      <p:sp>
        <p:nvSpPr>
          <p:cNvPr id="21" name="PlaceHolder 3"/>
          <p:cNvSpPr>
            <a:spLocks noGrp="1"/>
          </p:cNvSpPr>
          <p:nvPr>
            <p:ph type="body"/>
          </p:nvPr>
        </p:nvSpPr>
        <p:spPr>
          <a:xfrm>
            <a:off x="5151600" y="1440000"/>
            <a:ext cx="4391640" cy="1931760"/>
          </a:xfrm>
          <a:prstGeom prst="rect">
            <a:avLst/>
          </a:prstGeom>
        </p:spPr>
        <p:txBody>
          <a:bodyPr lIns="0" rIns="0" tIns="0" bIns="0">
            <a:normAutofit/>
          </a:bodyPr>
          <a:p>
            <a:endParaRPr b="0" lang="de-AT" sz="2400" spc="-1" strike="noStrike">
              <a:latin typeface="Source Sans Pro"/>
            </a:endParaRPr>
          </a:p>
        </p:txBody>
      </p:sp>
      <p:sp>
        <p:nvSpPr>
          <p:cNvPr id="22" name="PlaceHolder 4"/>
          <p:cNvSpPr>
            <a:spLocks noGrp="1"/>
          </p:cNvSpPr>
          <p:nvPr>
            <p:ph type="body"/>
          </p:nvPr>
        </p:nvSpPr>
        <p:spPr>
          <a:xfrm>
            <a:off x="5151600" y="3555720"/>
            <a:ext cx="4391640" cy="193176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24" name="PlaceHolder 2"/>
          <p:cNvSpPr>
            <a:spLocks noGrp="1"/>
          </p:cNvSpPr>
          <p:nvPr>
            <p:ph type="body"/>
          </p:nvPr>
        </p:nvSpPr>
        <p:spPr>
          <a:xfrm>
            <a:off x="540000" y="1440000"/>
            <a:ext cx="4391640" cy="1931760"/>
          </a:xfrm>
          <a:prstGeom prst="rect">
            <a:avLst/>
          </a:prstGeom>
        </p:spPr>
        <p:txBody>
          <a:bodyPr lIns="0" rIns="0" tIns="0" bIns="0">
            <a:normAutofit/>
          </a:bodyPr>
          <a:p>
            <a:endParaRPr b="0" lang="de-AT" sz="2400" spc="-1" strike="noStrike">
              <a:latin typeface="Source Sans Pro"/>
            </a:endParaRPr>
          </a:p>
        </p:txBody>
      </p:sp>
      <p:sp>
        <p:nvSpPr>
          <p:cNvPr id="25" name="PlaceHolder 3"/>
          <p:cNvSpPr>
            <a:spLocks noGrp="1"/>
          </p:cNvSpPr>
          <p:nvPr>
            <p:ph type="body"/>
          </p:nvPr>
        </p:nvSpPr>
        <p:spPr>
          <a:xfrm>
            <a:off x="5151600" y="1440000"/>
            <a:ext cx="4391640" cy="1931760"/>
          </a:xfrm>
          <a:prstGeom prst="rect">
            <a:avLst/>
          </a:prstGeom>
        </p:spPr>
        <p:txBody>
          <a:bodyPr lIns="0" rIns="0" tIns="0" bIns="0">
            <a:normAutofit/>
          </a:bodyPr>
          <a:p>
            <a:endParaRPr b="0" lang="de-AT" sz="2400" spc="-1" strike="noStrike">
              <a:latin typeface="Source Sans Pro"/>
            </a:endParaRPr>
          </a:p>
        </p:txBody>
      </p:sp>
      <p:sp>
        <p:nvSpPr>
          <p:cNvPr id="26" name="PlaceHolder 4"/>
          <p:cNvSpPr>
            <a:spLocks noGrp="1"/>
          </p:cNvSpPr>
          <p:nvPr>
            <p:ph type="body"/>
          </p:nvPr>
        </p:nvSpPr>
        <p:spPr>
          <a:xfrm>
            <a:off x="540000" y="3555720"/>
            <a:ext cx="9000000" cy="1931760"/>
          </a:xfrm>
          <a:prstGeom prst="rect">
            <a:avLst/>
          </a:prstGeom>
        </p:spPr>
        <p:txBody>
          <a:bodyPr lIns="0" rIns="0" tIns="0" bIns="0">
            <a:normAutofit/>
          </a:bodyPr>
          <a:p>
            <a:endParaRPr b="0" lang="de-AT" sz="2400" spc="-1" strike="noStrike">
              <a:latin typeface="Source Sans Pro"/>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2.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3780000"/>
            <a:ext cx="10080000" cy="1890000"/>
          </a:xfrm>
          <a:prstGeom prst="rect">
            <a:avLst/>
          </a:prstGeom>
          <a:pattFill prst="lgGrid">
            <a:fgClr>
              <a:srgbClr val="3465a4"/>
            </a:fgClr>
            <a:bgClr>
              <a:srgbClr val="009eda"/>
            </a:bgClr>
          </a:pattFill>
          <a:ln w="18000">
            <a:noFill/>
          </a:ln>
          <a:effectLst>
            <a:outerShdw dist="18000" dir="16200000">
              <a:srgbClr val="f49100"/>
            </a:outerShdw>
          </a:effectLst>
        </p:spPr>
        <p:style>
          <a:lnRef idx="0"/>
          <a:fillRef idx="0"/>
          <a:effectRef idx="0"/>
          <a:fontRef idx="minor"/>
        </p:style>
      </p:sp>
      <p:sp>
        <p:nvSpPr>
          <p:cNvPr id="1" name="PlaceHolder 2"/>
          <p:cNvSpPr>
            <a:spLocks noGrp="1"/>
          </p:cNvSpPr>
          <p:nvPr>
            <p:ph type="dt"/>
          </p:nvPr>
        </p:nvSpPr>
        <p:spPr>
          <a:xfrm>
            <a:off x="450000" y="5130000"/>
            <a:ext cx="2340000" cy="450000"/>
          </a:xfrm>
          <a:prstGeom prst="rect">
            <a:avLst/>
          </a:prstGeom>
        </p:spPr>
        <p:txBody>
          <a:bodyPr lIns="0" rIns="0" tIns="0" bIns="0">
            <a:noAutofit/>
          </a:bodyPr>
          <a:p>
            <a:r>
              <a:rPr b="0" lang="de-AT" sz="2400" spc="-1" strike="noStrike">
                <a:solidFill>
                  <a:srgbClr val="dbf5f9"/>
                </a:solidFill>
                <a:latin typeface="Source Sans Pro"/>
              </a:rPr>
              <a:t>07.03.22</a:t>
            </a:r>
            <a:r>
              <a:rPr b="0" lang="de-AT" sz="2400" spc="-1" strike="noStrike">
                <a:solidFill>
                  <a:srgbClr val="dbf5f9"/>
                </a:solidFill>
                <a:latin typeface="Source Sans Pro"/>
              </a:rPr>
              <a:t> </a:t>
            </a:r>
            <a:endParaRPr b="0" lang="de-AT" sz="2400" spc="-1" strike="noStrike">
              <a:solidFill>
                <a:srgbClr val="dbf5f9"/>
              </a:solidFill>
              <a:latin typeface="Source Sans Pro"/>
            </a:endParaRPr>
          </a:p>
        </p:txBody>
      </p:sp>
      <p:sp>
        <p:nvSpPr>
          <p:cNvPr id="2" name="PlaceHolder 3"/>
          <p:cNvSpPr>
            <a:spLocks noGrp="1"/>
          </p:cNvSpPr>
          <p:nvPr>
            <p:ph type="ftr"/>
          </p:nvPr>
        </p:nvSpPr>
        <p:spPr>
          <a:xfrm>
            <a:off x="3420000" y="5130000"/>
            <a:ext cx="3240000" cy="450000"/>
          </a:xfrm>
          <a:prstGeom prst="rect">
            <a:avLst/>
          </a:prstGeom>
        </p:spPr>
        <p:txBody>
          <a:bodyPr lIns="0" rIns="0" tIns="0" bIns="0">
            <a:noAutofit/>
          </a:bodyPr>
          <a:p>
            <a:pPr algn="ctr"/>
            <a:r>
              <a:rPr b="0" lang="de-AT" sz="2400" spc="-1" strike="noStrike">
                <a:solidFill>
                  <a:srgbClr val="dbf5f9"/>
                </a:solidFill>
                <a:latin typeface="Source Sans Pro"/>
              </a:rPr>
              <a:t> </a:t>
            </a:r>
            <a:r>
              <a:rPr b="0" lang="de-AT" sz="2400" spc="-1" strike="noStrike">
                <a:solidFill>
                  <a:srgbClr val="dbf5f9"/>
                </a:solidFill>
                <a:latin typeface="Source Sans Pro"/>
              </a:rPr>
              <a:t> </a:t>
            </a:r>
            <a:endParaRPr b="0" lang="de-AT" sz="2400" spc="-1" strike="noStrike">
              <a:solidFill>
                <a:srgbClr val="dbf5f9"/>
              </a:solidFill>
              <a:latin typeface="Source Sans Pro"/>
            </a:endParaRPr>
          </a:p>
        </p:txBody>
      </p:sp>
      <p:sp>
        <p:nvSpPr>
          <p:cNvPr id="3" name="PlaceHolder 4"/>
          <p:cNvSpPr>
            <a:spLocks noGrp="1"/>
          </p:cNvSpPr>
          <p:nvPr>
            <p:ph type="sldNum"/>
          </p:nvPr>
        </p:nvSpPr>
        <p:spPr>
          <a:xfrm>
            <a:off x="7200000" y="5130000"/>
            <a:ext cx="2340000" cy="450000"/>
          </a:xfrm>
          <a:prstGeom prst="rect">
            <a:avLst/>
          </a:prstGeom>
        </p:spPr>
        <p:txBody>
          <a:bodyPr lIns="0" rIns="0" tIns="0" bIns="0">
            <a:noAutofit/>
          </a:bodyPr>
          <a:p>
            <a:pPr algn="r"/>
            <a:fld id="{FAEF5EBF-9AC0-4CEF-9036-6251D298DBF3}" type="slidenum">
              <a:rPr b="0" lang="de-AT" sz="2400" spc="-1" strike="noStrike">
                <a:solidFill>
                  <a:srgbClr val="dbf5f9"/>
                </a:solidFill>
                <a:latin typeface="Source Sans Pro"/>
              </a:rPr>
              <a:t>&lt;número&gt;</a:t>
            </a:fld>
            <a:r>
              <a:rPr b="0" lang="de-AT" sz="2400" spc="-1" strike="noStrike">
                <a:solidFill>
                  <a:srgbClr val="dbf5f9"/>
                </a:solidFill>
                <a:latin typeface="Source Sans Pro"/>
              </a:rPr>
              <a:t> </a:t>
            </a:r>
            <a:endParaRPr b="0" lang="de-AT" sz="2400" spc="-1" strike="noStrike">
              <a:solidFill>
                <a:srgbClr val="dbf5f9"/>
              </a:solidFill>
              <a:latin typeface="Source Sans Pro"/>
            </a:endParaRPr>
          </a:p>
        </p:txBody>
      </p:sp>
      <p:sp>
        <p:nvSpPr>
          <p:cNvPr id="4" name="PlaceHolder 5"/>
          <p:cNvSpPr>
            <a:spLocks noGrp="1"/>
          </p:cNvSpPr>
          <p:nvPr>
            <p:ph type="title"/>
          </p:nvPr>
        </p:nvSpPr>
        <p:spPr>
          <a:xfrm>
            <a:off x="450000" y="270000"/>
            <a:ext cx="9000000" cy="3240000"/>
          </a:xfrm>
          <a:prstGeom prst="rect">
            <a:avLst/>
          </a:prstGeom>
        </p:spPr>
        <p:txBody>
          <a:bodyPr lIns="0" rIns="0" tIns="0" bIns="0" anchor="b">
            <a:normAutofit/>
          </a:bodyPr>
          <a:p>
            <a:r>
              <a:rPr b="0" lang="de-AT" sz="6000" spc="-1" strike="noStrike">
                <a:solidFill>
                  <a:srgbClr val="04617b"/>
                </a:solidFill>
                <a:latin typeface="Source Sans Pro Light"/>
              </a:rPr>
              <a:t>Pulse para editar el formato del texto de título</a:t>
            </a:r>
            <a:endParaRPr b="0" lang="de-AT" sz="6000" spc="-1" strike="noStrike">
              <a:solidFill>
                <a:srgbClr val="04617b"/>
              </a:solidFill>
              <a:latin typeface="Source Sans Pro Light"/>
            </a:endParaRPr>
          </a:p>
        </p:txBody>
      </p:sp>
      <p:sp>
        <p:nvSpPr>
          <p:cNvPr id="5" name="PlaceHolder 6"/>
          <p:cNvSpPr>
            <a:spLocks noGrp="1"/>
          </p:cNvSpPr>
          <p:nvPr>
            <p:ph type="body"/>
          </p:nvPr>
        </p:nvSpPr>
        <p:spPr>
          <a:xfrm>
            <a:off x="450000" y="3870000"/>
            <a:ext cx="9000000" cy="1170000"/>
          </a:xfrm>
          <a:prstGeom prst="rect">
            <a:avLst/>
          </a:prstGeom>
        </p:spPr>
        <p:txBody>
          <a:bodyPr lIns="0" rIns="0" tIns="0" bIns="0">
            <a:normAutofit fontScale="40000"/>
          </a:bodyPr>
          <a:p>
            <a:pPr marL="432000" indent="-324000">
              <a:spcAft>
                <a:spcPts val="924"/>
              </a:spcAft>
              <a:buClr>
                <a:srgbClr val="f49100"/>
              </a:buClr>
              <a:buSzPct val="45000"/>
              <a:buFont typeface="Wingdings" charset="2"/>
              <a:buChar char=""/>
            </a:pPr>
            <a:r>
              <a:rPr b="0" lang="de-AT" sz="2100" spc="-1" strike="noStrike">
                <a:solidFill>
                  <a:srgbClr val="dbf5f9"/>
                </a:solidFill>
                <a:latin typeface="Source Sans Pro"/>
              </a:rPr>
              <a:t>Pulse para editar el formato de texto del esquema</a:t>
            </a:r>
            <a:endParaRPr b="0" lang="de-AT" sz="2100" spc="-1" strike="noStrike">
              <a:solidFill>
                <a:srgbClr val="dbf5f9"/>
              </a:solidFill>
              <a:latin typeface="Source Sans Pro"/>
            </a:endParaRPr>
          </a:p>
          <a:p>
            <a:pPr lvl="1" marL="864000" indent="-324000">
              <a:spcAft>
                <a:spcPts val="842"/>
              </a:spcAft>
              <a:buClr>
                <a:srgbClr val="f49100"/>
              </a:buClr>
              <a:buSzPct val="75000"/>
              <a:buFont typeface="Symbol" charset="2"/>
              <a:buChar char=""/>
            </a:pPr>
            <a:r>
              <a:rPr b="0" lang="de-AT" sz="1650" spc="-1" strike="noStrike">
                <a:solidFill>
                  <a:srgbClr val="dbf5f9"/>
                </a:solidFill>
                <a:latin typeface="Source Sans Pro"/>
              </a:rPr>
              <a:t>Segundo nivel del esquema</a:t>
            </a:r>
            <a:endParaRPr b="0" lang="de-AT" sz="1650" spc="-1" strike="noStrike">
              <a:solidFill>
                <a:srgbClr val="dbf5f9"/>
              </a:solidFill>
              <a:latin typeface="Source Sans Pro"/>
            </a:endParaRPr>
          </a:p>
          <a:p>
            <a:pPr lvl="2" marL="1296000" indent="-288000">
              <a:spcAft>
                <a:spcPts val="635"/>
              </a:spcAft>
              <a:buClr>
                <a:srgbClr val="f49100"/>
              </a:buClr>
              <a:buSzPct val="45000"/>
              <a:buFont typeface="Wingdings" charset="2"/>
              <a:buChar char=""/>
            </a:pPr>
            <a:r>
              <a:rPr b="0" lang="de-AT" sz="1800" spc="-1" strike="noStrike">
                <a:solidFill>
                  <a:srgbClr val="dbf5f9"/>
                </a:solidFill>
                <a:latin typeface="Source Sans Pro"/>
              </a:rPr>
              <a:t>Tercer nivel del esquema</a:t>
            </a:r>
            <a:endParaRPr b="0" lang="de-AT" sz="1800" spc="-1" strike="noStrike">
              <a:solidFill>
                <a:srgbClr val="dbf5f9"/>
              </a:solidFill>
              <a:latin typeface="Source Sans Pro"/>
            </a:endParaRPr>
          </a:p>
          <a:p>
            <a:pPr lvl="3" marL="1728000" indent="-216000">
              <a:spcAft>
                <a:spcPts val="422"/>
              </a:spcAft>
              <a:buClr>
                <a:srgbClr val="f49100"/>
              </a:buClr>
              <a:buSzPct val="75000"/>
              <a:buFont typeface="Symbol" charset="2"/>
              <a:buChar char=""/>
            </a:pPr>
            <a:r>
              <a:rPr b="0" lang="de-AT" sz="1500" spc="-1" strike="noStrike">
                <a:solidFill>
                  <a:srgbClr val="dbf5f9"/>
                </a:solidFill>
                <a:latin typeface="Source Sans Pro"/>
              </a:rPr>
              <a:t>Cuarto nivel del esquema</a:t>
            </a:r>
            <a:endParaRPr b="0" lang="de-AT" sz="1500" spc="-1" strike="noStrike">
              <a:solidFill>
                <a:srgbClr val="dbf5f9"/>
              </a:solidFill>
              <a:latin typeface="Source Sans Pro"/>
            </a:endParaRPr>
          </a:p>
          <a:p>
            <a:pPr lvl="4" marL="2160000" indent="-216000">
              <a:spcAft>
                <a:spcPts val="210"/>
              </a:spcAft>
              <a:buClr>
                <a:srgbClr val="f49100"/>
              </a:buClr>
              <a:buSzPct val="45000"/>
              <a:buFont typeface="Wingdings" charset="2"/>
              <a:buChar char=""/>
            </a:pPr>
            <a:r>
              <a:rPr b="0" lang="de-AT" sz="1500" spc="-1" strike="noStrike">
                <a:solidFill>
                  <a:srgbClr val="dbf5f9"/>
                </a:solidFill>
                <a:latin typeface="Source Sans Pro"/>
              </a:rPr>
              <a:t>Quinto nivel del esquema</a:t>
            </a:r>
            <a:endParaRPr b="0" lang="de-AT" sz="1500" spc="-1" strike="noStrike">
              <a:solidFill>
                <a:srgbClr val="dbf5f9"/>
              </a:solidFill>
              <a:latin typeface="Source Sans Pro"/>
            </a:endParaRPr>
          </a:p>
          <a:p>
            <a:pPr lvl="5" marL="2592000" indent="-216000">
              <a:spcAft>
                <a:spcPts val="210"/>
              </a:spcAft>
              <a:buClr>
                <a:srgbClr val="f49100"/>
              </a:buClr>
              <a:buSzPct val="45000"/>
              <a:buFont typeface="Wingdings" charset="2"/>
              <a:buChar char=""/>
            </a:pPr>
            <a:r>
              <a:rPr b="0" lang="de-AT" sz="1500" spc="-1" strike="noStrike">
                <a:solidFill>
                  <a:srgbClr val="dbf5f9"/>
                </a:solidFill>
                <a:latin typeface="Source Sans Pro"/>
              </a:rPr>
              <a:t>Sexto nivel del esquema</a:t>
            </a:r>
            <a:endParaRPr b="0" lang="de-AT" sz="1500" spc="-1" strike="noStrike">
              <a:solidFill>
                <a:srgbClr val="dbf5f9"/>
              </a:solidFill>
              <a:latin typeface="Source Sans Pro"/>
            </a:endParaRPr>
          </a:p>
          <a:p>
            <a:pPr lvl="6" marL="3024000" indent="-216000">
              <a:spcAft>
                <a:spcPts val="210"/>
              </a:spcAft>
              <a:buClr>
                <a:srgbClr val="f49100"/>
              </a:buClr>
              <a:buSzPct val="45000"/>
              <a:buFont typeface="Wingdings" charset="2"/>
              <a:buChar char=""/>
            </a:pPr>
            <a:r>
              <a:rPr b="0" lang="de-AT" sz="1500" spc="-1" strike="noStrike">
                <a:solidFill>
                  <a:srgbClr val="dbf5f9"/>
                </a:solidFill>
                <a:latin typeface="Source Sans Pro"/>
              </a:rPr>
              <a:t>Séptimo nivel del esquema</a:t>
            </a:r>
            <a:endParaRPr b="0" lang="de-AT" sz="1500" spc="-1" strike="noStrike">
              <a:solidFill>
                <a:srgbClr val="dbf5f9"/>
              </a:solidFill>
              <a:latin typeface="Source Sans Pro"/>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2" name="CustomShape 1"/>
          <p:cNvSpPr/>
          <p:nvPr/>
        </p:nvSpPr>
        <p:spPr>
          <a:xfrm flipV="1">
            <a:off x="0" y="0"/>
            <a:ext cx="10080000" cy="1080000"/>
          </a:xfrm>
          <a:prstGeom prst="rect">
            <a:avLst/>
          </a:prstGeom>
          <a:pattFill prst="lgGrid">
            <a:fgClr>
              <a:srgbClr val="3465a4"/>
            </a:fgClr>
            <a:bgClr>
              <a:srgbClr val="009eda"/>
            </a:bgClr>
          </a:pattFill>
          <a:ln w="18000">
            <a:noFill/>
          </a:ln>
          <a:effectLst>
            <a:outerShdw dist="10800" dir="5400000">
              <a:srgbClr val="f49100"/>
            </a:outerShdw>
          </a:effectLst>
        </p:spPr>
        <p:style>
          <a:lnRef idx="0"/>
          <a:fillRef idx="0"/>
          <a:effectRef idx="0"/>
          <a:fontRef idx="minor"/>
        </p:style>
      </p:sp>
      <p:sp>
        <p:nvSpPr>
          <p:cNvPr id="43" name="PlaceHolder 2"/>
          <p:cNvSpPr>
            <a:spLocks noGrp="1"/>
          </p:cNvSpPr>
          <p:nvPr>
            <p:ph type="title"/>
          </p:nvPr>
        </p:nvSpPr>
        <p:spPr>
          <a:xfrm>
            <a:off x="540000" y="90000"/>
            <a:ext cx="9000000" cy="990000"/>
          </a:xfrm>
          <a:prstGeom prst="rect">
            <a:avLst/>
          </a:prstGeom>
        </p:spPr>
        <p:txBody>
          <a:bodyPr lIns="0" rIns="0" tIns="0" bIns="0" anchor="b">
            <a:normAutofit fontScale="63000"/>
          </a:bodyPr>
          <a:p>
            <a:r>
              <a:rPr b="0" lang="de-AT" sz="4500" spc="-1" strike="noStrike">
                <a:solidFill>
                  <a:srgbClr val="ffffff"/>
                </a:solidFill>
                <a:latin typeface="Source Sans Pro Light"/>
              </a:rPr>
              <a:t>Pulse para editar el formato del texto de título</a:t>
            </a:r>
            <a:endParaRPr b="0" lang="de-AT" sz="4500" spc="-1" strike="noStrike">
              <a:solidFill>
                <a:srgbClr val="ffffff"/>
              </a:solidFill>
              <a:latin typeface="Source Sans Pro Light"/>
            </a:endParaRPr>
          </a:p>
        </p:txBody>
      </p:sp>
      <p:sp>
        <p:nvSpPr>
          <p:cNvPr id="44" name="PlaceHolder 3"/>
          <p:cNvSpPr>
            <a:spLocks noGrp="1"/>
          </p:cNvSpPr>
          <p:nvPr>
            <p:ph type="body"/>
          </p:nvPr>
        </p:nvSpPr>
        <p:spPr>
          <a:xfrm>
            <a:off x="540000" y="1440000"/>
            <a:ext cx="9000000" cy="3510000"/>
          </a:xfrm>
          <a:prstGeom prst="rect">
            <a:avLst/>
          </a:prstGeom>
        </p:spPr>
        <p:txBody>
          <a:bodyPr lIns="0" rIns="0" tIns="0" bIns="0">
            <a:normAutofit/>
          </a:bodyPr>
          <a:p>
            <a:pPr marL="432000" indent="-324000">
              <a:spcAft>
                <a:spcPts val="1054"/>
              </a:spcAft>
              <a:buClr>
                <a:srgbClr val="009eda"/>
              </a:buClr>
              <a:buSzPct val="45000"/>
              <a:buFont typeface="Wingdings" charset="2"/>
              <a:buChar char=""/>
            </a:pPr>
            <a:r>
              <a:rPr b="0" lang="de-AT" sz="2400" spc="-1" strike="noStrike">
                <a:latin typeface="Source Sans Pro"/>
              </a:rPr>
              <a:t>Pulse para editar el formato de texto del esquema</a:t>
            </a:r>
            <a:endParaRPr b="0" lang="de-AT" sz="2400" spc="-1" strike="noStrike">
              <a:latin typeface="Source Sans Pro"/>
            </a:endParaRPr>
          </a:p>
          <a:p>
            <a:pPr lvl="1" marL="864000" indent="-324000">
              <a:spcAft>
                <a:spcPts val="842"/>
              </a:spcAft>
              <a:buClr>
                <a:srgbClr val="009eda"/>
              </a:buClr>
              <a:buSzPct val="45000"/>
              <a:buFont typeface="Wingdings" charset="2"/>
              <a:buChar char=""/>
            </a:pPr>
            <a:r>
              <a:rPr b="0" lang="de-AT" sz="2100" spc="-1" strike="noStrike">
                <a:latin typeface="Source Sans Pro"/>
              </a:rPr>
              <a:t>Segundo nivel del esquema</a:t>
            </a:r>
            <a:endParaRPr b="0" lang="de-AT" sz="2100" spc="-1" strike="noStrike">
              <a:latin typeface="Source Sans Pro"/>
            </a:endParaRPr>
          </a:p>
          <a:p>
            <a:pPr lvl="2" marL="1296000" indent="-288000">
              <a:spcAft>
                <a:spcPts val="635"/>
              </a:spcAft>
              <a:buClr>
                <a:srgbClr val="009eda"/>
              </a:buClr>
              <a:buSzPct val="45000"/>
              <a:buFont typeface="Wingdings" charset="2"/>
              <a:buChar char=""/>
            </a:pPr>
            <a:r>
              <a:rPr b="0" lang="de-AT" sz="1800" spc="-1" strike="noStrike">
                <a:latin typeface="Source Sans Pro"/>
              </a:rPr>
              <a:t>Tercer nivel del esquema</a:t>
            </a:r>
            <a:endParaRPr b="0" lang="de-AT" sz="1800" spc="-1" strike="noStrike">
              <a:latin typeface="Source Sans Pro"/>
            </a:endParaRPr>
          </a:p>
          <a:p>
            <a:pPr lvl="3" marL="1728000" indent="-216000">
              <a:spcAft>
                <a:spcPts val="422"/>
              </a:spcAft>
              <a:buClr>
                <a:srgbClr val="009eda"/>
              </a:buClr>
              <a:buSzPct val="45000"/>
              <a:buFont typeface="Wingdings" charset="2"/>
              <a:buChar char=""/>
            </a:pPr>
            <a:r>
              <a:rPr b="0" lang="de-AT" sz="1800" spc="-1" strike="noStrike">
                <a:latin typeface="Source Sans Pro"/>
              </a:rPr>
              <a:t>Cuarto nivel del esquema</a:t>
            </a:r>
            <a:endParaRPr b="0" lang="de-AT" sz="1800" spc="-1" strike="noStrike">
              <a:latin typeface="Source Sans Pro"/>
            </a:endParaRPr>
          </a:p>
          <a:p>
            <a:pPr lvl="4" marL="2160000" indent="-216000">
              <a:spcAft>
                <a:spcPts val="210"/>
              </a:spcAft>
              <a:buClr>
                <a:srgbClr val="009eda"/>
              </a:buClr>
              <a:buSzPct val="45000"/>
              <a:buFont typeface="Wingdings" charset="2"/>
              <a:buChar char=""/>
            </a:pPr>
            <a:r>
              <a:rPr b="0" lang="de-AT" sz="1800" spc="-1" strike="noStrike">
                <a:latin typeface="Source Sans Pro"/>
              </a:rPr>
              <a:t>Quinto nivel del esquema</a:t>
            </a:r>
            <a:endParaRPr b="0" lang="de-AT" sz="1800" spc="-1" strike="noStrike">
              <a:latin typeface="Source Sans Pro"/>
            </a:endParaRPr>
          </a:p>
          <a:p>
            <a:pPr lvl="5" marL="2592000" indent="-216000">
              <a:spcAft>
                <a:spcPts val="210"/>
              </a:spcAft>
              <a:buClr>
                <a:srgbClr val="009eda"/>
              </a:buClr>
              <a:buSzPct val="45000"/>
              <a:buFont typeface="Wingdings" charset="2"/>
              <a:buChar char=""/>
            </a:pPr>
            <a:r>
              <a:rPr b="0" lang="de-AT" sz="1800" spc="-1" strike="noStrike">
                <a:latin typeface="Source Sans Pro"/>
              </a:rPr>
              <a:t>Sexto nivel del esquema</a:t>
            </a:r>
            <a:endParaRPr b="0" lang="de-AT" sz="1800" spc="-1" strike="noStrike">
              <a:latin typeface="Source Sans Pro"/>
            </a:endParaRPr>
          </a:p>
          <a:p>
            <a:pPr lvl="6" marL="3024000" indent="-216000">
              <a:spcAft>
                <a:spcPts val="210"/>
              </a:spcAft>
              <a:buClr>
                <a:srgbClr val="009eda"/>
              </a:buClr>
              <a:buSzPct val="45000"/>
              <a:buFont typeface="Wingdings" charset="2"/>
              <a:buChar char=""/>
            </a:pPr>
            <a:r>
              <a:rPr b="0" lang="de-AT" sz="1800" spc="-1" strike="noStrike">
                <a:latin typeface="Source Sans Pro"/>
              </a:rPr>
              <a:t>Séptimo nivel del esquema</a:t>
            </a:r>
            <a:endParaRPr b="0" lang="de-AT" sz="1800" spc="-1" strike="noStrike">
              <a:latin typeface="Source Sans Pro"/>
            </a:endParaRPr>
          </a:p>
        </p:txBody>
      </p:sp>
      <p:sp>
        <p:nvSpPr>
          <p:cNvPr id="45" name="PlaceHolder 4"/>
          <p:cNvSpPr>
            <a:spLocks noGrp="1"/>
          </p:cNvSpPr>
          <p:nvPr>
            <p:ph type="dt"/>
          </p:nvPr>
        </p:nvSpPr>
        <p:spPr>
          <a:xfrm>
            <a:off x="540000" y="5130000"/>
            <a:ext cx="2340000" cy="450000"/>
          </a:xfrm>
          <a:prstGeom prst="rect">
            <a:avLst/>
          </a:prstGeom>
        </p:spPr>
        <p:txBody>
          <a:bodyPr lIns="0" rIns="0" tIns="0" bIns="0">
            <a:noAutofit/>
          </a:bodyPr>
          <a:p>
            <a:r>
              <a:rPr b="0" lang="de-AT" sz="2400" spc="-1" strike="noStrike">
                <a:solidFill>
                  <a:srgbClr val="484848"/>
                </a:solidFill>
                <a:latin typeface="Source Sans Pro"/>
              </a:rPr>
              <a:t>&lt;fecha/hora&gt;</a:t>
            </a:r>
            <a:r>
              <a:rPr b="0" lang="de-AT" sz="2400" spc="-1" strike="noStrike">
                <a:solidFill>
                  <a:srgbClr val="484848"/>
                </a:solidFill>
                <a:latin typeface="Source Sans Pro"/>
              </a:rPr>
              <a:t> </a:t>
            </a:r>
            <a:endParaRPr b="0" lang="de-AT" sz="2400" spc="-1" strike="noStrike">
              <a:solidFill>
                <a:srgbClr val="484848"/>
              </a:solidFill>
              <a:latin typeface="Source Sans Pro"/>
            </a:endParaRPr>
          </a:p>
        </p:txBody>
      </p:sp>
      <p:sp>
        <p:nvSpPr>
          <p:cNvPr id="46" name="PlaceHolder 5"/>
          <p:cNvSpPr>
            <a:spLocks noGrp="1"/>
          </p:cNvSpPr>
          <p:nvPr>
            <p:ph type="ftr"/>
          </p:nvPr>
        </p:nvSpPr>
        <p:spPr>
          <a:xfrm>
            <a:off x="3420000" y="5130000"/>
            <a:ext cx="3240000" cy="450000"/>
          </a:xfrm>
          <a:prstGeom prst="rect">
            <a:avLst/>
          </a:prstGeom>
        </p:spPr>
        <p:txBody>
          <a:bodyPr lIns="0" rIns="0" tIns="0" bIns="0">
            <a:noAutofit/>
          </a:bodyPr>
          <a:p>
            <a:pPr algn="ctr"/>
            <a:r>
              <a:rPr b="0" lang="de-AT" sz="2400" spc="-1" strike="noStrike">
                <a:solidFill>
                  <a:srgbClr val="484848"/>
                </a:solidFill>
                <a:latin typeface="Source Sans Pro"/>
              </a:rPr>
              <a:t>&lt;pie de página&gt;</a:t>
            </a:r>
            <a:r>
              <a:rPr b="0" lang="de-AT" sz="2400" spc="-1" strike="noStrike">
                <a:solidFill>
                  <a:srgbClr val="484848"/>
                </a:solidFill>
                <a:latin typeface="Source Sans Pro"/>
              </a:rPr>
              <a:t> </a:t>
            </a:r>
            <a:endParaRPr b="0" lang="de-AT" sz="2400" spc="-1" strike="noStrike">
              <a:solidFill>
                <a:srgbClr val="484848"/>
              </a:solidFill>
              <a:latin typeface="Source Sans Pro"/>
            </a:endParaRPr>
          </a:p>
        </p:txBody>
      </p:sp>
      <p:sp>
        <p:nvSpPr>
          <p:cNvPr id="47" name="PlaceHolder 6"/>
          <p:cNvSpPr>
            <a:spLocks noGrp="1"/>
          </p:cNvSpPr>
          <p:nvPr>
            <p:ph type="sldNum"/>
          </p:nvPr>
        </p:nvSpPr>
        <p:spPr>
          <a:xfrm>
            <a:off x="7200000" y="5130000"/>
            <a:ext cx="2340000" cy="450000"/>
          </a:xfrm>
          <a:prstGeom prst="rect">
            <a:avLst/>
          </a:prstGeom>
        </p:spPr>
        <p:txBody>
          <a:bodyPr lIns="0" rIns="0" tIns="0" bIns="0">
            <a:noAutofit/>
          </a:bodyPr>
          <a:p>
            <a:pPr algn="r"/>
            <a:fld id="{16E43BD2-9DD7-43DA-8C73-28F3D2940F09}" type="slidenum">
              <a:rPr b="0" lang="de-AT" sz="2400" spc="-1" strike="noStrike">
                <a:solidFill>
                  <a:srgbClr val="484848"/>
                </a:solidFill>
                <a:latin typeface="Source Sans Pro"/>
              </a:rPr>
              <a:t>&lt;número&gt;</a:t>
            </a:fld>
            <a:r>
              <a:rPr b="0" lang="de-AT" sz="2400" spc="-1" strike="noStrike">
                <a:solidFill>
                  <a:srgbClr val="484848"/>
                </a:solidFill>
                <a:latin typeface="Source Sans Pro"/>
              </a:rPr>
              <a:t> </a:t>
            </a:r>
            <a:endParaRPr b="0" lang="de-AT" sz="2400" spc="-1" strike="noStrike">
              <a:solidFill>
                <a:srgbClr val="484848"/>
              </a:solidFill>
              <a:latin typeface="Source Sans Pro"/>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flipV="1">
            <a:off x="0" y="0"/>
            <a:ext cx="10080000" cy="180000"/>
          </a:xfrm>
          <a:prstGeom prst="rect">
            <a:avLst/>
          </a:prstGeom>
          <a:pattFill prst="lgGrid">
            <a:fgClr>
              <a:srgbClr val="3465a4"/>
            </a:fgClr>
            <a:bgClr>
              <a:srgbClr val="009eda"/>
            </a:bgClr>
          </a:pattFill>
          <a:ln w="18000">
            <a:noFill/>
          </a:ln>
          <a:effectLst>
            <a:outerShdw dist="10800" dir="5400000">
              <a:srgbClr val="f49100"/>
            </a:outerShdw>
          </a:effectLst>
        </p:spPr>
        <p:style>
          <a:lnRef idx="0"/>
          <a:fillRef idx="0"/>
          <a:effectRef idx="0"/>
          <a:fontRef idx="minor"/>
        </p:style>
      </p:sp>
      <p:sp>
        <p:nvSpPr>
          <p:cNvPr id="85" name="PlaceHolder 2"/>
          <p:cNvSpPr>
            <a:spLocks noGrp="1"/>
          </p:cNvSpPr>
          <p:nvPr>
            <p:ph type="title"/>
          </p:nvPr>
        </p:nvSpPr>
        <p:spPr>
          <a:xfrm>
            <a:off x="540000" y="270000"/>
            <a:ext cx="9000000" cy="990000"/>
          </a:xfrm>
          <a:prstGeom prst="rect">
            <a:avLst/>
          </a:prstGeom>
        </p:spPr>
        <p:txBody>
          <a:bodyPr lIns="0" rIns="0" tIns="0" bIns="0" anchor="ctr">
            <a:normAutofit fontScale="63000"/>
          </a:bodyPr>
          <a:p>
            <a:r>
              <a:rPr b="0" lang="de-AT" sz="4500" spc="-1" strike="noStrike">
                <a:solidFill>
                  <a:srgbClr val="04617b"/>
                </a:solidFill>
                <a:latin typeface="Source Sans Pro Light"/>
              </a:rPr>
              <a:t>Pulse para editar el formato del texto de título</a:t>
            </a:r>
            <a:endParaRPr b="0" lang="de-AT" sz="4500" spc="-1" strike="noStrike">
              <a:solidFill>
                <a:srgbClr val="04617b"/>
              </a:solidFill>
              <a:latin typeface="Source Sans Pro Light"/>
            </a:endParaRPr>
          </a:p>
        </p:txBody>
      </p:sp>
      <p:sp>
        <p:nvSpPr>
          <p:cNvPr id="86" name="PlaceHolder 3"/>
          <p:cNvSpPr>
            <a:spLocks noGrp="1"/>
          </p:cNvSpPr>
          <p:nvPr>
            <p:ph type="body"/>
          </p:nvPr>
        </p:nvSpPr>
        <p:spPr>
          <a:xfrm>
            <a:off x="540000" y="1440000"/>
            <a:ext cx="9000000" cy="4050000"/>
          </a:xfrm>
          <a:prstGeom prst="rect">
            <a:avLst/>
          </a:prstGeom>
        </p:spPr>
        <p:txBody>
          <a:bodyPr lIns="0" rIns="0" tIns="0" bIns="0">
            <a:normAutofit/>
          </a:bodyPr>
          <a:p>
            <a:pPr marL="432000" indent="-324000">
              <a:spcAft>
                <a:spcPts val="1057"/>
              </a:spcAft>
              <a:buClr>
                <a:srgbClr val="04617b"/>
              </a:buClr>
              <a:buSzPct val="45000"/>
              <a:buFont typeface="Wingdings" charset="2"/>
              <a:buChar char=""/>
            </a:pPr>
            <a:r>
              <a:rPr b="0" lang="de-AT" sz="2400" spc="-1" strike="noStrike">
                <a:latin typeface="Source Sans Pro"/>
              </a:rPr>
              <a:t>Pulse para editar el formato de texto del esquema</a:t>
            </a:r>
            <a:endParaRPr b="0" lang="de-AT" sz="2400" spc="-1" strike="noStrike">
              <a:latin typeface="Source Sans Pro"/>
            </a:endParaRPr>
          </a:p>
          <a:p>
            <a:pPr lvl="1" marL="864000" indent="-324000">
              <a:spcAft>
                <a:spcPts val="842"/>
              </a:spcAft>
              <a:buClr>
                <a:srgbClr val="04617b"/>
              </a:buClr>
              <a:buSzPct val="75000"/>
              <a:buFont typeface="Symbol" charset="2"/>
              <a:buChar char=""/>
            </a:pPr>
            <a:r>
              <a:rPr b="0" lang="de-AT" sz="2100" spc="-1" strike="noStrike">
                <a:latin typeface="Source Sans Pro"/>
              </a:rPr>
              <a:t>Segundo nivel del esquema</a:t>
            </a:r>
            <a:endParaRPr b="0" lang="de-AT" sz="2100" spc="-1" strike="noStrike">
              <a:latin typeface="Source Sans Pro"/>
            </a:endParaRPr>
          </a:p>
          <a:p>
            <a:pPr lvl="2" marL="1296000" indent="-288000">
              <a:spcAft>
                <a:spcPts val="635"/>
              </a:spcAft>
              <a:buClr>
                <a:srgbClr val="04617b"/>
              </a:buClr>
              <a:buSzPct val="45000"/>
              <a:buFont typeface="Wingdings" charset="2"/>
              <a:buChar char=""/>
            </a:pPr>
            <a:r>
              <a:rPr b="0" lang="de-AT" sz="1800" spc="-1" strike="noStrike">
                <a:latin typeface="Source Sans Pro"/>
              </a:rPr>
              <a:t>Tercer nivel del esquema</a:t>
            </a:r>
            <a:endParaRPr b="0" lang="de-AT" sz="1800" spc="-1" strike="noStrike">
              <a:latin typeface="Source Sans Pro"/>
            </a:endParaRPr>
          </a:p>
          <a:p>
            <a:pPr lvl="3" marL="1728000" indent="-216000">
              <a:spcAft>
                <a:spcPts val="422"/>
              </a:spcAft>
              <a:buClr>
                <a:srgbClr val="04617b"/>
              </a:buClr>
              <a:buSzPct val="75000"/>
              <a:buFont typeface="Symbol" charset="2"/>
              <a:buChar char=""/>
            </a:pPr>
            <a:r>
              <a:rPr b="0" lang="de-AT" sz="1800" spc="-1" strike="noStrike">
                <a:latin typeface="Source Sans Pro"/>
              </a:rPr>
              <a:t>Cuarto nivel del esquema</a:t>
            </a:r>
            <a:endParaRPr b="0" lang="de-AT" sz="1800" spc="-1" strike="noStrike">
              <a:latin typeface="Source Sans Pro"/>
            </a:endParaRPr>
          </a:p>
          <a:p>
            <a:pPr lvl="4" marL="2160000" indent="-216000">
              <a:spcAft>
                <a:spcPts val="210"/>
              </a:spcAft>
              <a:buClr>
                <a:srgbClr val="04617b"/>
              </a:buClr>
              <a:buSzPct val="45000"/>
              <a:buFont typeface="Wingdings" charset="2"/>
              <a:buChar char=""/>
            </a:pPr>
            <a:r>
              <a:rPr b="0" lang="de-AT" sz="1800" spc="-1" strike="noStrike">
                <a:latin typeface="Source Sans Pro"/>
              </a:rPr>
              <a:t>Quinto nivel del esquema</a:t>
            </a:r>
            <a:endParaRPr b="0" lang="de-AT" sz="1800" spc="-1" strike="noStrike">
              <a:latin typeface="Source Sans Pro"/>
            </a:endParaRPr>
          </a:p>
          <a:p>
            <a:pPr lvl="5" marL="2592000" indent="-216000">
              <a:spcAft>
                <a:spcPts val="210"/>
              </a:spcAft>
              <a:buClr>
                <a:srgbClr val="04617b"/>
              </a:buClr>
              <a:buSzPct val="45000"/>
              <a:buFont typeface="Wingdings" charset="2"/>
              <a:buChar char=""/>
            </a:pPr>
            <a:r>
              <a:rPr b="0" lang="de-AT" sz="1800" spc="-1" strike="noStrike">
                <a:latin typeface="Source Sans Pro"/>
              </a:rPr>
              <a:t>Sexto nivel del esquema</a:t>
            </a:r>
            <a:endParaRPr b="0" lang="de-AT" sz="1800" spc="-1" strike="noStrike">
              <a:latin typeface="Source Sans Pro"/>
            </a:endParaRPr>
          </a:p>
          <a:p>
            <a:pPr lvl="6" marL="3024000" indent="-216000">
              <a:spcAft>
                <a:spcPts val="210"/>
              </a:spcAft>
              <a:buClr>
                <a:srgbClr val="04617b"/>
              </a:buClr>
              <a:buSzPct val="45000"/>
              <a:buFont typeface="Wingdings" charset="2"/>
              <a:buChar char=""/>
            </a:pPr>
            <a:r>
              <a:rPr b="0" lang="de-AT" sz="1800" spc="-1" strike="noStrike">
                <a:latin typeface="Source Sans Pro"/>
              </a:rPr>
              <a:t>Séptimo nivel del esquema</a:t>
            </a:r>
            <a:endParaRPr b="0" lang="de-AT" sz="1800" spc="-1" strike="noStrike">
              <a:latin typeface="Source Sans Pro"/>
            </a:endParaRPr>
          </a:p>
        </p:txBody>
      </p:sp>
      <p:sp>
        <p:nvSpPr>
          <p:cNvPr id="87" name="PlaceHolder 4"/>
          <p:cNvSpPr>
            <a:spLocks noGrp="1"/>
          </p:cNvSpPr>
          <p:nvPr>
            <p:ph type="dt"/>
          </p:nvPr>
        </p:nvSpPr>
        <p:spPr>
          <a:xfrm>
            <a:off x="540000" y="5130000"/>
            <a:ext cx="2340000" cy="450000"/>
          </a:xfrm>
          <a:prstGeom prst="rect">
            <a:avLst/>
          </a:prstGeom>
        </p:spPr>
        <p:txBody>
          <a:bodyPr lIns="0" rIns="0" tIns="0" bIns="0">
            <a:noAutofit/>
          </a:bodyPr>
          <a:p>
            <a:r>
              <a:rPr b="0" lang="de-AT" sz="2400" spc="-1" strike="noStrike">
                <a:solidFill>
                  <a:srgbClr val="484848"/>
                </a:solidFill>
                <a:latin typeface="Source Sans Pro"/>
              </a:rPr>
              <a:t>&lt;fecha/hora&gt;</a:t>
            </a:r>
            <a:r>
              <a:rPr b="0" lang="de-AT" sz="2400" spc="-1" strike="noStrike">
                <a:solidFill>
                  <a:srgbClr val="484848"/>
                </a:solidFill>
                <a:latin typeface="Source Sans Pro"/>
              </a:rPr>
              <a:t> </a:t>
            </a:r>
            <a:endParaRPr b="0" lang="de-AT" sz="2400" spc="-1" strike="noStrike">
              <a:solidFill>
                <a:srgbClr val="484848"/>
              </a:solidFill>
              <a:latin typeface="Source Sans Pro"/>
            </a:endParaRPr>
          </a:p>
        </p:txBody>
      </p:sp>
      <p:sp>
        <p:nvSpPr>
          <p:cNvPr id="88" name="PlaceHolder 5"/>
          <p:cNvSpPr>
            <a:spLocks noGrp="1"/>
          </p:cNvSpPr>
          <p:nvPr>
            <p:ph type="ftr"/>
          </p:nvPr>
        </p:nvSpPr>
        <p:spPr>
          <a:xfrm>
            <a:off x="3420000" y="5119200"/>
            <a:ext cx="3240000" cy="450000"/>
          </a:xfrm>
          <a:prstGeom prst="rect">
            <a:avLst/>
          </a:prstGeom>
        </p:spPr>
        <p:txBody>
          <a:bodyPr lIns="0" rIns="0" tIns="0" bIns="0">
            <a:noAutofit/>
          </a:bodyPr>
          <a:p>
            <a:pPr algn="ctr"/>
            <a:r>
              <a:rPr b="0" lang="de-AT" sz="2400" spc="-1" strike="noStrike">
                <a:solidFill>
                  <a:srgbClr val="484848"/>
                </a:solidFill>
                <a:latin typeface="Source Sans Pro"/>
              </a:rPr>
              <a:t>&lt;pie de página&gt;</a:t>
            </a:r>
            <a:r>
              <a:rPr b="0" lang="de-AT" sz="2400" spc="-1" strike="noStrike">
                <a:solidFill>
                  <a:srgbClr val="484848"/>
                </a:solidFill>
                <a:latin typeface="Source Sans Pro"/>
              </a:rPr>
              <a:t> </a:t>
            </a:r>
            <a:endParaRPr b="0" lang="de-AT" sz="2400" spc="-1" strike="noStrike">
              <a:solidFill>
                <a:srgbClr val="484848"/>
              </a:solidFill>
              <a:latin typeface="Source Sans Pro"/>
            </a:endParaRPr>
          </a:p>
        </p:txBody>
      </p:sp>
      <p:sp>
        <p:nvSpPr>
          <p:cNvPr id="89" name="PlaceHolder 6"/>
          <p:cNvSpPr>
            <a:spLocks noGrp="1"/>
          </p:cNvSpPr>
          <p:nvPr>
            <p:ph type="sldNum"/>
          </p:nvPr>
        </p:nvSpPr>
        <p:spPr>
          <a:xfrm>
            <a:off x="7650000" y="5130000"/>
            <a:ext cx="1890000" cy="450000"/>
          </a:xfrm>
          <a:prstGeom prst="rect">
            <a:avLst/>
          </a:prstGeom>
        </p:spPr>
        <p:txBody>
          <a:bodyPr lIns="0" rIns="0" tIns="0" bIns="0">
            <a:noAutofit/>
          </a:bodyPr>
          <a:p>
            <a:pPr algn="r"/>
            <a:fld id="{FF23C0FD-1B60-41ED-8BB6-01C27B35A3ED}" type="slidenum">
              <a:rPr b="0" lang="de-AT" sz="2400" spc="-1" strike="noStrike">
                <a:solidFill>
                  <a:srgbClr val="484848"/>
                </a:solidFill>
                <a:latin typeface="Source Sans Pro"/>
              </a:rPr>
              <a:t>&lt;número&gt;</a:t>
            </a:fld>
            <a:r>
              <a:rPr b="0" lang="de-AT" sz="2400" spc="-1" strike="noStrike">
                <a:solidFill>
                  <a:srgbClr val="484848"/>
                </a:solidFill>
                <a:latin typeface="Source Sans Pro"/>
              </a:rPr>
              <a:t> </a:t>
            </a:r>
            <a:endParaRPr b="0" lang="de-AT" sz="2400" spc="-1" strike="noStrike">
              <a:solidFill>
                <a:srgbClr val="484848"/>
              </a:solidFill>
              <a:latin typeface="Source Sans Pro"/>
            </a:endParaRPr>
          </a:p>
        </p:txBody>
      </p:sp>
      <p:sp>
        <p:nvSpPr>
          <p:cNvPr id="90" name="CustomShape 7"/>
          <p:cNvSpPr/>
          <p:nvPr/>
        </p:nvSpPr>
        <p:spPr>
          <a:xfrm>
            <a:off x="0" y="5580000"/>
            <a:ext cx="10080000" cy="90000"/>
          </a:xfrm>
          <a:prstGeom prst="rect">
            <a:avLst/>
          </a:prstGeom>
          <a:pattFill prst="lgGrid">
            <a:fgClr>
              <a:srgbClr val="3465a4"/>
            </a:fgClr>
            <a:bgClr>
              <a:srgbClr val="009eda"/>
            </a:bgClr>
          </a:pattFill>
          <a:ln w="18000">
            <a:noFill/>
          </a:ln>
          <a:effectLst>
            <a:outerShdw dist="10800" dir="16200000">
              <a:srgbClr val="f49100"/>
            </a:outerShdw>
          </a:effectLst>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27" name="CustomShape 1"/>
          <p:cNvSpPr/>
          <p:nvPr/>
        </p:nvSpPr>
        <p:spPr>
          <a:xfrm flipV="1">
            <a:off x="0" y="0"/>
            <a:ext cx="10080000" cy="1080000"/>
          </a:xfrm>
          <a:prstGeom prst="rect">
            <a:avLst/>
          </a:prstGeom>
          <a:pattFill prst="lgGrid">
            <a:fgClr>
              <a:srgbClr val="3465a4"/>
            </a:fgClr>
            <a:bgClr>
              <a:srgbClr val="009eda"/>
            </a:bgClr>
          </a:pattFill>
          <a:ln w="18000">
            <a:noFill/>
          </a:ln>
          <a:effectLst>
            <a:outerShdw dist="10800" dir="5400000">
              <a:srgbClr val="f49100"/>
            </a:outerShdw>
          </a:effectLst>
        </p:spPr>
        <p:style>
          <a:lnRef idx="0"/>
          <a:fillRef idx="0"/>
          <a:effectRef idx="0"/>
          <a:fontRef idx="minor"/>
        </p:style>
      </p:sp>
      <p:sp>
        <p:nvSpPr>
          <p:cNvPr id="128" name="PlaceHolder 2"/>
          <p:cNvSpPr>
            <a:spLocks noGrp="1"/>
          </p:cNvSpPr>
          <p:nvPr>
            <p:ph type="title"/>
          </p:nvPr>
        </p:nvSpPr>
        <p:spPr>
          <a:xfrm>
            <a:off x="540000" y="90000"/>
            <a:ext cx="9000000" cy="990000"/>
          </a:xfrm>
          <a:prstGeom prst="rect">
            <a:avLst/>
          </a:prstGeom>
        </p:spPr>
        <p:txBody>
          <a:bodyPr lIns="0" rIns="0" tIns="0" bIns="0" anchor="b">
            <a:normAutofit fontScale="63000"/>
          </a:bodyPr>
          <a:p>
            <a:r>
              <a:rPr b="0" lang="de-AT" sz="4500" spc="-1" strike="noStrike">
                <a:solidFill>
                  <a:srgbClr val="ffffff"/>
                </a:solidFill>
                <a:latin typeface="Source Sans Pro Light"/>
              </a:rPr>
              <a:t>Pulse para editar el formato del texto de título</a:t>
            </a:r>
            <a:endParaRPr b="0" lang="de-AT" sz="4500" spc="-1" strike="noStrike">
              <a:solidFill>
                <a:srgbClr val="ffffff"/>
              </a:solidFill>
              <a:latin typeface="Source Sans Pro Light"/>
            </a:endParaRPr>
          </a:p>
        </p:txBody>
      </p:sp>
      <p:sp>
        <p:nvSpPr>
          <p:cNvPr id="129" name="PlaceHolder 3"/>
          <p:cNvSpPr>
            <a:spLocks noGrp="1"/>
          </p:cNvSpPr>
          <p:nvPr>
            <p:ph type="body"/>
          </p:nvPr>
        </p:nvSpPr>
        <p:spPr>
          <a:xfrm>
            <a:off x="540000" y="1440000"/>
            <a:ext cx="9000000" cy="3510000"/>
          </a:xfrm>
          <a:prstGeom prst="rect">
            <a:avLst/>
          </a:prstGeom>
        </p:spPr>
        <p:txBody>
          <a:bodyPr lIns="0" rIns="0" tIns="0" bIns="0">
            <a:normAutofit/>
          </a:bodyPr>
          <a:p>
            <a:pPr marL="432000" indent="-324000">
              <a:spcAft>
                <a:spcPts val="1054"/>
              </a:spcAft>
              <a:buClr>
                <a:srgbClr val="009eda"/>
              </a:buClr>
              <a:buSzPct val="45000"/>
              <a:buFont typeface="Wingdings" charset="2"/>
              <a:buChar char=""/>
            </a:pPr>
            <a:r>
              <a:rPr b="0" lang="de-AT" sz="2400" spc="-1" strike="noStrike">
                <a:latin typeface="Source Sans Pro"/>
              </a:rPr>
              <a:t>Pulse para editar el formato de texto del esquema</a:t>
            </a:r>
            <a:endParaRPr b="0" lang="de-AT" sz="2400" spc="-1" strike="noStrike">
              <a:latin typeface="Source Sans Pro"/>
            </a:endParaRPr>
          </a:p>
          <a:p>
            <a:pPr lvl="1" marL="864000" indent="-324000">
              <a:spcAft>
                <a:spcPts val="842"/>
              </a:spcAft>
              <a:buClr>
                <a:srgbClr val="009eda"/>
              </a:buClr>
              <a:buSzPct val="45000"/>
              <a:buFont typeface="Wingdings" charset="2"/>
              <a:buChar char=""/>
            </a:pPr>
            <a:r>
              <a:rPr b="0" lang="de-AT" sz="2100" spc="-1" strike="noStrike">
                <a:latin typeface="Source Sans Pro"/>
              </a:rPr>
              <a:t>Segundo nivel del esquema</a:t>
            </a:r>
            <a:endParaRPr b="0" lang="de-AT" sz="2100" spc="-1" strike="noStrike">
              <a:latin typeface="Source Sans Pro"/>
            </a:endParaRPr>
          </a:p>
          <a:p>
            <a:pPr lvl="2" marL="1296000" indent="-288000">
              <a:spcAft>
                <a:spcPts val="635"/>
              </a:spcAft>
              <a:buClr>
                <a:srgbClr val="009eda"/>
              </a:buClr>
              <a:buSzPct val="45000"/>
              <a:buFont typeface="Wingdings" charset="2"/>
              <a:buChar char=""/>
            </a:pPr>
            <a:r>
              <a:rPr b="0" lang="de-AT" sz="1800" spc="-1" strike="noStrike">
                <a:latin typeface="Source Sans Pro"/>
              </a:rPr>
              <a:t>Tercer nivel del esquema</a:t>
            </a:r>
            <a:endParaRPr b="0" lang="de-AT" sz="1800" spc="-1" strike="noStrike">
              <a:latin typeface="Source Sans Pro"/>
            </a:endParaRPr>
          </a:p>
          <a:p>
            <a:pPr lvl="3" marL="1728000" indent="-216000">
              <a:spcAft>
                <a:spcPts val="422"/>
              </a:spcAft>
              <a:buClr>
                <a:srgbClr val="009eda"/>
              </a:buClr>
              <a:buSzPct val="45000"/>
              <a:buFont typeface="Wingdings" charset="2"/>
              <a:buChar char=""/>
            </a:pPr>
            <a:r>
              <a:rPr b="0" lang="de-AT" sz="1800" spc="-1" strike="noStrike">
                <a:latin typeface="Source Sans Pro"/>
              </a:rPr>
              <a:t>Cuarto nivel del esquema</a:t>
            </a:r>
            <a:endParaRPr b="0" lang="de-AT" sz="1800" spc="-1" strike="noStrike">
              <a:latin typeface="Source Sans Pro"/>
            </a:endParaRPr>
          </a:p>
          <a:p>
            <a:pPr lvl="4" marL="2160000" indent="-216000">
              <a:spcAft>
                <a:spcPts val="210"/>
              </a:spcAft>
              <a:buClr>
                <a:srgbClr val="009eda"/>
              </a:buClr>
              <a:buSzPct val="45000"/>
              <a:buFont typeface="Wingdings" charset="2"/>
              <a:buChar char=""/>
            </a:pPr>
            <a:r>
              <a:rPr b="0" lang="de-AT" sz="1800" spc="-1" strike="noStrike">
                <a:latin typeface="Source Sans Pro"/>
              </a:rPr>
              <a:t>Quinto nivel del esquema</a:t>
            </a:r>
            <a:endParaRPr b="0" lang="de-AT" sz="1800" spc="-1" strike="noStrike">
              <a:latin typeface="Source Sans Pro"/>
            </a:endParaRPr>
          </a:p>
          <a:p>
            <a:pPr lvl="5" marL="2592000" indent="-216000">
              <a:spcAft>
                <a:spcPts val="210"/>
              </a:spcAft>
              <a:buClr>
                <a:srgbClr val="009eda"/>
              </a:buClr>
              <a:buSzPct val="45000"/>
              <a:buFont typeface="Wingdings" charset="2"/>
              <a:buChar char=""/>
            </a:pPr>
            <a:r>
              <a:rPr b="0" lang="de-AT" sz="1800" spc="-1" strike="noStrike">
                <a:latin typeface="Source Sans Pro"/>
              </a:rPr>
              <a:t>Sexto nivel del esquema</a:t>
            </a:r>
            <a:endParaRPr b="0" lang="de-AT" sz="1800" spc="-1" strike="noStrike">
              <a:latin typeface="Source Sans Pro"/>
            </a:endParaRPr>
          </a:p>
          <a:p>
            <a:pPr lvl="6" marL="3024000" indent="-216000">
              <a:spcAft>
                <a:spcPts val="210"/>
              </a:spcAft>
              <a:buClr>
                <a:srgbClr val="009eda"/>
              </a:buClr>
              <a:buSzPct val="45000"/>
              <a:buFont typeface="Wingdings" charset="2"/>
              <a:buChar char=""/>
            </a:pPr>
            <a:r>
              <a:rPr b="0" lang="de-AT" sz="1800" spc="-1" strike="noStrike">
                <a:latin typeface="Source Sans Pro"/>
              </a:rPr>
              <a:t>Séptimo nivel del esquema</a:t>
            </a:r>
            <a:endParaRPr b="0" lang="de-AT" sz="1800" spc="-1" strike="noStrike">
              <a:latin typeface="Source Sans Pro"/>
            </a:endParaRPr>
          </a:p>
        </p:txBody>
      </p:sp>
      <p:sp>
        <p:nvSpPr>
          <p:cNvPr id="130" name="PlaceHolder 4"/>
          <p:cNvSpPr>
            <a:spLocks noGrp="1"/>
          </p:cNvSpPr>
          <p:nvPr>
            <p:ph type="dt"/>
          </p:nvPr>
        </p:nvSpPr>
        <p:spPr>
          <a:xfrm>
            <a:off x="540000" y="5130000"/>
            <a:ext cx="2340000" cy="450000"/>
          </a:xfrm>
          <a:prstGeom prst="rect">
            <a:avLst/>
          </a:prstGeom>
        </p:spPr>
        <p:txBody>
          <a:bodyPr lIns="0" rIns="0" tIns="0" bIns="0">
            <a:noAutofit/>
          </a:bodyPr>
          <a:p>
            <a:r>
              <a:rPr b="0" lang="de-AT" sz="2400" spc="-1" strike="noStrike">
                <a:solidFill>
                  <a:srgbClr val="484848"/>
                </a:solidFill>
                <a:latin typeface="Source Sans Pro"/>
              </a:rPr>
              <a:t>&lt;fecha/hora&gt;</a:t>
            </a:r>
            <a:r>
              <a:rPr b="0" lang="de-AT" sz="2400" spc="-1" strike="noStrike">
                <a:solidFill>
                  <a:srgbClr val="484848"/>
                </a:solidFill>
                <a:latin typeface="Source Sans Pro"/>
              </a:rPr>
              <a:t> </a:t>
            </a:r>
            <a:endParaRPr b="0" lang="de-AT" sz="2400" spc="-1" strike="noStrike">
              <a:solidFill>
                <a:srgbClr val="484848"/>
              </a:solidFill>
              <a:latin typeface="Source Sans Pro"/>
            </a:endParaRPr>
          </a:p>
        </p:txBody>
      </p:sp>
      <p:sp>
        <p:nvSpPr>
          <p:cNvPr id="131" name="PlaceHolder 5"/>
          <p:cNvSpPr>
            <a:spLocks noGrp="1"/>
          </p:cNvSpPr>
          <p:nvPr>
            <p:ph type="ftr"/>
          </p:nvPr>
        </p:nvSpPr>
        <p:spPr>
          <a:xfrm>
            <a:off x="3420000" y="5130000"/>
            <a:ext cx="3240000" cy="450000"/>
          </a:xfrm>
          <a:prstGeom prst="rect">
            <a:avLst/>
          </a:prstGeom>
        </p:spPr>
        <p:txBody>
          <a:bodyPr lIns="0" rIns="0" tIns="0" bIns="0">
            <a:noAutofit/>
          </a:bodyPr>
          <a:p>
            <a:pPr algn="ctr"/>
            <a:r>
              <a:rPr b="0" lang="de-AT" sz="2400" spc="-1" strike="noStrike">
                <a:solidFill>
                  <a:srgbClr val="484848"/>
                </a:solidFill>
                <a:latin typeface="Source Sans Pro"/>
              </a:rPr>
              <a:t>&lt;pie de página&gt;</a:t>
            </a:r>
            <a:r>
              <a:rPr b="0" lang="de-AT" sz="2400" spc="-1" strike="noStrike">
                <a:solidFill>
                  <a:srgbClr val="484848"/>
                </a:solidFill>
                <a:latin typeface="Source Sans Pro"/>
              </a:rPr>
              <a:t> </a:t>
            </a:r>
            <a:endParaRPr b="0" lang="de-AT" sz="2400" spc="-1" strike="noStrike">
              <a:solidFill>
                <a:srgbClr val="484848"/>
              </a:solidFill>
              <a:latin typeface="Source Sans Pro"/>
            </a:endParaRPr>
          </a:p>
        </p:txBody>
      </p:sp>
      <p:sp>
        <p:nvSpPr>
          <p:cNvPr id="132" name="PlaceHolder 6"/>
          <p:cNvSpPr>
            <a:spLocks noGrp="1"/>
          </p:cNvSpPr>
          <p:nvPr>
            <p:ph type="sldNum"/>
          </p:nvPr>
        </p:nvSpPr>
        <p:spPr>
          <a:xfrm>
            <a:off x="7200000" y="5130000"/>
            <a:ext cx="2340000" cy="450000"/>
          </a:xfrm>
          <a:prstGeom prst="rect">
            <a:avLst/>
          </a:prstGeom>
        </p:spPr>
        <p:txBody>
          <a:bodyPr lIns="0" rIns="0" tIns="0" bIns="0">
            <a:noAutofit/>
          </a:bodyPr>
          <a:p>
            <a:pPr algn="r"/>
            <a:fld id="{903DBFFC-F662-4707-9D57-8E400C65DF5D}" type="slidenum">
              <a:rPr b="0" lang="de-AT" sz="2400" spc="-1" strike="noStrike">
                <a:solidFill>
                  <a:srgbClr val="484848"/>
                </a:solidFill>
                <a:latin typeface="Source Sans Pro"/>
              </a:rPr>
              <a:t>&lt;número&gt;</a:t>
            </a:fld>
            <a:r>
              <a:rPr b="0" lang="de-AT" sz="2400" spc="-1" strike="noStrike">
                <a:solidFill>
                  <a:srgbClr val="484848"/>
                </a:solidFill>
                <a:latin typeface="Source Sans Pro"/>
              </a:rPr>
              <a:t> </a:t>
            </a:r>
            <a:endParaRPr b="0" lang="de-AT" sz="2400" spc="-1" strike="noStrike">
              <a:solidFill>
                <a:srgbClr val="484848"/>
              </a:solidFill>
              <a:latin typeface="Source Sans Pro"/>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slideLayout" Target="../slideLayouts/slideLayout39.xml"/>
</Relationships>
</file>

<file path=ppt/slides/_rels/slide1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9.xml"/>
</Relationships>
</file>

<file path=ppt/slides/_rels/slide1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39.xml"/>
</Relationships>
</file>

<file path=ppt/slides/_rels/slide13.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3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0.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9.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39.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39.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39.xml"/>
</Relationships>
</file>

<file path=ppt/slides/_rels/slide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39.xml"/>
</Relationships>
</file>

<file path=ppt/slides/_rels/slide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9.xml"/>
</Relationships>
</file>

<file path=ppt/slides/_rels/slide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3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69" name="TextShape 1"/>
          <p:cNvSpPr txBox="1"/>
          <p:nvPr/>
        </p:nvSpPr>
        <p:spPr>
          <a:xfrm>
            <a:off x="450000" y="270000"/>
            <a:ext cx="9000000" cy="3240000"/>
          </a:xfrm>
          <a:prstGeom prst="rect">
            <a:avLst/>
          </a:prstGeom>
          <a:noFill/>
          <a:ln w="0">
            <a:noFill/>
          </a:ln>
        </p:spPr>
        <p:txBody>
          <a:bodyPr lIns="0" rIns="0" tIns="0" bIns="0" anchor="b">
            <a:normAutofit/>
          </a:bodyPr>
          <a:p>
            <a:r>
              <a:rPr b="0" lang="de-AT" sz="6000" spc="-1" strike="noStrike">
                <a:solidFill>
                  <a:srgbClr val="04617b"/>
                </a:solidFill>
                <a:latin typeface="Source Sans Pro Light"/>
              </a:rPr>
              <a:t>I.D Probabilidad Condicional</a:t>
            </a:r>
            <a:endParaRPr b="0" lang="de-AT" sz="6000" spc="-1" strike="noStrike">
              <a:solidFill>
                <a:srgbClr val="04617b"/>
              </a:solidFill>
              <a:latin typeface="Source Sans Pro Light"/>
            </a:endParaRPr>
          </a:p>
        </p:txBody>
      </p:sp>
      <p:sp>
        <p:nvSpPr>
          <p:cNvPr id="170" name="TextShape 2"/>
          <p:cNvSpPr txBox="1"/>
          <p:nvPr/>
        </p:nvSpPr>
        <p:spPr>
          <a:xfrm>
            <a:off x="450000" y="3870000"/>
            <a:ext cx="9000000" cy="1170000"/>
          </a:xfrm>
          <a:prstGeom prst="rect">
            <a:avLst/>
          </a:prstGeom>
          <a:noFill/>
          <a:ln w="0">
            <a:noFill/>
          </a:ln>
        </p:spPr>
        <p:txBody>
          <a:bodyPr lIns="0" rIns="0" tIns="0" bIns="0">
            <a:noAutofit/>
          </a:bodyPr>
          <a:p>
            <a:r>
              <a:rPr b="1" lang="de-AT" sz="3600" spc="-1" strike="noStrike">
                <a:solidFill>
                  <a:srgbClr val="dbf5f9"/>
                </a:solidFill>
                <a:latin typeface="Source Sans Pro"/>
              </a:rPr>
              <a:t>PROBABILIDAD CONDICIONAL</a:t>
            </a:r>
            <a:endParaRPr b="1" lang="de-AT" sz="3600" spc="-1" strike="noStrike">
              <a:solidFill>
                <a:srgbClr val="dbf5f9"/>
              </a:solidFill>
              <a:latin typeface="Source Sans Pro"/>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94" name="TextShape 1"/>
          <p:cNvSpPr txBox="1"/>
          <p:nvPr/>
        </p:nvSpPr>
        <p:spPr>
          <a:xfrm>
            <a:off x="502920" y="90720"/>
            <a:ext cx="9071640" cy="946800"/>
          </a:xfrm>
          <a:prstGeom prst="rect">
            <a:avLst/>
          </a:prstGeom>
          <a:noFill/>
          <a:ln w="0">
            <a:noFill/>
          </a:ln>
        </p:spPr>
        <p:txBody>
          <a:bodyPr lIns="0" rIns="0" tIns="0" bIns="0" anchor="b">
            <a:normAutofit/>
          </a:bodyPr>
          <a:p>
            <a:r>
              <a:rPr b="0" lang="de-AT" sz="4500" spc="-1" strike="noStrike">
                <a:solidFill>
                  <a:srgbClr val="ffffff"/>
                </a:solidFill>
                <a:latin typeface="Source Sans Pro Light"/>
              </a:rPr>
              <a:t>PROBABILIDAD CONDICIONAL</a:t>
            </a:r>
            <a:endParaRPr b="0" lang="de-AT" sz="4500" spc="-1" strike="noStrike">
              <a:solidFill>
                <a:srgbClr val="ffffff"/>
              </a:solidFill>
              <a:latin typeface="Source Sans Pro Light"/>
            </a:endParaRPr>
          </a:p>
        </p:txBody>
      </p:sp>
      <p:sp>
        <p:nvSpPr>
          <p:cNvPr id="195" name="TextShape 2"/>
          <p:cNvSpPr txBox="1"/>
          <p:nvPr/>
        </p:nvSpPr>
        <p:spPr>
          <a:xfrm>
            <a:off x="281160" y="1179360"/>
            <a:ext cx="9671040" cy="2669760"/>
          </a:xfrm>
          <a:prstGeom prst="rect">
            <a:avLst/>
          </a:prstGeom>
          <a:noFill/>
          <a:ln w="18000">
            <a:noFill/>
          </a:ln>
        </p:spPr>
        <p:txBody>
          <a:bodyPr lIns="36000" rIns="36000" tIns="36000" bIns="36000" anchor="ctr">
            <a:noAutofit/>
          </a:bodyPr>
          <a:p>
            <a:endParaRPr b="0" lang="de-AT" sz="2200" spc="-1" strike="noStrike">
              <a:latin typeface="Source Sans Pro"/>
            </a:endParaRPr>
          </a:p>
          <a:p>
            <a:endParaRPr b="0" lang="de-AT" sz="2200" spc="-1" strike="noStrike">
              <a:latin typeface="Source Sans Pro"/>
            </a:endParaRPr>
          </a:p>
        </p:txBody>
      </p:sp>
      <p:pic>
        <p:nvPicPr>
          <p:cNvPr id="196" name="" descr=""/>
          <p:cNvPicPr/>
          <p:nvPr/>
        </p:nvPicPr>
        <p:blipFill>
          <a:blip r:embed="rId2"/>
          <a:stretch/>
        </p:blipFill>
        <p:spPr>
          <a:xfrm>
            <a:off x="540000" y="1231920"/>
            <a:ext cx="7771680" cy="2761920"/>
          </a:xfrm>
          <a:prstGeom prst="rect">
            <a:avLst/>
          </a:prstGeom>
          <a:ln w="18000">
            <a:noFill/>
          </a:ln>
        </p:spPr>
      </p:pic>
      <p:pic>
        <p:nvPicPr>
          <p:cNvPr id="197" name="" descr=""/>
          <p:cNvPicPr/>
          <p:nvPr/>
        </p:nvPicPr>
        <p:blipFill>
          <a:blip r:embed="rId3"/>
          <a:stretch/>
        </p:blipFill>
        <p:spPr>
          <a:xfrm>
            <a:off x="360000" y="3993840"/>
            <a:ext cx="7380000" cy="1322280"/>
          </a:xfrm>
          <a:prstGeom prst="rect">
            <a:avLst/>
          </a:prstGeom>
          <a:ln w="18000">
            <a:noFill/>
          </a:ln>
        </p:spPr>
      </p:pic>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98" name="TextShape 1"/>
          <p:cNvSpPr txBox="1"/>
          <p:nvPr/>
        </p:nvSpPr>
        <p:spPr>
          <a:xfrm>
            <a:off x="502920" y="90720"/>
            <a:ext cx="9071640" cy="946800"/>
          </a:xfrm>
          <a:prstGeom prst="rect">
            <a:avLst/>
          </a:prstGeom>
          <a:noFill/>
          <a:ln w="0">
            <a:noFill/>
          </a:ln>
        </p:spPr>
        <p:txBody>
          <a:bodyPr lIns="0" rIns="0" tIns="0" bIns="0" anchor="b">
            <a:normAutofit/>
          </a:bodyPr>
          <a:p>
            <a:r>
              <a:rPr b="0" lang="de-AT" sz="4500" spc="-1" strike="noStrike">
                <a:solidFill>
                  <a:srgbClr val="ffffff"/>
                </a:solidFill>
                <a:latin typeface="Source Sans Pro Light"/>
              </a:rPr>
              <a:t>PROBABILIDAD CONDICIONAL</a:t>
            </a:r>
            <a:endParaRPr b="0" lang="de-AT" sz="4500" spc="-1" strike="noStrike">
              <a:solidFill>
                <a:srgbClr val="ffffff"/>
              </a:solidFill>
              <a:latin typeface="Source Sans Pro Light"/>
            </a:endParaRPr>
          </a:p>
        </p:txBody>
      </p:sp>
      <p:sp>
        <p:nvSpPr>
          <p:cNvPr id="199" name="TextShape 2"/>
          <p:cNvSpPr txBox="1"/>
          <p:nvPr/>
        </p:nvSpPr>
        <p:spPr>
          <a:xfrm>
            <a:off x="281160" y="1830240"/>
            <a:ext cx="9671040" cy="2669760"/>
          </a:xfrm>
          <a:prstGeom prst="rect">
            <a:avLst/>
          </a:prstGeom>
          <a:noFill/>
          <a:ln w="18000">
            <a:noFill/>
          </a:ln>
        </p:spPr>
        <p:txBody>
          <a:bodyPr lIns="36000" rIns="36000" tIns="36000" bIns="36000" anchor="ctr">
            <a:noAutofit/>
          </a:bodyPr>
          <a:p>
            <a:r>
              <a:rPr b="0" lang="de-AT" sz="2200" spc="-1" strike="noStrike">
                <a:latin typeface="Source Sans Pro"/>
              </a:rPr>
              <a:t>Ejemplo. Las enfermedades A y B son comunes entre las personas de una región. Suponga conocido que 10% de la población contraerá la enfermedad A, 5% la enfermedad B, y 2% ambas enfermedades.</a:t>
            </a:r>
            <a:endParaRPr b="0" lang="de-AT" sz="2200" spc="-1" strike="noStrike">
              <a:latin typeface="Source Sans Pro"/>
            </a:endParaRPr>
          </a:p>
          <a:p>
            <a:r>
              <a:rPr b="0" lang="de-AT" sz="2200" spc="-1" strike="noStrike">
                <a:latin typeface="Source Sans Pro"/>
              </a:rPr>
              <a:t>Encuentre la probabilidad que cualquier persona</a:t>
            </a:r>
            <a:endParaRPr b="0" lang="de-AT" sz="2200" spc="-1" strike="noStrike">
              <a:latin typeface="Source Sans Pro"/>
            </a:endParaRPr>
          </a:p>
          <a:p>
            <a:r>
              <a:rPr b="0" lang="de-AT" sz="2200" spc="-1" strike="noStrike">
                <a:latin typeface="Source Sans Pro"/>
              </a:rPr>
              <a:t>a) Contraiga al menos una enfermedad</a:t>
            </a:r>
            <a:endParaRPr b="0" lang="de-AT" sz="2200" spc="-1" strike="noStrike">
              <a:latin typeface="Source Sans Pro"/>
            </a:endParaRPr>
          </a:p>
          <a:p>
            <a:r>
              <a:rPr b="0" lang="de-AT" sz="2200" spc="-1" strike="noStrike">
                <a:latin typeface="Source Sans Pro"/>
              </a:rPr>
              <a:t>b) Contraiga la enfermedad A pero no B</a:t>
            </a:r>
            <a:endParaRPr b="0" lang="de-AT" sz="2200" spc="-1" strike="noStrike">
              <a:latin typeface="Source Sans Pro"/>
            </a:endParaRPr>
          </a:p>
          <a:p>
            <a:r>
              <a:rPr b="0" lang="de-AT" sz="2200" spc="-1" strike="noStrike">
                <a:latin typeface="Source Sans Pro"/>
              </a:rPr>
              <a:t>c) Contraiga la enfermedad A dado que ya contrajo B</a:t>
            </a:r>
            <a:endParaRPr b="0" lang="de-AT" sz="2200" spc="-1" strike="noStrike">
              <a:latin typeface="Source Sans Pro"/>
            </a:endParaRPr>
          </a:p>
          <a:p>
            <a:r>
              <a:rPr b="0" lang="de-AT" sz="2200" spc="-1" strike="noStrike">
                <a:latin typeface="Source Sans Pro"/>
              </a:rPr>
              <a:t>d) Contraiga la enfermedad B dado que no contrajo A</a:t>
            </a:r>
            <a:endParaRPr b="0" lang="de-AT" sz="2200" spc="-1" strike="noStrike">
              <a:latin typeface="Source Sans Pro"/>
            </a:endParaRPr>
          </a:p>
          <a:p>
            <a:r>
              <a:rPr b="0" lang="de-AT" sz="2200" spc="-1" strike="noStrike">
                <a:latin typeface="Source Sans Pro"/>
              </a:rPr>
              <a:t>e) Contraiga ambas enfermedades dado que ya contrajo al menos una.</a:t>
            </a:r>
            <a:endParaRPr b="0" lang="de-AT" sz="2200" spc="-1" strike="noStrike">
              <a:latin typeface="Source Sans Pro"/>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00" name="TextShape 1"/>
          <p:cNvSpPr txBox="1"/>
          <p:nvPr/>
        </p:nvSpPr>
        <p:spPr>
          <a:xfrm>
            <a:off x="502920" y="90720"/>
            <a:ext cx="9071640" cy="946800"/>
          </a:xfrm>
          <a:prstGeom prst="rect">
            <a:avLst/>
          </a:prstGeom>
          <a:noFill/>
          <a:ln w="0">
            <a:noFill/>
          </a:ln>
        </p:spPr>
        <p:txBody>
          <a:bodyPr lIns="0" rIns="0" tIns="0" bIns="0" anchor="b">
            <a:normAutofit/>
          </a:bodyPr>
          <a:p>
            <a:r>
              <a:rPr b="0" lang="de-AT" sz="4500" spc="-1" strike="noStrike">
                <a:solidFill>
                  <a:srgbClr val="ffffff"/>
                </a:solidFill>
                <a:latin typeface="Source Sans Pro Light"/>
              </a:rPr>
              <a:t>PROBABILIDAD CONDICIONAL</a:t>
            </a:r>
            <a:endParaRPr b="0" lang="de-AT" sz="4500" spc="-1" strike="noStrike">
              <a:solidFill>
                <a:srgbClr val="ffffff"/>
              </a:solidFill>
              <a:latin typeface="Source Sans Pro Light"/>
            </a:endParaRPr>
          </a:p>
        </p:txBody>
      </p:sp>
      <p:pic>
        <p:nvPicPr>
          <p:cNvPr id="201" name="" descr=""/>
          <p:cNvPicPr/>
          <p:nvPr/>
        </p:nvPicPr>
        <p:blipFill>
          <a:blip r:embed="rId2"/>
          <a:stretch/>
        </p:blipFill>
        <p:spPr>
          <a:xfrm>
            <a:off x="351720" y="1248840"/>
            <a:ext cx="9467280" cy="3638520"/>
          </a:xfrm>
          <a:prstGeom prst="rect">
            <a:avLst/>
          </a:prstGeom>
          <a:ln w="18000">
            <a:noFill/>
          </a:ln>
        </p:spPr>
      </p:pic>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02" name="TextShape 1"/>
          <p:cNvSpPr txBox="1"/>
          <p:nvPr/>
        </p:nvSpPr>
        <p:spPr>
          <a:xfrm>
            <a:off x="502920" y="90720"/>
            <a:ext cx="9071640" cy="946800"/>
          </a:xfrm>
          <a:prstGeom prst="rect">
            <a:avLst/>
          </a:prstGeom>
          <a:noFill/>
          <a:ln w="0">
            <a:noFill/>
          </a:ln>
        </p:spPr>
        <p:txBody>
          <a:bodyPr lIns="0" rIns="0" tIns="0" bIns="0" anchor="b">
            <a:normAutofit/>
          </a:bodyPr>
          <a:p>
            <a:r>
              <a:rPr b="0" lang="de-AT" sz="4500" spc="-1" strike="noStrike">
                <a:solidFill>
                  <a:srgbClr val="ffffff"/>
                </a:solidFill>
                <a:latin typeface="Source Sans Pro Light"/>
              </a:rPr>
              <a:t>PROBABILIDAD CONDICIONAL</a:t>
            </a:r>
            <a:endParaRPr b="0" lang="de-AT" sz="4500" spc="-1" strike="noStrike">
              <a:solidFill>
                <a:srgbClr val="ffffff"/>
              </a:solidFill>
              <a:latin typeface="Source Sans Pro Light"/>
            </a:endParaRPr>
          </a:p>
        </p:txBody>
      </p:sp>
      <p:pic>
        <p:nvPicPr>
          <p:cNvPr id="203" name="" descr=""/>
          <p:cNvPicPr/>
          <p:nvPr/>
        </p:nvPicPr>
        <p:blipFill>
          <a:blip r:embed="rId2"/>
          <a:stretch/>
        </p:blipFill>
        <p:spPr>
          <a:xfrm>
            <a:off x="180000" y="1440000"/>
            <a:ext cx="9722520" cy="1800000"/>
          </a:xfrm>
          <a:prstGeom prst="rect">
            <a:avLst/>
          </a:prstGeom>
          <a:ln w="18000">
            <a:noFill/>
          </a:ln>
        </p:spPr>
      </p:pic>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502920" y="630720"/>
            <a:ext cx="9071640" cy="4388760"/>
          </a:xfrm>
          <a:prstGeom prst="rect">
            <a:avLst/>
          </a:prstGeom>
          <a:noFill/>
          <a:ln w="0">
            <a:noFill/>
          </a:ln>
        </p:spPr>
        <p:txBody>
          <a:bodyPr lIns="0" rIns="0" tIns="0" bIns="0" anchor="ctr">
            <a:noAutofit/>
          </a:bodyPr>
          <a:p>
            <a:pPr algn="ctr"/>
            <a:endParaRPr b="1" lang="de-AT" sz="4000" spc="-1" strike="noStrike">
              <a:solidFill>
                <a:srgbClr val="009eda"/>
              </a:solidFill>
              <a:latin typeface="Source Sans Pro Black"/>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71" name="TextShape 1"/>
          <p:cNvSpPr txBox="1"/>
          <p:nvPr/>
        </p:nvSpPr>
        <p:spPr>
          <a:xfrm>
            <a:off x="502920" y="90720"/>
            <a:ext cx="9071640" cy="946800"/>
          </a:xfrm>
          <a:prstGeom prst="rect">
            <a:avLst/>
          </a:prstGeom>
          <a:noFill/>
          <a:ln w="0">
            <a:noFill/>
          </a:ln>
        </p:spPr>
        <p:txBody>
          <a:bodyPr lIns="0" rIns="0" tIns="0" bIns="0" anchor="b">
            <a:normAutofit/>
          </a:bodyPr>
          <a:p>
            <a:r>
              <a:rPr b="0" lang="de-AT" sz="4500" spc="-1" strike="noStrike">
                <a:solidFill>
                  <a:srgbClr val="ffffff"/>
                </a:solidFill>
                <a:latin typeface="Source Sans Pro Light"/>
              </a:rPr>
              <a:t>PROBABILIDAD CONDICIONAL</a:t>
            </a:r>
            <a:endParaRPr b="0" lang="de-AT" sz="4500" spc="-1" strike="noStrike">
              <a:solidFill>
                <a:srgbClr val="ffffff"/>
              </a:solidFill>
              <a:latin typeface="Source Sans Pro Light"/>
            </a:endParaRPr>
          </a:p>
        </p:txBody>
      </p:sp>
      <p:sp>
        <p:nvSpPr>
          <p:cNvPr id="172" name="TextShape 2"/>
          <p:cNvSpPr txBox="1"/>
          <p:nvPr/>
        </p:nvSpPr>
        <p:spPr>
          <a:xfrm>
            <a:off x="484200" y="1097640"/>
            <a:ext cx="9000000" cy="4293720"/>
          </a:xfrm>
          <a:prstGeom prst="rect">
            <a:avLst/>
          </a:prstGeom>
          <a:noFill/>
          <a:ln w="18000">
            <a:noFill/>
          </a:ln>
        </p:spPr>
        <p:txBody>
          <a:bodyPr lIns="36000" rIns="36000" tIns="36000" bIns="36000" anchor="ctr">
            <a:noAutofit/>
          </a:bodyPr>
          <a:p>
            <a:r>
              <a:rPr b="0" lang="de-AT" sz="2200" spc="-1" strike="noStrike">
                <a:latin typeface="Source Sans Pro"/>
              </a:rPr>
              <a:t>La probabilidad de un evento puede depender o estar condicionada al valor de probabilidad de otro evento.</a:t>
            </a:r>
            <a:endParaRPr b="0" lang="de-AT" sz="2200" spc="-1" strike="noStrike">
              <a:latin typeface="Source Sans Pro"/>
            </a:endParaRPr>
          </a:p>
          <a:p>
            <a:endParaRPr b="0" lang="de-AT" sz="2200" spc="-1" strike="noStrike">
              <a:latin typeface="Source Sans Pro"/>
            </a:endParaRPr>
          </a:p>
          <a:p>
            <a:r>
              <a:rPr b="0" lang="de-AT" sz="2200" spc="-1" strike="noStrike">
                <a:latin typeface="Source Sans Pro"/>
              </a:rPr>
              <a:t>Ejemplo: Un experimento consiste en lanzar una vez un dado y una moneda. Calcule la probabilidad de obtener como resultados el número 5 y sello</a:t>
            </a:r>
            <a:endParaRPr b="0" lang="de-AT" sz="2200" spc="-1" strike="noStrike">
              <a:latin typeface="Source Sans Pro"/>
            </a:endParaRPr>
          </a:p>
          <a:p>
            <a:r>
              <a:rPr b="0" lang="de-AT" sz="2200" spc="-1" strike="noStrike">
                <a:latin typeface="Source Sans Pro"/>
              </a:rPr>
              <a:t>Sean c, s los valores cara y sello de la moneda, entonces el espacio muestral S es:</a:t>
            </a:r>
            <a:endParaRPr b="0" lang="de-AT" sz="2200" spc="-1" strike="noStrike">
              <a:latin typeface="Source Sans Pro"/>
            </a:endParaRPr>
          </a:p>
          <a:p>
            <a:r>
              <a:rPr b="0" lang="de-AT" sz="2200" spc="-1" strike="noStrike">
                <a:latin typeface="Source Sans Pro"/>
              </a:rPr>
              <a:t>S = {(1,c),(2,c),(3,c),(4,c),(5,c),(6,c),(1,s),(2,s),(3,s),(4,s),(5,s),(6,s)}</a:t>
            </a:r>
            <a:endParaRPr b="0" lang="de-AT" sz="2200" spc="-1" strike="noStrike">
              <a:latin typeface="Source Sans Pro"/>
            </a:endParaRPr>
          </a:p>
          <a:p>
            <a:r>
              <a:rPr b="0" lang="de-AT" sz="2200" spc="-1" strike="noStrike">
                <a:latin typeface="Source Sans Pro"/>
              </a:rPr>
              <a:t>Sea el evento de interés,</a:t>
            </a:r>
            <a:endParaRPr b="0" lang="de-AT" sz="2200" spc="-1" strike="noStrike">
              <a:latin typeface="Source Sans Pro"/>
            </a:endParaRPr>
          </a:p>
          <a:p>
            <a:r>
              <a:rPr b="0" lang="de-AT" sz="2200" spc="-1" strike="noStrike">
                <a:latin typeface="Source Sans Pro"/>
              </a:rPr>
              <a:t>A: obtener como resultados el número 5 y sello.</a:t>
            </a:r>
            <a:endParaRPr b="0" lang="de-AT" sz="2200" spc="-1" strike="noStrike">
              <a:latin typeface="Source Sans Pro"/>
            </a:endParaRPr>
          </a:p>
          <a:p>
            <a:r>
              <a:rPr b="0" lang="de-AT" sz="2200" spc="-1" strike="noStrike">
                <a:latin typeface="Source Sans Pro"/>
              </a:rPr>
              <a:t>A={(5,s)}</a:t>
            </a:r>
            <a:endParaRPr b="0" lang="de-AT" sz="2200" spc="-1" strike="noStrike">
              <a:latin typeface="Source Sans Pro"/>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73" name="TextShape 1"/>
          <p:cNvSpPr txBox="1"/>
          <p:nvPr/>
        </p:nvSpPr>
        <p:spPr>
          <a:xfrm>
            <a:off x="502920" y="90720"/>
            <a:ext cx="9071640" cy="946800"/>
          </a:xfrm>
          <a:prstGeom prst="rect">
            <a:avLst/>
          </a:prstGeom>
          <a:noFill/>
          <a:ln w="0">
            <a:noFill/>
          </a:ln>
        </p:spPr>
        <p:txBody>
          <a:bodyPr lIns="0" rIns="0" tIns="0" bIns="0" anchor="b">
            <a:normAutofit/>
          </a:bodyPr>
          <a:p>
            <a:r>
              <a:rPr b="0" lang="de-AT" sz="4500" spc="-1" strike="noStrike">
                <a:solidFill>
                  <a:srgbClr val="ffffff"/>
                </a:solidFill>
                <a:latin typeface="Source Sans Pro Light"/>
              </a:rPr>
              <a:t>PROBABILIDAD CONDICIONAL</a:t>
            </a:r>
            <a:endParaRPr b="0" lang="de-AT" sz="4500" spc="-1" strike="noStrike">
              <a:solidFill>
                <a:srgbClr val="ffffff"/>
              </a:solidFill>
              <a:latin typeface="Source Sans Pro Light"/>
            </a:endParaRPr>
          </a:p>
        </p:txBody>
      </p:sp>
      <p:sp>
        <p:nvSpPr>
          <p:cNvPr id="174" name="TextShape 2"/>
          <p:cNvSpPr txBox="1"/>
          <p:nvPr/>
        </p:nvSpPr>
        <p:spPr>
          <a:xfrm>
            <a:off x="495720" y="1135800"/>
            <a:ext cx="9000000" cy="4293720"/>
          </a:xfrm>
          <a:prstGeom prst="rect">
            <a:avLst/>
          </a:prstGeom>
          <a:noFill/>
          <a:ln w="18000">
            <a:noFill/>
          </a:ln>
        </p:spPr>
        <p:txBody>
          <a:bodyPr lIns="36000" rIns="36000" tIns="36000" bIns="36000" anchor="ctr">
            <a:noAutofit/>
          </a:bodyPr>
          <a:p>
            <a:r>
              <a:rPr b="0" lang="de-AT" sz="2200" spc="-1" strike="noStrike">
                <a:latin typeface="Source Sans Pro"/>
              </a:rPr>
              <a:t>El evento A contiene un punto muestral. Entonces la probabilidad del evento A es 1 entre 12:</a:t>
            </a:r>
            <a:endParaRPr b="0" lang="de-AT" sz="2200" spc="-1" strike="noStrike">
              <a:latin typeface="Source Sans Pro"/>
            </a:endParaRPr>
          </a:p>
          <a:p>
            <a:r>
              <a:rPr b="0" lang="de-AT" sz="2200" spc="-1" strike="noStrike">
                <a:latin typeface="Source Sans Pro"/>
              </a:rPr>
              <a:t>P(A) = 1/12 ≅ 0.0833</a:t>
            </a:r>
            <a:endParaRPr b="0" lang="de-AT" sz="2200" spc="-1" strike="noStrike">
              <a:latin typeface="Source Sans Pro"/>
            </a:endParaRPr>
          </a:p>
          <a:p>
            <a:endParaRPr b="0" lang="de-AT" sz="2200" spc="-1" strike="noStrike">
              <a:latin typeface="Source Sans Pro"/>
            </a:endParaRPr>
          </a:p>
          <a:p>
            <a:r>
              <a:rPr b="0" lang="de-AT" sz="2200" spc="-1" strike="noStrike">
                <a:latin typeface="Source Sans Pro"/>
              </a:rPr>
              <a:t>Suponga ahora que luego de lanzar el dado y la moneda, nos informan que el número del dado fue impar. ¿Cual es la probabilidad del evento A dado el evento indicado?</a:t>
            </a:r>
            <a:endParaRPr b="0" lang="de-AT" sz="2200" spc="-1" strike="noStrike">
              <a:latin typeface="Source Sans Pro"/>
            </a:endParaRPr>
          </a:p>
          <a:p>
            <a:endParaRPr b="0" lang="de-AT" sz="2200" spc="-1" strike="noStrike">
              <a:latin typeface="Source Sans Pro"/>
            </a:endParaRPr>
          </a:p>
          <a:p>
            <a:r>
              <a:rPr b="0" lang="de-AT" sz="2200" spc="-1" strike="noStrike">
                <a:latin typeface="Source Sans Pro"/>
              </a:rPr>
              <a:t>Sea B este evento conocido:</a:t>
            </a:r>
            <a:endParaRPr b="0" lang="de-AT" sz="2200" spc="-1" strike="noStrike">
              <a:latin typeface="Source Sans Pro"/>
            </a:endParaRPr>
          </a:p>
          <a:p>
            <a:r>
              <a:rPr b="0" lang="de-AT" sz="2200" spc="-1" strike="noStrike">
                <a:latin typeface="Source Sans Pro"/>
              </a:rPr>
              <a:t>B = {(1,c),(3,c),(5,c),(1,s),(3,s),(5,s)}</a:t>
            </a:r>
            <a:endParaRPr b="0" lang="de-AT" sz="2200" spc="-1" strike="noStrike">
              <a:latin typeface="Source Sans Pro"/>
            </a:endParaRPr>
          </a:p>
          <a:p>
            <a:r>
              <a:rPr b="0" lang="de-AT" sz="2200" spc="-1" strike="noStrike">
                <a:latin typeface="Source Sans Pro"/>
              </a:rPr>
              <a:t>Entonces, la probabilidad del evento A dado el evento B, es 1 entre 6:</a:t>
            </a:r>
            <a:endParaRPr b="0" lang="de-AT" sz="2200" spc="-1" strike="noStrike">
              <a:latin typeface="Source Sans Pro"/>
            </a:endParaRPr>
          </a:p>
          <a:p>
            <a:r>
              <a:rPr b="0" lang="de-AT" sz="2200" spc="-1" strike="noStrike">
                <a:latin typeface="Source Sans Pro"/>
              </a:rPr>
              <a:t>P(A) dado B = 1/6 ≅ 0.1667</a:t>
            </a:r>
            <a:endParaRPr b="0" lang="de-AT" sz="2200" spc="-1" strike="noStrike">
              <a:latin typeface="Source Sans Pro"/>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75" name="TextShape 1"/>
          <p:cNvSpPr txBox="1"/>
          <p:nvPr/>
        </p:nvSpPr>
        <p:spPr>
          <a:xfrm>
            <a:off x="502920" y="90720"/>
            <a:ext cx="9071640" cy="946800"/>
          </a:xfrm>
          <a:prstGeom prst="rect">
            <a:avLst/>
          </a:prstGeom>
          <a:noFill/>
          <a:ln w="0">
            <a:noFill/>
          </a:ln>
        </p:spPr>
        <p:txBody>
          <a:bodyPr lIns="0" rIns="0" tIns="0" bIns="0" anchor="b">
            <a:normAutofit/>
          </a:bodyPr>
          <a:p>
            <a:r>
              <a:rPr b="0" lang="de-AT" sz="4500" spc="-1" strike="noStrike">
                <a:solidFill>
                  <a:srgbClr val="ffffff"/>
                </a:solidFill>
                <a:latin typeface="Source Sans Pro Light"/>
              </a:rPr>
              <a:t>PROBABILIDAD CONDICIONAL</a:t>
            </a:r>
            <a:endParaRPr b="0" lang="de-AT" sz="4500" spc="-1" strike="noStrike">
              <a:solidFill>
                <a:srgbClr val="ffffff"/>
              </a:solidFill>
              <a:latin typeface="Source Sans Pro Light"/>
            </a:endParaRPr>
          </a:p>
        </p:txBody>
      </p:sp>
      <p:sp>
        <p:nvSpPr>
          <p:cNvPr id="176" name="TextShape 2"/>
          <p:cNvSpPr txBox="1"/>
          <p:nvPr/>
        </p:nvSpPr>
        <p:spPr>
          <a:xfrm>
            <a:off x="540000" y="1602360"/>
            <a:ext cx="9000000" cy="3319560"/>
          </a:xfrm>
          <a:prstGeom prst="rect">
            <a:avLst/>
          </a:prstGeom>
          <a:noFill/>
          <a:ln w="18000">
            <a:noFill/>
          </a:ln>
        </p:spPr>
        <p:txBody>
          <a:bodyPr lIns="36000" rIns="36000" tIns="36000" bIns="36000" anchor="ctr">
            <a:noAutofit/>
          </a:bodyPr>
          <a:p>
            <a:r>
              <a:rPr b="0" lang="de-AT" sz="2200" spc="-1" strike="noStrike">
                <a:latin typeface="Source Sans Pro"/>
              </a:rPr>
              <a:t>Definición: Probabilidad Condicional</a:t>
            </a:r>
            <a:endParaRPr b="0" lang="de-AT" sz="2200" spc="-1" strike="noStrike">
              <a:latin typeface="Source Sans Pro"/>
            </a:endParaRPr>
          </a:p>
          <a:p>
            <a:endParaRPr b="0" lang="de-AT" sz="2200" spc="-1" strike="noStrike">
              <a:latin typeface="Source Sans Pro"/>
            </a:endParaRPr>
          </a:p>
          <a:p>
            <a:endParaRPr b="0" lang="de-AT" sz="2200" spc="-1" strike="noStrike">
              <a:latin typeface="Source Sans Pro"/>
            </a:endParaRPr>
          </a:p>
          <a:p>
            <a:endParaRPr b="0" lang="de-AT" sz="2200" spc="-1" strike="noStrike">
              <a:latin typeface="Source Sans Pro"/>
            </a:endParaRPr>
          </a:p>
          <a:p>
            <a:endParaRPr b="0" lang="de-AT" sz="2200" spc="-1" strike="noStrike">
              <a:latin typeface="Source Sans Pro"/>
            </a:endParaRPr>
          </a:p>
          <a:p>
            <a:endParaRPr b="0" lang="de-AT" sz="2200" spc="-1" strike="noStrike">
              <a:latin typeface="Source Sans Pro"/>
            </a:endParaRPr>
          </a:p>
          <a:p>
            <a:r>
              <a:rPr b="0" lang="de-AT" sz="2200" spc="-1" strike="noStrike">
                <a:latin typeface="Source Sans Pro"/>
              </a:rPr>
              <a:t>Para justificar esta importante fórmula, suponga que S contiene solo dos eventos, A y B.</a:t>
            </a:r>
            <a:endParaRPr b="0" lang="de-AT" sz="2200" spc="-1" strike="noStrike">
              <a:latin typeface="Source Sans Pro"/>
            </a:endParaRPr>
          </a:p>
          <a:p>
            <a:endParaRPr b="0" lang="de-AT" sz="2200" spc="-1" strike="noStrike">
              <a:latin typeface="Source Sans Pro"/>
            </a:endParaRPr>
          </a:p>
          <a:p>
            <a:endParaRPr b="0" lang="de-AT" sz="2200" spc="-1" strike="noStrike">
              <a:latin typeface="Source Sans Pro"/>
            </a:endParaRPr>
          </a:p>
        </p:txBody>
      </p:sp>
      <p:pic>
        <p:nvPicPr>
          <p:cNvPr id="177" name="" descr=""/>
          <p:cNvPicPr/>
          <p:nvPr/>
        </p:nvPicPr>
        <p:blipFill>
          <a:blip r:embed="rId2"/>
          <a:stretch/>
        </p:blipFill>
        <p:spPr>
          <a:xfrm>
            <a:off x="1091160" y="2035440"/>
            <a:ext cx="8018640" cy="1380240"/>
          </a:xfrm>
          <a:prstGeom prst="rect">
            <a:avLst/>
          </a:prstGeom>
          <a:ln w="18000">
            <a:noFill/>
          </a:ln>
        </p:spPr>
      </p:pic>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78" name="TextShape 1"/>
          <p:cNvSpPr txBox="1"/>
          <p:nvPr/>
        </p:nvSpPr>
        <p:spPr>
          <a:xfrm>
            <a:off x="502920" y="90720"/>
            <a:ext cx="9071640" cy="946800"/>
          </a:xfrm>
          <a:prstGeom prst="rect">
            <a:avLst/>
          </a:prstGeom>
          <a:noFill/>
          <a:ln w="0">
            <a:noFill/>
          </a:ln>
        </p:spPr>
        <p:txBody>
          <a:bodyPr lIns="0" rIns="0" tIns="0" bIns="0" anchor="b">
            <a:normAutofit/>
          </a:bodyPr>
          <a:p>
            <a:r>
              <a:rPr b="0" lang="de-AT" sz="4500" spc="-1" strike="noStrike">
                <a:solidFill>
                  <a:srgbClr val="ffffff"/>
                </a:solidFill>
                <a:latin typeface="Source Sans Pro Light"/>
              </a:rPr>
              <a:t>PROBABILIDAD CONDICIONAL</a:t>
            </a:r>
            <a:endParaRPr b="0" lang="de-AT" sz="4500" spc="-1" strike="noStrike">
              <a:solidFill>
                <a:srgbClr val="ffffff"/>
              </a:solidFill>
              <a:latin typeface="Source Sans Pro Light"/>
            </a:endParaRPr>
          </a:p>
        </p:txBody>
      </p:sp>
      <p:sp>
        <p:nvSpPr>
          <p:cNvPr id="179" name="TextShape 2"/>
          <p:cNvSpPr txBox="1"/>
          <p:nvPr/>
        </p:nvSpPr>
        <p:spPr>
          <a:xfrm>
            <a:off x="540000" y="1692000"/>
            <a:ext cx="9000000" cy="3139560"/>
          </a:xfrm>
          <a:prstGeom prst="rect">
            <a:avLst/>
          </a:prstGeom>
          <a:noFill/>
          <a:ln w="18000">
            <a:noFill/>
          </a:ln>
        </p:spPr>
        <p:txBody>
          <a:bodyPr lIns="36000" rIns="36000" tIns="36000" bIns="36000" anchor="ctr">
            <a:noAutofit/>
          </a:bodyPr>
          <a:p>
            <a:pPr>
              <a:lnSpc>
                <a:spcPct val="100000"/>
              </a:lnSpc>
            </a:pPr>
            <a:r>
              <a:rPr b="0" lang="de-AT" sz="1600" spc="-1" strike="noStrike">
                <a:latin typeface="Source Sans Pro"/>
              </a:rPr>
              <a:t>En la siguiente tabla se ha escrito simbólicamente el número de elementos de cada evento, siendo N el total de elementos del espacio muestral:</a:t>
            </a:r>
            <a:endParaRPr b="0" lang="de-AT" sz="1600" spc="-1" strike="noStrike">
              <a:latin typeface="Source Sans Pro"/>
            </a:endParaRPr>
          </a:p>
          <a:p>
            <a:endParaRPr b="0" lang="de-AT" sz="1600" spc="-1" strike="noStrike">
              <a:latin typeface="Source Sans Pro"/>
            </a:endParaRPr>
          </a:p>
          <a:p>
            <a:endParaRPr b="0" lang="de-AT" sz="1600" spc="-1" strike="noStrike">
              <a:latin typeface="Source Sans Pro"/>
            </a:endParaRPr>
          </a:p>
          <a:p>
            <a:endParaRPr b="0" lang="de-AT" sz="1600" spc="-1" strike="noStrike">
              <a:latin typeface="Source Sans Pro"/>
            </a:endParaRPr>
          </a:p>
          <a:p>
            <a:endParaRPr b="0" lang="de-AT" sz="1600" spc="-1" strike="noStrike">
              <a:latin typeface="Source Sans Pro"/>
            </a:endParaRPr>
          </a:p>
          <a:p>
            <a:endParaRPr b="0" lang="de-AT" sz="1600" spc="-1" strike="noStrike">
              <a:latin typeface="Source Sans Pro"/>
            </a:endParaRPr>
          </a:p>
          <a:p>
            <a:endParaRPr b="0" lang="de-AT" sz="1600" spc="-1" strike="noStrike">
              <a:latin typeface="Source Sans Pro"/>
            </a:endParaRPr>
          </a:p>
          <a:p>
            <a:endParaRPr b="0" lang="de-AT" sz="1600" spc="-1" strike="noStrike">
              <a:latin typeface="Source Sans Pro"/>
            </a:endParaRPr>
          </a:p>
          <a:p>
            <a:endParaRPr b="0" lang="de-AT" sz="1600" spc="-1" strike="noStrike">
              <a:latin typeface="Source Sans Pro"/>
            </a:endParaRPr>
          </a:p>
        </p:txBody>
      </p:sp>
      <p:pic>
        <p:nvPicPr>
          <p:cNvPr id="180" name="" descr=""/>
          <p:cNvPicPr/>
          <p:nvPr/>
        </p:nvPicPr>
        <p:blipFill>
          <a:blip r:embed="rId2"/>
          <a:stretch/>
        </p:blipFill>
        <p:spPr>
          <a:xfrm>
            <a:off x="2526480" y="2461680"/>
            <a:ext cx="5180400" cy="1189800"/>
          </a:xfrm>
          <a:prstGeom prst="rect">
            <a:avLst/>
          </a:prstGeom>
          <a:ln w="18000">
            <a:noFill/>
          </a:ln>
        </p:spPr>
      </p:pic>
      <p:pic>
        <p:nvPicPr>
          <p:cNvPr id="181" name="" descr=""/>
          <p:cNvPicPr/>
          <p:nvPr/>
        </p:nvPicPr>
        <p:blipFill>
          <a:blip r:embed="rId3"/>
          <a:stretch/>
        </p:blipFill>
        <p:spPr>
          <a:xfrm>
            <a:off x="503640" y="3616560"/>
            <a:ext cx="8859960" cy="1096560"/>
          </a:xfrm>
          <a:prstGeom prst="rect">
            <a:avLst/>
          </a:prstGeom>
          <a:ln w="18000">
            <a:noFill/>
          </a:ln>
        </p:spPr>
      </p:pic>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82" name="TextShape 1"/>
          <p:cNvSpPr txBox="1"/>
          <p:nvPr/>
        </p:nvSpPr>
        <p:spPr>
          <a:xfrm>
            <a:off x="502920" y="90720"/>
            <a:ext cx="9071640" cy="946800"/>
          </a:xfrm>
          <a:prstGeom prst="rect">
            <a:avLst/>
          </a:prstGeom>
          <a:noFill/>
          <a:ln w="0">
            <a:noFill/>
          </a:ln>
        </p:spPr>
        <p:txBody>
          <a:bodyPr lIns="0" rIns="0" tIns="0" bIns="0" anchor="b">
            <a:normAutofit/>
          </a:bodyPr>
          <a:p>
            <a:r>
              <a:rPr b="0" lang="de-AT" sz="4500" spc="-1" strike="noStrike">
                <a:solidFill>
                  <a:srgbClr val="ffffff"/>
                </a:solidFill>
                <a:latin typeface="Source Sans Pro Light"/>
              </a:rPr>
              <a:t>PROBABILIDAD CONDICIONAL</a:t>
            </a:r>
            <a:endParaRPr b="0" lang="de-AT" sz="4500" spc="-1" strike="noStrike">
              <a:solidFill>
                <a:srgbClr val="ffffff"/>
              </a:solidFill>
              <a:latin typeface="Source Sans Pro Light"/>
            </a:endParaRPr>
          </a:p>
        </p:txBody>
      </p:sp>
      <p:sp>
        <p:nvSpPr>
          <p:cNvPr id="183" name="TextShape 2"/>
          <p:cNvSpPr txBox="1"/>
          <p:nvPr/>
        </p:nvSpPr>
        <p:spPr>
          <a:xfrm>
            <a:off x="528840" y="1706400"/>
            <a:ext cx="9000000" cy="3110760"/>
          </a:xfrm>
          <a:prstGeom prst="rect">
            <a:avLst/>
          </a:prstGeom>
          <a:noFill/>
          <a:ln w="18000">
            <a:noFill/>
          </a:ln>
        </p:spPr>
        <p:txBody>
          <a:bodyPr lIns="36000" rIns="36000" tIns="36000" bIns="36000" anchor="ctr">
            <a:noAutofit/>
          </a:bodyPr>
          <a:p>
            <a:pPr>
              <a:lnSpc>
                <a:spcPct val="100000"/>
              </a:lnSpc>
            </a:pPr>
            <a:endParaRPr b="0" lang="de-AT" sz="2200" spc="-1" strike="noStrike">
              <a:latin typeface="Source Sans Pro"/>
            </a:endParaRPr>
          </a:p>
          <a:p>
            <a:endParaRPr b="0" lang="de-AT" sz="2200" spc="-1" strike="noStrike">
              <a:latin typeface="Source Sans Pro"/>
            </a:endParaRPr>
          </a:p>
          <a:p>
            <a:endParaRPr b="0" lang="de-AT" sz="2200" spc="-1" strike="noStrike">
              <a:latin typeface="Source Sans Pro"/>
            </a:endParaRPr>
          </a:p>
          <a:p>
            <a:endParaRPr b="0" lang="de-AT" sz="2200" spc="-1" strike="noStrike">
              <a:latin typeface="Source Sans Pro"/>
            </a:endParaRPr>
          </a:p>
          <a:p>
            <a:endParaRPr b="0" lang="de-AT" sz="2200" spc="-1" strike="noStrike">
              <a:latin typeface="Source Sans Pro"/>
            </a:endParaRPr>
          </a:p>
          <a:p>
            <a:endParaRPr b="0" lang="de-AT" sz="2200" spc="-1" strike="noStrike">
              <a:latin typeface="Source Sans Pro"/>
            </a:endParaRPr>
          </a:p>
          <a:p>
            <a:endParaRPr b="0" lang="de-AT" sz="2200" spc="-1" strike="noStrike">
              <a:latin typeface="Source Sans Pro"/>
            </a:endParaRPr>
          </a:p>
          <a:p>
            <a:endParaRPr b="0" lang="de-AT" sz="2200" spc="-1" strike="noStrike">
              <a:latin typeface="Source Sans Pro"/>
            </a:endParaRPr>
          </a:p>
          <a:p>
            <a:r>
              <a:rPr b="0" lang="de-AT" sz="1800" spc="-1" strike="noStrike">
                <a:latin typeface="Source Sans Pro"/>
              </a:rPr>
              <a:t>P(A | B) es una función de probabilidad y cumple los axiomas anteriormente </a:t>
            </a:r>
            <a:r>
              <a:rPr b="0" lang="de-AT" sz="1800" spc="-1" strike="noStrike">
                <a:latin typeface="Source Sans Pro"/>
              </a:rPr>
              <a:t>escritos.</a:t>
            </a:r>
            <a:endParaRPr b="0" lang="de-AT" sz="1800" spc="-1" strike="noStrike">
              <a:latin typeface="Source Sans Pro"/>
            </a:endParaRPr>
          </a:p>
        </p:txBody>
      </p:sp>
      <p:pic>
        <p:nvPicPr>
          <p:cNvPr id="184" name="" descr=""/>
          <p:cNvPicPr/>
          <p:nvPr/>
        </p:nvPicPr>
        <p:blipFill>
          <a:blip r:embed="rId2"/>
          <a:stretch/>
        </p:blipFill>
        <p:spPr>
          <a:xfrm>
            <a:off x="415440" y="1260000"/>
            <a:ext cx="8584560" cy="2700000"/>
          </a:xfrm>
          <a:prstGeom prst="rect">
            <a:avLst/>
          </a:prstGeom>
          <a:ln w="18000">
            <a:noFill/>
          </a:ln>
        </p:spPr>
      </p:pic>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85" name="TextShape 1"/>
          <p:cNvSpPr txBox="1"/>
          <p:nvPr/>
        </p:nvSpPr>
        <p:spPr>
          <a:xfrm>
            <a:off x="502920" y="90720"/>
            <a:ext cx="9071640" cy="946800"/>
          </a:xfrm>
          <a:prstGeom prst="rect">
            <a:avLst/>
          </a:prstGeom>
          <a:noFill/>
          <a:ln w="0">
            <a:noFill/>
          </a:ln>
        </p:spPr>
        <p:txBody>
          <a:bodyPr lIns="0" rIns="0" tIns="0" bIns="0" anchor="b">
            <a:normAutofit/>
          </a:bodyPr>
          <a:p>
            <a:r>
              <a:rPr b="0" lang="de-AT" sz="4500" spc="-1" strike="noStrike">
                <a:solidFill>
                  <a:srgbClr val="ffffff"/>
                </a:solidFill>
                <a:latin typeface="Source Sans Pro Light"/>
              </a:rPr>
              <a:t>PROBABILIDAD CONDICIONAL</a:t>
            </a:r>
            <a:endParaRPr b="0" lang="de-AT" sz="4500" spc="-1" strike="noStrike">
              <a:solidFill>
                <a:srgbClr val="ffffff"/>
              </a:solidFill>
              <a:latin typeface="Source Sans Pro Light"/>
            </a:endParaRPr>
          </a:p>
        </p:txBody>
      </p:sp>
      <p:sp>
        <p:nvSpPr>
          <p:cNvPr id="186" name="TextShape 2"/>
          <p:cNvSpPr txBox="1"/>
          <p:nvPr/>
        </p:nvSpPr>
        <p:spPr>
          <a:xfrm>
            <a:off x="528840" y="1838880"/>
            <a:ext cx="9000000" cy="2845440"/>
          </a:xfrm>
          <a:prstGeom prst="rect">
            <a:avLst/>
          </a:prstGeom>
          <a:noFill/>
          <a:ln w="18000">
            <a:noFill/>
          </a:ln>
        </p:spPr>
        <p:txBody>
          <a:bodyPr lIns="36000" rIns="36000" tIns="36000" bIns="36000" anchor="ctr">
            <a:noAutofit/>
          </a:bodyPr>
          <a:p>
            <a:pPr>
              <a:lnSpc>
                <a:spcPct val="100000"/>
              </a:lnSpc>
            </a:pPr>
            <a:endParaRPr b="0" lang="de-AT" sz="2200" spc="-1" strike="noStrike">
              <a:latin typeface="Source Sans Pro"/>
            </a:endParaRPr>
          </a:p>
          <a:p>
            <a:endParaRPr b="0" lang="de-AT" sz="2200" spc="-1" strike="noStrike">
              <a:latin typeface="Source Sans Pro"/>
            </a:endParaRPr>
          </a:p>
          <a:p>
            <a:endParaRPr b="0" lang="de-AT" sz="2200" spc="-1" strike="noStrike">
              <a:latin typeface="Source Sans Pro"/>
            </a:endParaRPr>
          </a:p>
          <a:p>
            <a:endParaRPr b="0" lang="de-AT" sz="2200" spc="-1" strike="noStrike">
              <a:latin typeface="Source Sans Pro"/>
            </a:endParaRPr>
          </a:p>
          <a:p>
            <a:endParaRPr b="0" lang="de-AT" sz="2200" spc="-1" strike="noStrike">
              <a:latin typeface="Source Sans Pro"/>
            </a:endParaRPr>
          </a:p>
          <a:p>
            <a:endParaRPr b="0" lang="de-AT" sz="2200" spc="-1" strike="noStrike">
              <a:latin typeface="Source Sans Pro"/>
            </a:endParaRPr>
          </a:p>
          <a:p>
            <a:endParaRPr b="0" lang="de-AT" sz="2200" spc="-1" strike="noStrike">
              <a:latin typeface="Source Sans Pro"/>
            </a:endParaRPr>
          </a:p>
          <a:p>
            <a:endParaRPr b="0" lang="de-AT" sz="2200" spc="-1" strike="noStrike">
              <a:latin typeface="Source Sans Pro"/>
            </a:endParaRPr>
          </a:p>
          <a:p>
            <a:endParaRPr b="0" lang="de-AT" sz="2200" spc="-1" strike="noStrike">
              <a:latin typeface="Source Sans Pro"/>
            </a:endParaRPr>
          </a:p>
        </p:txBody>
      </p:sp>
      <p:pic>
        <p:nvPicPr>
          <p:cNvPr id="187" name="" descr=""/>
          <p:cNvPicPr/>
          <p:nvPr/>
        </p:nvPicPr>
        <p:blipFill>
          <a:blip r:embed="rId2"/>
          <a:stretch/>
        </p:blipFill>
        <p:spPr>
          <a:xfrm>
            <a:off x="1074240" y="1290240"/>
            <a:ext cx="8018640" cy="1589760"/>
          </a:xfrm>
          <a:prstGeom prst="rect">
            <a:avLst/>
          </a:prstGeom>
          <a:ln w="18000">
            <a:noFill/>
          </a:ln>
        </p:spPr>
      </p:pic>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88" name="TextShape 1"/>
          <p:cNvSpPr txBox="1"/>
          <p:nvPr/>
        </p:nvSpPr>
        <p:spPr>
          <a:xfrm>
            <a:off x="502920" y="90720"/>
            <a:ext cx="9071640" cy="946800"/>
          </a:xfrm>
          <a:prstGeom prst="rect">
            <a:avLst/>
          </a:prstGeom>
          <a:noFill/>
          <a:ln w="0">
            <a:noFill/>
          </a:ln>
        </p:spPr>
        <p:txBody>
          <a:bodyPr lIns="0" rIns="0" tIns="0" bIns="0" anchor="b">
            <a:normAutofit/>
          </a:bodyPr>
          <a:p>
            <a:r>
              <a:rPr b="0" lang="de-AT" sz="4500" spc="-1" strike="noStrike">
                <a:solidFill>
                  <a:srgbClr val="ffffff"/>
                </a:solidFill>
                <a:latin typeface="Source Sans Pro Light"/>
              </a:rPr>
              <a:t>PROBABILIDAD CONDICIONAL</a:t>
            </a:r>
            <a:endParaRPr b="0" lang="de-AT" sz="4500" spc="-1" strike="noStrike">
              <a:solidFill>
                <a:srgbClr val="ffffff"/>
              </a:solidFill>
              <a:latin typeface="Source Sans Pro Light"/>
            </a:endParaRPr>
          </a:p>
        </p:txBody>
      </p:sp>
      <p:sp>
        <p:nvSpPr>
          <p:cNvPr id="189" name="TextShape 2"/>
          <p:cNvSpPr txBox="1"/>
          <p:nvPr/>
        </p:nvSpPr>
        <p:spPr>
          <a:xfrm>
            <a:off x="528840" y="1838880"/>
            <a:ext cx="9000000" cy="2845440"/>
          </a:xfrm>
          <a:prstGeom prst="rect">
            <a:avLst/>
          </a:prstGeom>
          <a:noFill/>
          <a:ln w="18000">
            <a:noFill/>
          </a:ln>
        </p:spPr>
        <p:txBody>
          <a:bodyPr lIns="36000" rIns="36000" tIns="36000" bIns="36000" anchor="ctr">
            <a:noAutofit/>
          </a:bodyPr>
          <a:p>
            <a:pPr>
              <a:lnSpc>
                <a:spcPct val="100000"/>
              </a:lnSpc>
            </a:pPr>
            <a:endParaRPr b="0" lang="de-AT" sz="2200" spc="-1" strike="noStrike">
              <a:latin typeface="Source Sans Pro"/>
            </a:endParaRPr>
          </a:p>
          <a:p>
            <a:endParaRPr b="0" lang="de-AT" sz="2200" spc="-1" strike="noStrike">
              <a:latin typeface="Source Sans Pro"/>
            </a:endParaRPr>
          </a:p>
          <a:p>
            <a:endParaRPr b="0" lang="de-AT" sz="2200" spc="-1" strike="noStrike">
              <a:latin typeface="Source Sans Pro"/>
            </a:endParaRPr>
          </a:p>
          <a:p>
            <a:endParaRPr b="0" lang="de-AT" sz="2200" spc="-1" strike="noStrike">
              <a:latin typeface="Source Sans Pro"/>
            </a:endParaRPr>
          </a:p>
          <a:p>
            <a:endParaRPr b="0" lang="de-AT" sz="2200" spc="-1" strike="noStrike">
              <a:latin typeface="Source Sans Pro"/>
            </a:endParaRPr>
          </a:p>
          <a:p>
            <a:endParaRPr b="0" lang="de-AT" sz="2200" spc="-1" strike="noStrike">
              <a:latin typeface="Source Sans Pro"/>
            </a:endParaRPr>
          </a:p>
          <a:p>
            <a:endParaRPr b="0" lang="de-AT" sz="2200" spc="-1" strike="noStrike">
              <a:latin typeface="Source Sans Pro"/>
            </a:endParaRPr>
          </a:p>
          <a:p>
            <a:endParaRPr b="0" lang="de-AT" sz="2200" spc="-1" strike="noStrike">
              <a:latin typeface="Source Sans Pro"/>
            </a:endParaRPr>
          </a:p>
          <a:p>
            <a:endParaRPr b="0" lang="de-AT" sz="2200" spc="-1" strike="noStrike">
              <a:latin typeface="Source Sans Pro"/>
            </a:endParaRPr>
          </a:p>
        </p:txBody>
      </p:sp>
      <p:sp>
        <p:nvSpPr>
          <p:cNvPr id="190" name="TextShape 3"/>
          <p:cNvSpPr txBox="1"/>
          <p:nvPr/>
        </p:nvSpPr>
        <p:spPr>
          <a:xfrm>
            <a:off x="248040" y="1511640"/>
            <a:ext cx="9671040" cy="2669760"/>
          </a:xfrm>
          <a:prstGeom prst="rect">
            <a:avLst/>
          </a:prstGeom>
          <a:noFill/>
          <a:ln w="18000">
            <a:noFill/>
          </a:ln>
        </p:spPr>
        <p:txBody>
          <a:bodyPr lIns="36000" rIns="36000" tIns="36000" bIns="36000" anchor="ctr">
            <a:noAutofit/>
          </a:bodyPr>
          <a:p>
            <a:r>
              <a:rPr b="0" lang="de-AT" sz="2200" spc="-1" strike="noStrike">
                <a:latin typeface="Source Sans Pro"/>
              </a:rPr>
              <a:t>Ejemplo. En una empresa hay 200 empleados, de los cuales 150 son graduados. 60 empleados realizan trabajo administrativo. De estos últimos, 40 son graduados. Si se toma al azar un empleado, encuentre la probabilidad que,</a:t>
            </a:r>
            <a:endParaRPr b="0" lang="de-AT" sz="2200" spc="-1" strike="noStrike">
              <a:latin typeface="Source Sans Pro"/>
            </a:endParaRPr>
          </a:p>
          <a:p>
            <a:r>
              <a:rPr b="0" lang="de-AT" sz="2200" spc="-1" strike="noStrike">
                <a:latin typeface="Source Sans Pro"/>
              </a:rPr>
              <a:t>a) Sea graduado y no realiza trabajo administrativo.</a:t>
            </a:r>
            <a:endParaRPr b="0" lang="de-AT" sz="2200" spc="-1" strike="noStrike">
              <a:latin typeface="Source Sans Pro"/>
            </a:endParaRPr>
          </a:p>
          <a:p>
            <a:r>
              <a:rPr b="0" lang="de-AT" sz="2200" spc="-1" strike="noStrike">
                <a:latin typeface="Source Sans Pro"/>
              </a:rPr>
              <a:t>b) Sea graduado dado que no realiza trabajo administrativo.</a:t>
            </a:r>
            <a:endParaRPr b="0" lang="de-AT" sz="2200" spc="-1" strike="noStrike">
              <a:latin typeface="Source Sans Pro"/>
            </a:endParaRPr>
          </a:p>
          <a:p>
            <a:r>
              <a:rPr b="0" lang="de-AT" sz="2200" spc="-1" strike="noStrike">
                <a:latin typeface="Source Sans Pro"/>
              </a:rPr>
              <a:t>c) No sea graduado dado que realiza trabajo administrativo</a:t>
            </a:r>
            <a:endParaRPr b="0" lang="de-AT" sz="2200" spc="-1" strike="noStrike">
              <a:latin typeface="Source Sans Pro"/>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91" name="TextShape 1"/>
          <p:cNvSpPr txBox="1"/>
          <p:nvPr/>
        </p:nvSpPr>
        <p:spPr>
          <a:xfrm>
            <a:off x="502920" y="90720"/>
            <a:ext cx="9071640" cy="946800"/>
          </a:xfrm>
          <a:prstGeom prst="rect">
            <a:avLst/>
          </a:prstGeom>
          <a:noFill/>
          <a:ln w="0">
            <a:noFill/>
          </a:ln>
        </p:spPr>
        <p:txBody>
          <a:bodyPr lIns="0" rIns="0" tIns="0" bIns="0" anchor="b">
            <a:normAutofit/>
          </a:bodyPr>
          <a:p>
            <a:r>
              <a:rPr b="0" lang="de-AT" sz="4500" spc="-1" strike="noStrike">
                <a:solidFill>
                  <a:srgbClr val="ffffff"/>
                </a:solidFill>
                <a:latin typeface="Source Sans Pro Light"/>
              </a:rPr>
              <a:t>PROBABILIDAD CONDICIONAL</a:t>
            </a:r>
            <a:endParaRPr b="0" lang="de-AT" sz="4500" spc="-1" strike="noStrike">
              <a:solidFill>
                <a:srgbClr val="ffffff"/>
              </a:solidFill>
              <a:latin typeface="Source Sans Pro Light"/>
            </a:endParaRPr>
          </a:p>
        </p:txBody>
      </p:sp>
      <p:sp>
        <p:nvSpPr>
          <p:cNvPr id="192" name="TextShape 2"/>
          <p:cNvSpPr txBox="1"/>
          <p:nvPr/>
        </p:nvSpPr>
        <p:spPr>
          <a:xfrm>
            <a:off x="281160" y="1179360"/>
            <a:ext cx="9671040" cy="2669760"/>
          </a:xfrm>
          <a:prstGeom prst="rect">
            <a:avLst/>
          </a:prstGeom>
          <a:noFill/>
          <a:ln w="18000">
            <a:noFill/>
          </a:ln>
        </p:spPr>
        <p:txBody>
          <a:bodyPr lIns="36000" rIns="36000" tIns="36000" bIns="36000" anchor="ctr">
            <a:noAutofit/>
          </a:bodyPr>
          <a:p>
            <a:r>
              <a:rPr b="0" lang="de-AT" sz="2200" spc="-1" strike="noStrike">
                <a:latin typeface="Source Sans Pro"/>
              </a:rPr>
              <a:t>Solución:</a:t>
            </a:r>
            <a:endParaRPr b="0" lang="de-AT" sz="2200" spc="-1" strike="noStrike">
              <a:latin typeface="Source Sans Pro"/>
            </a:endParaRPr>
          </a:p>
          <a:p>
            <a:r>
              <a:rPr b="0" lang="de-AT" sz="2200" spc="-1" strike="noStrike">
                <a:latin typeface="Source Sans Pro"/>
              </a:rPr>
              <a:t>Sean estos eventos:</a:t>
            </a:r>
            <a:endParaRPr b="0" lang="de-AT" sz="2200" spc="-1" strike="noStrike">
              <a:latin typeface="Source Sans Pro"/>
            </a:endParaRPr>
          </a:p>
          <a:p>
            <a:r>
              <a:rPr b="0" lang="de-AT" sz="2200" spc="-1" strike="noStrike">
                <a:latin typeface="Source Sans Pro"/>
              </a:rPr>
              <a:t>G: el empleado es graduado</a:t>
            </a:r>
            <a:endParaRPr b="0" lang="de-AT" sz="2200" spc="-1" strike="noStrike">
              <a:latin typeface="Source Sans Pro"/>
            </a:endParaRPr>
          </a:p>
          <a:p>
            <a:r>
              <a:rPr b="0" lang="de-AT" sz="2200" spc="-1" strike="noStrike">
                <a:latin typeface="Source Sans Pro"/>
              </a:rPr>
              <a:t>A: el empleado realiza trabajo administrativo</a:t>
            </a:r>
            <a:endParaRPr b="0" lang="de-AT" sz="2200" spc="-1" strike="noStrike">
              <a:latin typeface="Source Sans Pro"/>
            </a:endParaRPr>
          </a:p>
          <a:p>
            <a:r>
              <a:rPr b="0" lang="de-AT" sz="2200" spc="-1" strike="noStrike">
                <a:latin typeface="Source Sans Pro"/>
              </a:rPr>
              <a:t>Para facilitar el cálculo completamos el cuadro con la cantidad de elementos de cada evento.</a:t>
            </a:r>
            <a:endParaRPr b="0" lang="de-AT" sz="2200" spc="-1" strike="noStrike">
              <a:latin typeface="Source Sans Pro"/>
            </a:endParaRPr>
          </a:p>
          <a:p>
            <a:r>
              <a:rPr b="0" lang="de-AT" sz="2200" spc="-1" strike="noStrike">
                <a:latin typeface="Source Sans Pro"/>
              </a:rPr>
              <a:t>Los datos faltantes se los ha escrito con color negro:</a:t>
            </a:r>
            <a:endParaRPr b="0" lang="de-AT" sz="2200" spc="-1" strike="noStrike">
              <a:latin typeface="Source Sans Pro"/>
            </a:endParaRPr>
          </a:p>
        </p:txBody>
      </p:sp>
      <p:pic>
        <p:nvPicPr>
          <p:cNvPr id="193" name="" descr=""/>
          <p:cNvPicPr/>
          <p:nvPr/>
        </p:nvPicPr>
        <p:blipFill>
          <a:blip r:embed="rId2"/>
          <a:stretch/>
        </p:blipFill>
        <p:spPr>
          <a:xfrm>
            <a:off x="2473920" y="3780000"/>
            <a:ext cx="5266080" cy="1152000"/>
          </a:xfrm>
          <a:prstGeom prst="rect">
            <a:avLst/>
          </a:prstGeom>
          <a:ln w="18000">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40</TotalTime>
  <Application>LibreOffice/7.0.4.2$Linux_X86_64 LibreOffice_project/00$Build-2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2022-03-06T23:46:29Z</dcterms:created>
  <dc:creator/>
  <dc:description/>
  <dc:language>es-MX</dc:language>
  <cp:lastModifiedBy/>
  <dcterms:modified xsi:type="dcterms:W3CDTF">2022-03-07T00:38:03Z</dcterms:modified>
  <cp:revision>5</cp:revision>
  <dc:subject/>
  <dc:title>Vivid</dc:title>
</cp:coreProperties>
</file>