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37.png" ContentType="image/png"/>
  <Override PartName="/ppt/media/image7.png" ContentType="image/png"/>
  <Override PartName="/ppt/media/image2.png" ContentType="image/png"/>
  <Override PartName="/ppt/media/image32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7840" cy="18878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</a:t>
            </a:r>
            <a:r>
              <a:rPr b="0" lang="es-MX" sz="4400" spc="-1" strike="noStrike">
                <a:latin typeface="Arial"/>
              </a:rPr>
              <a:t>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2160"/>
            <a:ext cx="10077840" cy="10778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</a:t>
            </a:r>
            <a:r>
              <a:rPr b="0" lang="es-MX" sz="4400" spc="-1" strike="noStrike">
                <a:latin typeface="Arial"/>
              </a:rPr>
              <a:t>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2160"/>
            <a:ext cx="10077840" cy="10778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</a:t>
            </a:r>
            <a:r>
              <a:rPr b="0" lang="es-MX" sz="4400" spc="-1" strike="noStrike">
                <a:latin typeface="Arial"/>
              </a:rPr>
              <a:t>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2160"/>
            <a:ext cx="10077840" cy="10778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 flipV="1">
            <a:off x="0" y="-2160"/>
            <a:ext cx="10077840" cy="1778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0" y="5580000"/>
            <a:ext cx="10077840" cy="878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math.stackexchange.com/questions/1299465/proof-variance-of-geometric-distribution" TargetMode="External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0000" y="270000"/>
            <a:ext cx="8997840" cy="32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III.C DISTRIBUCIÓN GEOMÉTRICA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0000" y="3870000"/>
            <a:ext cx="8997840" cy="11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TEMA III.C DEFINICIONES, EJEMPLO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720000" y="1260000"/>
            <a:ext cx="8493480" cy="359820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Mediana de una variable aleatoria</a:t>
            </a:r>
            <a:endParaRPr b="0" lang="es-MX" sz="4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45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1260000" y="1206000"/>
            <a:ext cx="7558200" cy="383220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Mediana de la distribución de T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489240" y="1399680"/>
            <a:ext cx="9134280" cy="333396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Mediana de la distribución de T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215640" y="1258560"/>
            <a:ext cx="9502560" cy="359964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Mediana de la distribución de T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364680" y="1260000"/>
            <a:ext cx="9173520" cy="125820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Mediana de la distribución de T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540000" y="1260000"/>
            <a:ext cx="9051120" cy="323820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1024200" y="1345320"/>
            <a:ext cx="8102160" cy="3692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MEDIA Y VARIANZA DE LA 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1057320" y="1440000"/>
            <a:ext cx="8035560" cy="1283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 (EJEMPLO)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1080000" y="1260000"/>
            <a:ext cx="8016480" cy="3902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360000" y="3185640"/>
            <a:ext cx="6298200" cy="192348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  <p:pic>
        <p:nvPicPr>
          <p:cNvPr id="200" name="" descr=""/>
          <p:cNvPicPr/>
          <p:nvPr/>
        </p:nvPicPr>
        <p:blipFill>
          <a:blip r:embed="rId3"/>
          <a:stretch/>
        </p:blipFill>
        <p:spPr>
          <a:xfrm>
            <a:off x="6055200" y="1119240"/>
            <a:ext cx="3878640" cy="230688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2920" y="630720"/>
            <a:ext cx="9069480" cy="43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"/>
          <p:cNvSpPr/>
          <p:nvPr/>
        </p:nvSpPr>
        <p:spPr>
          <a:xfrm>
            <a:off x="360000" y="900000"/>
            <a:ext cx="935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REFERENCIA(s)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https://math.stackexchange.com/questions/1299465/proof-variance-of-geometric-distribution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Hoel, P. G., &amp; Port, S. C., &amp; Stone, Ch. J. (1971). Introduction to Probability Theory (1/a edición). Houghton Mifflin Company.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654840" y="1005840"/>
            <a:ext cx="8670600" cy="305532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720000" y="4140000"/>
            <a:ext cx="8638200" cy="107820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  <p:sp>
        <p:nvSpPr>
          <p:cNvPr id="204" name="CustomShape 2"/>
          <p:cNvSpPr/>
          <p:nvPr/>
        </p:nvSpPr>
        <p:spPr>
          <a:xfrm>
            <a:off x="4157280" y="3703680"/>
            <a:ext cx="178200" cy="178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540000" y="1311840"/>
            <a:ext cx="8998200" cy="162576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1080000" y="1080000"/>
            <a:ext cx="7918200" cy="430092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ESPERANZA Y VARIANZA DE LA 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rcRect l="0" t="0" r="0" b="57033"/>
          <a:stretch/>
        </p:blipFill>
        <p:spPr>
          <a:xfrm>
            <a:off x="3152160" y="534240"/>
            <a:ext cx="6734880" cy="188316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  <p:pic>
        <p:nvPicPr>
          <p:cNvPr id="211" name="" descr=""/>
          <p:cNvPicPr/>
          <p:nvPr/>
        </p:nvPicPr>
        <p:blipFill>
          <a:blip r:embed="rId3"/>
          <a:srcRect l="0" t="47040" r="0" b="-488"/>
          <a:stretch/>
        </p:blipFill>
        <p:spPr>
          <a:xfrm>
            <a:off x="1183680" y="2359080"/>
            <a:ext cx="7814880" cy="271656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  <p:sp>
        <p:nvSpPr>
          <p:cNvPr id="212" name="TextShape 2"/>
          <p:cNvSpPr txBox="1"/>
          <p:nvPr/>
        </p:nvSpPr>
        <p:spPr>
          <a:xfrm>
            <a:off x="180000" y="1188000"/>
            <a:ext cx="288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s-MX" sz="1800" spc="-1" strike="noStrike">
                <a:latin typeface="Arial"/>
              </a:rPr>
              <a:t>Véase Theorem 5 en la presentación 09_U03_Integer_Valued_Random_Variables.pptx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972000"/>
            <a:ext cx="899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(En la siguiente fórmula, se calcula E(X), donde X representa el número de fracasos antes del primer éxito) Por definición, la esperanza matemática de una variable aleatoria discreta X con distribución geométrica p(x)=p*(1-p)^{x} es  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3308400" y="1908000"/>
            <a:ext cx="3512160" cy="2083680"/>
          </a:xfrm>
          <a:prstGeom prst="rect">
            <a:avLst/>
          </a:prstGeom>
          <a:ln w="0"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540000" y="3888000"/>
            <a:ext cx="89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Dado que una serie de potencias puede ser derivada término a término, se sigue que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3312000" y="4198320"/>
            <a:ext cx="3455280" cy="731520"/>
          </a:xfrm>
          <a:prstGeom prst="rect">
            <a:avLst/>
          </a:prstGeom>
          <a:ln w="0"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576000" y="4788000"/>
            <a:ext cx="89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Usando el resultado obtenido al final de la diapositiva anterior, vemos que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2664000" y="2052000"/>
            <a:ext cx="7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E(X)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2700000" y="4320000"/>
            <a:ext cx="7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E(X)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2598840" y="965160"/>
            <a:ext cx="4931280" cy="883800"/>
          </a:xfrm>
          <a:prstGeom prst="rect">
            <a:avLst/>
          </a:prstGeom>
          <a:ln w="0"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540000" y="1584000"/>
            <a:ext cx="89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Consecuentemente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4465440" y="1717920"/>
            <a:ext cx="1198080" cy="674280"/>
          </a:xfrm>
          <a:prstGeom prst="rect">
            <a:avLst/>
          </a:prstGeom>
          <a:ln w="0"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1913400" y="1202760"/>
            <a:ext cx="7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E(X)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3780000" y="1836000"/>
            <a:ext cx="7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E(X)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540000" y="2304000"/>
            <a:ext cx="9358920" cy="31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Regresando a nuestra variante original de distribución geométrica, donde T es el número de ensayos hasta obtener éxito, la demostración de que E(T)=1/p se puede hacer de manera similar a la que se acaba de presentar para E(X):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\begin{eqnarray}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E(T) &amp;=&amp; \Sum_{J=0}^{\infty}J p (1-p)^{J-1}\nonumber\\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&amp;=&amp; p\Sum_{J=0}^{\infty}J(1-p)^{J-1}\nonumber\\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&amp;=&amp; -p\Sum_{J=0}^{\infty}\frac{d}{dp}(1-p)^{J}\nonumber\\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&amp;=&amp; -p\frac{d}{dp}\Sum_{J=0}^{\infty}(1-p)^{J}\nonumber\\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&amp;=&amp; -p\frac{d}{dp}\frac{1}{p}\nonumber\\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&amp;=&amp; -p\frac{-1}{p^{2}}\nonumber\\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&amp;=&amp; \frac{1}{p}\nonumber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\end{eqnarray} 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2920" y="90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1440000" y="1192320"/>
            <a:ext cx="7018200" cy="402588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2022-05-09T07:19:04Z</dcterms:created>
  <dc:creator/>
  <dc:description/>
  <dc:language>es-MX</dc:language>
  <cp:lastModifiedBy/>
  <dcterms:modified xsi:type="dcterms:W3CDTF">2022-05-18T12:55:44Z</dcterms:modified>
  <cp:revision>15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