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67AA0A7-DC06-4DFF-893C-2D52895F0B67}" type="slidenum"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Pulse para editar el formato del texto de título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Source Sans Pro"/>
              </a:rPr>
              <a:t>Pulse para editar el formato de texto del esquema</a:t>
            </a:r>
            <a:endParaRPr b="0" lang="de-AT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650" spc="-1" strike="noStrike">
                <a:solidFill>
                  <a:srgbClr val="dbf5f9"/>
                </a:solidFill>
                <a:latin typeface="Source Sans Pro"/>
              </a:rPr>
              <a:t>Segundo nivel del esquema</a:t>
            </a:r>
            <a:endParaRPr b="0" lang="de-AT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dbf5f9"/>
                </a:solidFill>
                <a:latin typeface="Source Sans Pro"/>
              </a:rPr>
              <a:t>Tercer nivel del esquema</a:t>
            </a:r>
            <a:endParaRPr b="0" lang="de-AT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Cuarto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Quinto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Sexto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Séptimo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63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4E5D1C8-AF44-436A-9ACC-C06FF87C7E1C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 fontScale="63000"/>
          </a:bodyPr>
          <a:p>
            <a:r>
              <a:rPr b="0" lang="de-AT" sz="4500" spc="-1" strike="noStrike">
                <a:solidFill>
                  <a:srgbClr val="04617b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712C8EB-3E3D-49BE-BDF0-DA11555BD52A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63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9B432D9-C2C8-422B-81C0-25FF4BB0F5A5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III.D DISTRIBUCIÓN BINOMIAL NEGATIVA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1" lang="de-AT" sz="2700" spc="-1" strike="noStrike">
                <a:solidFill>
                  <a:srgbClr val="dbf5f9"/>
                </a:solidFill>
                <a:latin typeface="Source Sans Pro"/>
              </a:rPr>
              <a:t>TEMA III.D</a:t>
            </a:r>
            <a:endParaRPr b="1" lang="de-AT" sz="27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III.D DISTRIBUCIÓN BINOMIAL NEGATIVA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933840" y="1260000"/>
            <a:ext cx="8066160" cy="429480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31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III.D DISTRIBUCIÓN BINOMIAL NEGATIVA</a:t>
            </a:r>
            <a:br/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1401120" y="540000"/>
            <a:ext cx="7383600" cy="474624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III.D DISTRIBUCIÓN BINOMIAL NEGATIVA (EJEMPLO)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1265400" y="1122480"/>
            <a:ext cx="7424640" cy="43117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31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MEDIA Y VARIANZA DE LA DISTRIBUCIÓN BINOMIAL NEGATIVA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1062360" y="1538640"/>
            <a:ext cx="8028000" cy="116136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DISTRIBUCIÓN BINOMIAL NEGATIVA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2920" y="630720"/>
            <a:ext cx="90716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2022-05-09T01:40:12Z</dcterms:created>
  <dc:creator/>
  <dc:description/>
  <dc:language>es-MX</dc:language>
  <cp:lastModifiedBy/>
  <dcterms:modified xsi:type="dcterms:W3CDTF">2022-05-09T03:04:15Z</dcterms:modified>
  <cp:revision>5</cp:revision>
  <dc:subject/>
  <dc:title>Vivid</dc:title>
</cp:coreProperties>
</file>