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3C89C11-189C-4D15-BC37-8C89EE22E782}" type="slidenum"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Pulse para editar el formato del texto de título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dbf5f9"/>
                </a:solidFill>
                <a:latin typeface="Source Sans Pro"/>
              </a:rPr>
              <a:t>Pulse para editar el formato de texto del esquema</a:t>
            </a:r>
            <a:endParaRPr b="0" lang="de-AT" sz="21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650" spc="-1" strike="noStrike">
                <a:solidFill>
                  <a:srgbClr val="dbf5f9"/>
                </a:solidFill>
                <a:latin typeface="Source Sans Pro"/>
              </a:rPr>
              <a:t>Segundo nivel del esquema</a:t>
            </a:r>
            <a:endParaRPr b="0" lang="de-AT" sz="165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dbf5f9"/>
                </a:solidFill>
                <a:latin typeface="Source Sans Pro"/>
              </a:rPr>
              <a:t>Tercer nivel del esquema</a:t>
            </a:r>
            <a:endParaRPr b="0" lang="de-AT" sz="18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Cuarto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Quinto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Sexto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Séptimo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63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Pulse para editar el formato del texto de título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Pulse para editar el formato de texto del esquema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Segundo nivel del esquema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Tercer nivel del esquema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Cuarto nivel del esquema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Quinto nivel del esquema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Sexto nivel del esquema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Séptimo nivel del esquema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4CB4495-4C7D-4A81-9FFB-ECECD3F42372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 fontScale="63000"/>
          </a:bodyPr>
          <a:p>
            <a:r>
              <a:rPr b="0" lang="de-AT" sz="4500" spc="-1" strike="noStrike">
                <a:solidFill>
                  <a:srgbClr val="04617b"/>
                </a:solidFill>
                <a:latin typeface="Source Sans Pro Light"/>
              </a:rPr>
              <a:t>Pulse para editar el formato del texto de título</a:t>
            </a:r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Pulse para editar el formato de texto del esquema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latin typeface="Source Sans Pro"/>
              </a:rPr>
              <a:t>Segundo nivel del esquema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Tercer nivel del esquema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Source Sans Pro"/>
              </a:rPr>
              <a:t>Cuarto nivel del esquema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Quinto nivel del esquema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Sexto nivel del esquema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Séptimo nivel del esquema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4F6D4C9-DB28-4C51-84D6-4FDD3B1339B8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63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Pulse para editar el formato del texto de título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Pulse para editar el formato de texto del esquema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Segundo nivel del esquema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Tercer nivel del esquema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Cuarto nivel del esquema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Quinto nivel del esquema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Sexto nivel del esquema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Séptimo nivel del esquema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FF90E5A-F699-49A8-B56E-4D3DFE05B95F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III.E DISTRIBUCIÓN HIPERGEOMÉTRICA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1" lang="de-AT" sz="2700" spc="-1" strike="noStrike">
                <a:solidFill>
                  <a:srgbClr val="dbf5f9"/>
                </a:solidFill>
                <a:latin typeface="Source Sans Pro"/>
              </a:rPr>
              <a:t>TEMA III.E</a:t>
            </a:r>
            <a:endParaRPr b="1" lang="de-AT" sz="27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DISTRIBUCIÓN HIPERGEOMÉTRICA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DISTRIBUCIÓN HIPERGEOMÉTRICA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DISTRIBUCIÓN HIPERGEOMÉTRICA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2920" y="630720"/>
            <a:ext cx="907164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2022-05-11T04:17:41Z</dcterms:created>
  <dc:creator/>
  <dc:description/>
  <dc:language>es-MX</dc:language>
  <cp:lastModifiedBy/>
  <dcterms:modified xsi:type="dcterms:W3CDTF">2022-05-11T05:35:31Z</dcterms:modified>
  <cp:revision>5</cp:revision>
  <dc:subject/>
  <dc:title>Vivid</dc:title>
</cp:coreProperties>
</file>