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280" cy="18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</a:t>
            </a:r>
            <a:r>
              <a:rPr b="0" lang="es-MX" sz="4400" spc="-1" strike="noStrike">
                <a:latin typeface="Arial"/>
              </a:rPr>
              <a:t>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2520"/>
            <a:ext cx="1007640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79280"/>
            <a:ext cx="1007640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math.stackexchange.com/questions/1299465/proof-variance-of-geometric-distribution" TargetMode="External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0000" y="270000"/>
            <a:ext cx="8999280" cy="32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Integer Valued Random Variables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0000" y="3870000"/>
            <a:ext cx="8999280" cy="11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Previo al Tema III.C Distribución Geométrica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2920" y="630720"/>
            <a:ext cx="9070920" cy="43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254160" y="236880"/>
            <a:ext cx="964440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Integer-Valued Random Variables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613080" y="1340640"/>
            <a:ext cx="8911080" cy="362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254160" y="236880"/>
            <a:ext cx="964440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Integer-Valued Random Variables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753840" y="1208880"/>
            <a:ext cx="8533800" cy="2793600"/>
          </a:xfrm>
          <a:prstGeom prst="rect">
            <a:avLst/>
          </a:prstGeom>
          <a:ln w="0"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753840" y="3954960"/>
            <a:ext cx="8425800" cy="109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254160" y="236880"/>
            <a:ext cx="964440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Integer-Valued Random Variables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60000" y="1260000"/>
            <a:ext cx="93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MX" sz="1800" spc="-1" strike="noStrike">
                <a:latin typeface="Arial"/>
              </a:rPr>
              <a:t>DON’T MISS EXAMPLE 4 ON PAGE 85 (97/271 OF [HOEL, PORT, STONE] INTRODUCTION TO PROBABILITY THEORY)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Integer-Valued Random Variables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40000" y="1008000"/>
            <a:ext cx="899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REF.: [Hoel, Port, Stone], pág. 91 (103/271 de (The Houghton-Mifflin series in statistics) Paul G. Hoel, Sidney C. Port, Charles J. Stone - Introduction to probability theory-Houghton Mifflin (1971).djvu)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40000" y="1856160"/>
            <a:ext cx="8645760" cy="354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1080000" y="339480"/>
            <a:ext cx="7919640" cy="496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254160" y="236880"/>
            <a:ext cx="964440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Integer-Valued Random Variables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552240" y="1620000"/>
            <a:ext cx="8971920" cy="249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254160" y="236880"/>
            <a:ext cx="964440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Integer-Valued Random Variables</a:t>
            </a:r>
            <a:endParaRPr b="0" lang="es-MX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2560" y="630360"/>
            <a:ext cx="9068040" cy="43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359640" y="899640"/>
            <a:ext cx="93578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REFERENCIA(s)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https://math.stackexchange.com/questions/1299465/proof-variance-of-geometric-distribution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Hoel, P. G., &amp; Port, S. C., &amp; Stone, Ch. J. (1971). Introduction to Probability Theory (1/a edición). Houghton Mifflin Company.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2022-05-18T05:07:33Z</dcterms:created>
  <dc:creator/>
  <dc:description/>
  <dc:language>es-MX</dc:language>
  <cp:lastModifiedBy/>
  <dcterms:modified xsi:type="dcterms:W3CDTF">2022-05-18T13:16:19Z</dcterms:modified>
  <cp:revision>7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