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23.05.22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5A57144-10E3-484B-8A85-D05FA285140B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6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A0A6E7B-0D8E-43BB-8026-EDBED15DBBF5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019F2E-CB79-4D1F-9E1A-12D56CD66C2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E4604D8-B72E-45B2-BF50-03FB014977DF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III.F DISTRIBUCION DE POISSON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III.F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III.F DISTRIBUCION DE POISSON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214640" y="1255320"/>
            <a:ext cx="7723440" cy="4190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III.F DISTRIBUCION DE POISSON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062360" y="1608480"/>
            <a:ext cx="8028000" cy="2475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III.F DISTRIBUCION DE POISSON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071720" y="982800"/>
            <a:ext cx="8008920" cy="44470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III.F DISTRIBUCION DE POISSON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143360" y="1161000"/>
            <a:ext cx="7866000" cy="3371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III.F DISTRIBUCION DE POISSON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133640" y="1589400"/>
            <a:ext cx="7885080" cy="25138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15920" y="1741320"/>
            <a:ext cx="9920880" cy="21384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REFERENCIA(s)</a:t>
            </a:r>
            <a:endParaRPr b="0" lang="de-AT" sz="1800" spc="-1" strike="noStrike">
              <a:latin typeface="Source Sans Pro"/>
            </a:endParaRPr>
          </a:p>
          <a:p>
            <a:endParaRPr b="0" lang="de-AT" sz="1800" spc="-1" strike="noStrike">
              <a:latin typeface="Source Sans Pro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Hoel, P. G., &amp; Port, S. C., &amp; Stone, Ch. J. (1971). Introduction to Probability Theory (1/a edición). Houghton Mifflin Company.</a:t>
            </a:r>
            <a:endParaRPr b="0" lang="de-AT" sz="1800" spc="-1" strike="noStrike">
              <a:latin typeface="Source Sans Pro"/>
            </a:endParaRPr>
          </a:p>
          <a:p>
            <a:endParaRPr b="0" lang="de-AT" sz="1800" spc="-1" strike="noStrike">
              <a:latin typeface="Source Sans Pro"/>
            </a:endParaRPr>
          </a:p>
          <a:p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ESPOL, Guayaquil, Ecuador.</a:t>
            </a:r>
            <a:endParaRPr b="0" lang="de-AT" sz="18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2022-05-23T07:22:52Z</dcterms:created>
  <dc:creator/>
  <dc:description/>
  <dc:language>es-MX</dc:language>
  <cp:lastModifiedBy/>
  <dcterms:modified xsi:type="dcterms:W3CDTF">2022-05-23T07:31:35Z</dcterms:modified>
  <cp:revision>3</cp:revision>
  <dc:subject/>
  <dc:title>Vivid</dc:title>
</cp:coreProperties>
</file>