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25.05.22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A8215BF-BCD6-4ED4-8A72-98534143ABA4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9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Pulse para editar el formato de texto del esquema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Segundo nivel del esquema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Tercer nivel del esquema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Cuarto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Quinto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Sexto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Séptimo nivel del esquema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E555AFF-0580-4B8E-8B4F-C1DC3E893F2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6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6DB3D1-6583-405A-825F-565D1E62B7FD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6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Pulse para editar el formato del texto de título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Pulse para editar el formato de texto del esquema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Segundo nivel del esquema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Tercer nivel del esquema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Cuarto nivel del esquema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Quinto nivel del esquema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Sexto nivel del esquema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Séptimo nivel del esquema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&lt;fecha/hora&gt;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&lt;pie de página&gt;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4AD0742-1FB9-4034-8D39-598D15F2856F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&lt;número&gt;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IV.A DISTRIBUCION UNIFORME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IV.A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40000" y="1741320"/>
            <a:ext cx="9034560" cy="20386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REFERENCIA(s)</a:t>
            </a:r>
            <a:endParaRPr b="0" lang="de-AT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Hoel, P. G., &amp; Port, S. C., &amp; Stone, Ch. J. (1971). Introduction to Probability Theory (1/a edición). Houghton Mifflin Company.</a:t>
            </a:r>
            <a:endParaRPr b="0" lang="de-AT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Rodriguez Ojeda, L. (2007). Probabilidad y Estadística Básica para Ingenieros. Escuela Superior Politécnica del Litoral, ESPOL, Guayaquil, Ecuador.</a:t>
            </a:r>
            <a:endParaRPr b="0" lang="de-AT" sz="18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043280" y="1479960"/>
            <a:ext cx="8066160" cy="27327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028880" y="1170360"/>
            <a:ext cx="8094600" cy="33519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MEDIA Y VARIANZA DE LA DISTRIBUCIÓN UNIFORME CONTINUA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047960" y="1392120"/>
            <a:ext cx="8056440" cy="2332800"/>
          </a:xfrm>
          <a:prstGeom prst="rect">
            <a:avLst/>
          </a:prstGeom>
          <a:ln w="18000"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952560" y="3947040"/>
            <a:ext cx="8247240" cy="8946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3000" spc="-1" strike="noStrike">
                <a:solidFill>
                  <a:srgbClr val="ffffff"/>
                </a:solidFill>
                <a:latin typeface="Source Sans Pro Light"/>
              </a:rPr>
              <a:t>FUNCIÓN DE DISTRIBUCIÓN DE PROBABILIDAD</a:t>
            </a:r>
            <a:endParaRPr b="0" lang="de-AT" sz="3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924120" y="1646640"/>
            <a:ext cx="8304120" cy="239940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971640" y="1200960"/>
            <a:ext cx="8209080" cy="770760"/>
          </a:xfrm>
          <a:prstGeom prst="rect">
            <a:avLst/>
          </a:prstGeom>
          <a:ln w="18000"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1152000" y="2036880"/>
            <a:ext cx="8028000" cy="11019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400" spc="-1" strike="noStrike">
                <a:latin typeface="Source Sans Pro"/>
              </a:rPr>
              <a:t>a) Calcule la probabilidad que la duración tome al menos 2 horas.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b) Calcule el valor esperado de la duración de la reparación.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c) Suponga que la reparación tiene un costo fijo de $100 y un costo variable de $10, el 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    </a:t>
            </a:r>
            <a:r>
              <a:rPr b="0" lang="de-AT" sz="1400" spc="-1" strike="noStrike">
                <a:latin typeface="Source Sans Pro"/>
              </a:rPr>
              <a:t>cual se incrementa cuadráticamente dependiendo de la duración. Calcule el valor 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    </a:t>
            </a:r>
            <a:r>
              <a:rPr b="0" lang="de-AT" sz="1400" spc="-1" strike="noStrike">
                <a:latin typeface="Source Sans Pro"/>
              </a:rPr>
              <a:t>esperado del costo de la reparación.</a:t>
            </a:r>
            <a:endParaRPr b="0" lang="de-AT" sz="14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966960" y="1476000"/>
            <a:ext cx="8218440" cy="1732680"/>
          </a:xfrm>
          <a:prstGeom prst="rect">
            <a:avLst/>
          </a:prstGeom>
          <a:ln w="18000"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1152000" y="1190520"/>
            <a:ext cx="8028000" cy="4842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400" spc="-1" strike="noStrike">
                <a:latin typeface="Source Sans Pro"/>
              </a:rPr>
              <a:t>a) Calcule la probabilidad que la duración tome al menos 2 horas.</a:t>
            </a:r>
            <a:endParaRPr b="0" lang="de-AT" sz="1400" spc="-1" strike="noStrike">
              <a:latin typeface="Source Sans Pro"/>
            </a:endParaRPr>
          </a:p>
          <a:p>
            <a:endParaRPr b="0" lang="de-AT" sz="1400" spc="-1" strike="noStrike">
              <a:latin typeface="Source Sans Pro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152000" y="3278880"/>
            <a:ext cx="8028000" cy="4842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400" spc="-1" strike="noStrike">
                <a:latin typeface="Source Sans Pro"/>
              </a:rPr>
              <a:t>b) Calcule el valor esperado de la duración de la reparación.</a:t>
            </a:r>
            <a:endParaRPr b="0" lang="de-AT" sz="1400" spc="-1" strike="noStrike">
              <a:latin typeface="Source Sans Pro"/>
            </a:endParaRPr>
          </a:p>
          <a:p>
            <a:endParaRPr b="0" lang="de-AT" sz="1400" spc="-1" strike="noStrike">
              <a:latin typeface="Source Sans Pro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1000440" y="3610440"/>
            <a:ext cx="8151840" cy="70416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</a:t>
            </a: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 (Ejemplo)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152000" y="1245600"/>
            <a:ext cx="8028000" cy="7344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400" spc="-1" strike="noStrike">
                <a:latin typeface="Source Sans Pro"/>
              </a:rPr>
              <a:t>c) Suponga que la reparación tiene un costo fijo de $100 y un costo variable de $10, el 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    </a:t>
            </a:r>
            <a:r>
              <a:rPr b="0" lang="de-AT" sz="1400" spc="-1" strike="noStrike">
                <a:latin typeface="Source Sans Pro"/>
              </a:rPr>
              <a:t>cual se incrementa cuadráticamente dependiendo de la duración. Calcule el valor 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    </a:t>
            </a:r>
            <a:r>
              <a:rPr b="0" lang="de-AT" sz="1400" spc="-1" strike="noStrike">
                <a:latin typeface="Source Sans Pro"/>
              </a:rPr>
              <a:t>esperado del costo de la reparación.</a:t>
            </a:r>
            <a:endParaRPr b="0" lang="de-AT" sz="1400" spc="-1" strike="noStrike">
              <a:latin typeface="Source Sans Pro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981360" y="2020320"/>
            <a:ext cx="8190000" cy="22280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IV.A DISTRIBUCION UNIFORME (EJERCICIOS)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40000" y="1492200"/>
            <a:ext cx="9000000" cy="29552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de-AT" sz="1400" spc="-1" strike="noStrike">
                <a:latin typeface="Source Sans Pro"/>
              </a:rPr>
              <a:t>1) Se elige un punto C sobre una recta AB cuya longitud es k. Si la distancia entre C y A es una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variable aleatoria X con distribución uniforme continua, calcule la probabilidad que la diferencia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de longitud entre los segmentos AC y BC no exceda en mas de 10% de k.</a:t>
            </a:r>
            <a:endParaRPr b="0" lang="de-AT" sz="1400" spc="-1" strike="noStrike">
              <a:latin typeface="Source Sans Pro"/>
            </a:endParaRPr>
          </a:p>
          <a:p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2) En un negocio de hamburguesas se despacha el refresco en vasos. La cantidad es una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variables aleatoria con una distribución uniforme entre 130 y 160 ml. (mililitros)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a) Calcule la probabilidad de obtener un vaso que contenga a lo más 140 ml.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b) ¿Cuántos ml. contiene en promedio un vaso?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c) Obtenga la varianza para la variable aleatoria</a:t>
            </a:r>
            <a:endParaRPr b="0" lang="de-AT" sz="1400" spc="-1" strike="noStrike">
              <a:latin typeface="Source Sans Pro"/>
            </a:endParaRPr>
          </a:p>
          <a:p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3) Una resistencia eléctrica se comporta de acuerdo a una distribución continua con valores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entre 900 y 1100 ohms. Encuentre la probabilidad que la resistencia,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a) Tenga un valor de a lo más 950 ohms.</a:t>
            </a:r>
            <a:endParaRPr b="0" lang="de-AT" sz="1400" spc="-1" strike="noStrike">
              <a:latin typeface="Source Sans Pro"/>
            </a:endParaRPr>
          </a:p>
          <a:p>
            <a:r>
              <a:rPr b="0" lang="de-AT" sz="1400" spc="-1" strike="noStrike">
                <a:latin typeface="Source Sans Pro"/>
              </a:rPr>
              <a:t>b) Tenga un valor entre 950 y 1050 ohms.</a:t>
            </a:r>
            <a:endParaRPr b="0" lang="de-AT" sz="14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2022-05-25T03:53:07Z</dcterms:created>
  <dc:creator/>
  <dc:description/>
  <dc:language>es-MX</dc:language>
  <cp:lastModifiedBy/>
  <dcterms:modified xsi:type="dcterms:W3CDTF">2022-05-25T04:54:35Z</dcterms:modified>
  <cp:revision>4</cp:revision>
  <dc:subject/>
  <dc:title>Vivid</dc:title>
</cp:coreProperties>
</file>