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26FD2AE-89A7-4885-9111-FCB9AF7A8AD0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726BBEF-E6E8-43A7-AD9D-AB9237BDEB0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5A0584C-CF42-4BA1-9720-F014EB6989CA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244F344-C498-4F18-B8E8-80C82FAA288D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 flipV="1">
            <a:off x="360" y="-360"/>
            <a:ext cx="1007892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60" y="5579280"/>
            <a:ext cx="1007892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IV.B DISTRIBUCION EXPONENCIAL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Distribución Gamma, Tema IV.B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067040" y="1522800"/>
            <a:ext cx="8018640" cy="26470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Gráfico de la Distribución Exponencial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1157400" y="1180080"/>
            <a:ext cx="7837560" cy="33328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PARA LA DISTRIBUCIÓN EXPONENCIAL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990720" y="1442160"/>
            <a:ext cx="8170920" cy="16567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 (Ejemplo)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976680" y="713520"/>
            <a:ext cx="8199360" cy="42660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rcRect l="0" t="0" r="0" b="42854"/>
          <a:stretch/>
        </p:blipFill>
        <p:spPr>
          <a:xfrm>
            <a:off x="1256400" y="1476000"/>
            <a:ext cx="7639560" cy="3239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rcRect l="0" t="53751" r="0" b="0"/>
          <a:stretch/>
        </p:blipFill>
        <p:spPr>
          <a:xfrm>
            <a:off x="1256760" y="1692000"/>
            <a:ext cx="7639560" cy="26215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14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Otra forma de introducir la Distribución Exponencial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(REF. Hoel, Port, Stone, (1971). Introduction to Probability Theory)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1690920" y="1415520"/>
            <a:ext cx="6770880" cy="3437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Otra forma de introducir la Distribución Exponencial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1719360" y="1132920"/>
            <a:ext cx="6713640" cy="1770840"/>
          </a:xfrm>
          <a:prstGeom prst="rect">
            <a:avLst/>
          </a:prstGeom>
          <a:ln w="18000"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1710000" y="3329280"/>
            <a:ext cx="6732720" cy="12661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20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 (Otra forma de introducir la distribución Exponencial)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714680" y="808200"/>
            <a:ext cx="6723360" cy="45802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20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 (Otra forma de introducir la distribución Exponencial)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704960" y="853920"/>
            <a:ext cx="6742440" cy="45612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081440" y="1146960"/>
            <a:ext cx="7989840" cy="40471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20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IV.B Distribución Exponencial (Otra forma de introducir la distribución Exponencial)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560" y="630360"/>
            <a:ext cx="907056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539640" y="1740960"/>
            <a:ext cx="9033480" cy="2037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REFERENCIA(s)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Hoel, P. G., &amp; Port, S. C., &amp; Stone, Ch. J. (1971). Introduction to Probability Theory (1/a edición). Houghton Mifflin Company.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ESPOL, Guayaquil, Ecuador.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1076400" y="1123560"/>
            <a:ext cx="7999560" cy="42375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Gráfico de la Distribución Gamma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rcRect l="0" t="8523" r="0" b="0"/>
          <a:stretch/>
        </p:blipFill>
        <p:spPr>
          <a:xfrm>
            <a:off x="2347920" y="1440000"/>
            <a:ext cx="5456520" cy="36583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PARA LA DISTRIBUCIÓN GAMMA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1081440" y="1095120"/>
            <a:ext cx="7989840" cy="42948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1081440" y="1350360"/>
            <a:ext cx="7989840" cy="15519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 (EJEMPLO)</a:t>
            </a:r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rcRect l="0" t="0" r="0" b="3260"/>
          <a:stretch/>
        </p:blipFill>
        <p:spPr>
          <a:xfrm>
            <a:off x="1067040" y="531000"/>
            <a:ext cx="8018640" cy="46886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 (EJEMPLO)</a:t>
            </a:r>
            <a:br/>
            <a:br/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1247040" y="455400"/>
            <a:ext cx="7598160" cy="48726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DISTRIBUCIÓN GAMMA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1047960" y="1503720"/>
            <a:ext cx="8056440" cy="268524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2022-06-08T03:59:47Z</dcterms:created>
  <dc:creator/>
  <dc:description/>
  <dc:language>es-MX</dc:language>
  <cp:lastModifiedBy/>
  <dcterms:modified xsi:type="dcterms:W3CDTF">2022-06-08T05:51:34Z</dcterms:modified>
  <cp:revision>7</cp:revision>
  <dc:subject/>
  <dc:title>Vivid</dc:title>
</cp:coreProperties>
</file>