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1.png" ContentType="image/png"/>
  <Override PartName="/ppt/media/image6.png" ContentType="image/png"/>
  <Override PartName="/ppt/media/image10.png" ContentType="image/png"/>
  <Override PartName="/ppt/media/image4.png" ContentType="image/png"/>
  <Override PartName="/ppt/media/image21.png" ContentType="image/png"/>
  <Override PartName="/ppt/media/image19.png" ContentType="image/png"/>
  <Override PartName="/ppt/media/image1.png" ContentType="image/png"/>
  <Override PartName="/ppt/media/image3.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2.png" ContentType="image/png"/>
  <Override PartName="/ppt/media/image5.png" ContentType="image/png"/>
  <Override PartName="/ppt/slides/slide1.xml" ContentType="application/vnd.openxmlformats-officedocument.presentationml.slide+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5" name="PlaceHolder 2"/>
          <p:cNvSpPr>
            <a:spLocks noGrp="1"/>
          </p:cNvSpPr>
          <p:nvPr>
            <p:ph type="body"/>
          </p:nvPr>
        </p:nvSpPr>
        <p:spPr>
          <a:xfrm>
            <a:off x="504000" y="1326600"/>
            <a:ext cx="9072000" cy="1568520"/>
          </a:xfrm>
          <a:prstGeom prst="rect">
            <a:avLst/>
          </a:prstGeom>
        </p:spPr>
        <p:txBody>
          <a:bodyPr lIns="0" rIns="0" tIns="0" bIns="0">
            <a:normAutofit/>
          </a:bodyPr>
          <a:p>
            <a:endParaRPr b="0" lang="es-MX" sz="3200" spc="-1" strike="noStrike">
              <a:latin typeface="Arial"/>
            </a:endParaRPr>
          </a:p>
        </p:txBody>
      </p:sp>
      <p:sp>
        <p:nvSpPr>
          <p:cNvPr id="26" name="PlaceHolder 3"/>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8"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29"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30"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
        <p:nvSpPr>
          <p:cNvPr id="31" name="PlaceHolder 5"/>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33" name="PlaceHolder 2"/>
          <p:cNvSpPr>
            <a:spLocks noGrp="1"/>
          </p:cNvSpPr>
          <p:nvPr>
            <p:ph type="body"/>
          </p:nvPr>
        </p:nvSpPr>
        <p:spPr>
          <a:xfrm>
            <a:off x="504000" y="1326600"/>
            <a:ext cx="2921040" cy="1568520"/>
          </a:xfrm>
          <a:prstGeom prst="rect">
            <a:avLst/>
          </a:prstGeom>
        </p:spPr>
        <p:txBody>
          <a:bodyPr lIns="0" rIns="0" tIns="0" bIns="0">
            <a:normAutofit/>
          </a:bodyPr>
          <a:p>
            <a:endParaRPr b="0" lang="es-MX" sz="3200" spc="-1" strike="noStrike">
              <a:latin typeface="Arial"/>
            </a:endParaRPr>
          </a:p>
        </p:txBody>
      </p:sp>
      <p:sp>
        <p:nvSpPr>
          <p:cNvPr id="34" name="PlaceHolder 3"/>
          <p:cNvSpPr>
            <a:spLocks noGrp="1"/>
          </p:cNvSpPr>
          <p:nvPr>
            <p:ph type="body"/>
          </p:nvPr>
        </p:nvSpPr>
        <p:spPr>
          <a:xfrm>
            <a:off x="3571560" y="1326600"/>
            <a:ext cx="2921040" cy="1568520"/>
          </a:xfrm>
          <a:prstGeom prst="rect">
            <a:avLst/>
          </a:prstGeom>
        </p:spPr>
        <p:txBody>
          <a:bodyPr lIns="0" rIns="0" tIns="0" bIns="0">
            <a:normAutofit/>
          </a:bodyPr>
          <a:p>
            <a:endParaRPr b="0" lang="es-MX" sz="3200" spc="-1" strike="noStrike">
              <a:latin typeface="Arial"/>
            </a:endParaRPr>
          </a:p>
        </p:txBody>
      </p:sp>
      <p:sp>
        <p:nvSpPr>
          <p:cNvPr id="35" name="PlaceHolder 4"/>
          <p:cNvSpPr>
            <a:spLocks noGrp="1"/>
          </p:cNvSpPr>
          <p:nvPr>
            <p:ph type="body"/>
          </p:nvPr>
        </p:nvSpPr>
        <p:spPr>
          <a:xfrm>
            <a:off x="6639120" y="1326600"/>
            <a:ext cx="2921040" cy="1568520"/>
          </a:xfrm>
          <a:prstGeom prst="rect">
            <a:avLst/>
          </a:prstGeom>
        </p:spPr>
        <p:txBody>
          <a:bodyPr lIns="0" rIns="0" tIns="0" bIns="0">
            <a:normAutofit/>
          </a:bodyPr>
          <a:p>
            <a:endParaRPr b="0" lang="es-MX" sz="3200" spc="-1" strike="noStrike">
              <a:latin typeface="Arial"/>
            </a:endParaRPr>
          </a:p>
        </p:txBody>
      </p:sp>
      <p:sp>
        <p:nvSpPr>
          <p:cNvPr id="36" name="PlaceHolder 5"/>
          <p:cNvSpPr>
            <a:spLocks noGrp="1"/>
          </p:cNvSpPr>
          <p:nvPr>
            <p:ph type="body"/>
          </p:nvPr>
        </p:nvSpPr>
        <p:spPr>
          <a:xfrm>
            <a:off x="504000" y="3044520"/>
            <a:ext cx="2921040" cy="1568520"/>
          </a:xfrm>
          <a:prstGeom prst="rect">
            <a:avLst/>
          </a:prstGeom>
        </p:spPr>
        <p:txBody>
          <a:bodyPr lIns="0" rIns="0" tIns="0" bIns="0">
            <a:normAutofit/>
          </a:bodyPr>
          <a:p>
            <a:endParaRPr b="0" lang="es-MX" sz="3200" spc="-1" strike="noStrike">
              <a:latin typeface="Arial"/>
            </a:endParaRPr>
          </a:p>
        </p:txBody>
      </p:sp>
      <p:sp>
        <p:nvSpPr>
          <p:cNvPr id="37" name="PlaceHolder 6"/>
          <p:cNvSpPr>
            <a:spLocks noGrp="1"/>
          </p:cNvSpPr>
          <p:nvPr>
            <p:ph type="body"/>
          </p:nvPr>
        </p:nvSpPr>
        <p:spPr>
          <a:xfrm>
            <a:off x="3571560" y="3044520"/>
            <a:ext cx="2921040" cy="1568520"/>
          </a:xfrm>
          <a:prstGeom prst="rect">
            <a:avLst/>
          </a:prstGeom>
        </p:spPr>
        <p:txBody>
          <a:bodyPr lIns="0" rIns="0" tIns="0" bIns="0">
            <a:normAutofit/>
          </a:bodyPr>
          <a:p>
            <a:endParaRPr b="0" lang="es-MX" sz="3200" spc="-1" strike="noStrike">
              <a:latin typeface="Arial"/>
            </a:endParaRPr>
          </a:p>
        </p:txBody>
      </p:sp>
      <p:sp>
        <p:nvSpPr>
          <p:cNvPr id="38" name="PlaceHolder 7"/>
          <p:cNvSpPr>
            <a:spLocks noGrp="1"/>
          </p:cNvSpPr>
          <p:nvPr>
            <p:ph type="body"/>
          </p:nvPr>
        </p:nvSpPr>
        <p:spPr>
          <a:xfrm>
            <a:off x="6639120" y="3044520"/>
            <a:ext cx="292104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43"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45" name="PlaceHolder 2"/>
          <p:cNvSpPr>
            <a:spLocks noGrp="1"/>
          </p:cNvSpPr>
          <p:nvPr>
            <p:ph type="body"/>
          </p:nvPr>
        </p:nvSpPr>
        <p:spPr>
          <a:xfrm>
            <a:off x="504000" y="1326600"/>
            <a:ext cx="907200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47"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48"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52"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53"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
        <p:nvSpPr>
          <p:cNvPr id="54"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4"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56"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57"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58" name="PlaceHolder 4"/>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60"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61"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62" name="PlaceHolder 4"/>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64" name="PlaceHolder 2"/>
          <p:cNvSpPr>
            <a:spLocks noGrp="1"/>
          </p:cNvSpPr>
          <p:nvPr>
            <p:ph type="body"/>
          </p:nvPr>
        </p:nvSpPr>
        <p:spPr>
          <a:xfrm>
            <a:off x="504000" y="1326600"/>
            <a:ext cx="9072000" cy="1568520"/>
          </a:xfrm>
          <a:prstGeom prst="rect">
            <a:avLst/>
          </a:prstGeom>
        </p:spPr>
        <p:txBody>
          <a:bodyPr lIns="0" rIns="0" tIns="0" bIns="0">
            <a:normAutofit/>
          </a:bodyPr>
          <a:p>
            <a:endParaRPr b="0" lang="es-MX" sz="3200" spc="-1" strike="noStrike">
              <a:latin typeface="Arial"/>
            </a:endParaRPr>
          </a:p>
        </p:txBody>
      </p:sp>
      <p:sp>
        <p:nvSpPr>
          <p:cNvPr id="65" name="PlaceHolder 3"/>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67"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68"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69"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
        <p:nvSpPr>
          <p:cNvPr id="70" name="PlaceHolder 5"/>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72" name="PlaceHolder 2"/>
          <p:cNvSpPr>
            <a:spLocks noGrp="1"/>
          </p:cNvSpPr>
          <p:nvPr>
            <p:ph type="body"/>
          </p:nvPr>
        </p:nvSpPr>
        <p:spPr>
          <a:xfrm>
            <a:off x="504000" y="1326600"/>
            <a:ext cx="2921040" cy="1568520"/>
          </a:xfrm>
          <a:prstGeom prst="rect">
            <a:avLst/>
          </a:prstGeom>
        </p:spPr>
        <p:txBody>
          <a:bodyPr lIns="0" rIns="0" tIns="0" bIns="0">
            <a:normAutofit/>
          </a:bodyPr>
          <a:p>
            <a:endParaRPr b="0" lang="es-MX" sz="3200" spc="-1" strike="noStrike">
              <a:latin typeface="Arial"/>
            </a:endParaRPr>
          </a:p>
        </p:txBody>
      </p:sp>
      <p:sp>
        <p:nvSpPr>
          <p:cNvPr id="73" name="PlaceHolder 3"/>
          <p:cNvSpPr>
            <a:spLocks noGrp="1"/>
          </p:cNvSpPr>
          <p:nvPr>
            <p:ph type="body"/>
          </p:nvPr>
        </p:nvSpPr>
        <p:spPr>
          <a:xfrm>
            <a:off x="3571560" y="1326600"/>
            <a:ext cx="2921040" cy="1568520"/>
          </a:xfrm>
          <a:prstGeom prst="rect">
            <a:avLst/>
          </a:prstGeom>
        </p:spPr>
        <p:txBody>
          <a:bodyPr lIns="0" rIns="0" tIns="0" bIns="0">
            <a:normAutofit/>
          </a:bodyPr>
          <a:p>
            <a:endParaRPr b="0" lang="es-MX" sz="3200" spc="-1" strike="noStrike">
              <a:latin typeface="Arial"/>
            </a:endParaRPr>
          </a:p>
        </p:txBody>
      </p:sp>
      <p:sp>
        <p:nvSpPr>
          <p:cNvPr id="74" name="PlaceHolder 4"/>
          <p:cNvSpPr>
            <a:spLocks noGrp="1"/>
          </p:cNvSpPr>
          <p:nvPr>
            <p:ph type="body"/>
          </p:nvPr>
        </p:nvSpPr>
        <p:spPr>
          <a:xfrm>
            <a:off x="6639120" y="1326600"/>
            <a:ext cx="2921040" cy="1568520"/>
          </a:xfrm>
          <a:prstGeom prst="rect">
            <a:avLst/>
          </a:prstGeom>
        </p:spPr>
        <p:txBody>
          <a:bodyPr lIns="0" rIns="0" tIns="0" bIns="0">
            <a:normAutofit/>
          </a:bodyPr>
          <a:p>
            <a:endParaRPr b="0" lang="es-MX" sz="3200" spc="-1" strike="noStrike">
              <a:latin typeface="Arial"/>
            </a:endParaRPr>
          </a:p>
        </p:txBody>
      </p:sp>
      <p:sp>
        <p:nvSpPr>
          <p:cNvPr id="75" name="PlaceHolder 5"/>
          <p:cNvSpPr>
            <a:spLocks noGrp="1"/>
          </p:cNvSpPr>
          <p:nvPr>
            <p:ph type="body"/>
          </p:nvPr>
        </p:nvSpPr>
        <p:spPr>
          <a:xfrm>
            <a:off x="504000" y="3044520"/>
            <a:ext cx="2921040" cy="1568520"/>
          </a:xfrm>
          <a:prstGeom prst="rect">
            <a:avLst/>
          </a:prstGeom>
        </p:spPr>
        <p:txBody>
          <a:bodyPr lIns="0" rIns="0" tIns="0" bIns="0">
            <a:normAutofit/>
          </a:bodyPr>
          <a:p>
            <a:endParaRPr b="0" lang="es-MX" sz="3200" spc="-1" strike="noStrike">
              <a:latin typeface="Arial"/>
            </a:endParaRPr>
          </a:p>
        </p:txBody>
      </p:sp>
      <p:sp>
        <p:nvSpPr>
          <p:cNvPr id="76" name="PlaceHolder 6"/>
          <p:cNvSpPr>
            <a:spLocks noGrp="1"/>
          </p:cNvSpPr>
          <p:nvPr>
            <p:ph type="body"/>
          </p:nvPr>
        </p:nvSpPr>
        <p:spPr>
          <a:xfrm>
            <a:off x="3571560" y="3044520"/>
            <a:ext cx="2921040" cy="1568520"/>
          </a:xfrm>
          <a:prstGeom prst="rect">
            <a:avLst/>
          </a:prstGeom>
        </p:spPr>
        <p:txBody>
          <a:bodyPr lIns="0" rIns="0" tIns="0" bIns="0">
            <a:normAutofit/>
          </a:bodyPr>
          <a:p>
            <a:endParaRPr b="0" lang="es-MX" sz="3200" spc="-1" strike="noStrike">
              <a:latin typeface="Arial"/>
            </a:endParaRPr>
          </a:p>
        </p:txBody>
      </p:sp>
      <p:sp>
        <p:nvSpPr>
          <p:cNvPr id="77" name="PlaceHolder 7"/>
          <p:cNvSpPr>
            <a:spLocks noGrp="1"/>
          </p:cNvSpPr>
          <p:nvPr>
            <p:ph type="body"/>
          </p:nvPr>
        </p:nvSpPr>
        <p:spPr>
          <a:xfrm>
            <a:off x="6639120" y="3044520"/>
            <a:ext cx="292104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82"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84" name="PlaceHolder 2"/>
          <p:cNvSpPr>
            <a:spLocks noGrp="1"/>
          </p:cNvSpPr>
          <p:nvPr>
            <p:ph type="body"/>
          </p:nvPr>
        </p:nvSpPr>
        <p:spPr>
          <a:xfrm>
            <a:off x="504000" y="1326600"/>
            <a:ext cx="907200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86"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87"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6" name="PlaceHolder 2"/>
          <p:cNvSpPr>
            <a:spLocks noGrp="1"/>
          </p:cNvSpPr>
          <p:nvPr>
            <p:ph type="body"/>
          </p:nvPr>
        </p:nvSpPr>
        <p:spPr>
          <a:xfrm>
            <a:off x="504000" y="1326600"/>
            <a:ext cx="907200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91"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92"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
        <p:nvSpPr>
          <p:cNvPr id="93"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95"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96"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97" name="PlaceHolder 4"/>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99"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100"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101" name="PlaceHolder 4"/>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03" name="PlaceHolder 2"/>
          <p:cNvSpPr>
            <a:spLocks noGrp="1"/>
          </p:cNvSpPr>
          <p:nvPr>
            <p:ph type="body"/>
          </p:nvPr>
        </p:nvSpPr>
        <p:spPr>
          <a:xfrm>
            <a:off x="504000" y="1326600"/>
            <a:ext cx="9072000" cy="1568520"/>
          </a:xfrm>
          <a:prstGeom prst="rect">
            <a:avLst/>
          </a:prstGeom>
        </p:spPr>
        <p:txBody>
          <a:bodyPr lIns="0" rIns="0" tIns="0" bIns="0">
            <a:normAutofit/>
          </a:bodyPr>
          <a:p>
            <a:endParaRPr b="0" lang="es-MX" sz="3200" spc="-1" strike="noStrike">
              <a:latin typeface="Arial"/>
            </a:endParaRPr>
          </a:p>
        </p:txBody>
      </p:sp>
      <p:sp>
        <p:nvSpPr>
          <p:cNvPr id="104" name="PlaceHolder 3"/>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06"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107"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108"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
        <p:nvSpPr>
          <p:cNvPr id="109" name="PlaceHolder 5"/>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11" name="PlaceHolder 2"/>
          <p:cNvSpPr>
            <a:spLocks noGrp="1"/>
          </p:cNvSpPr>
          <p:nvPr>
            <p:ph type="body"/>
          </p:nvPr>
        </p:nvSpPr>
        <p:spPr>
          <a:xfrm>
            <a:off x="504000" y="1326600"/>
            <a:ext cx="2921040" cy="1568520"/>
          </a:xfrm>
          <a:prstGeom prst="rect">
            <a:avLst/>
          </a:prstGeom>
        </p:spPr>
        <p:txBody>
          <a:bodyPr lIns="0" rIns="0" tIns="0" bIns="0">
            <a:normAutofit/>
          </a:bodyPr>
          <a:p>
            <a:endParaRPr b="0" lang="es-MX" sz="3200" spc="-1" strike="noStrike">
              <a:latin typeface="Arial"/>
            </a:endParaRPr>
          </a:p>
        </p:txBody>
      </p:sp>
      <p:sp>
        <p:nvSpPr>
          <p:cNvPr id="112" name="PlaceHolder 3"/>
          <p:cNvSpPr>
            <a:spLocks noGrp="1"/>
          </p:cNvSpPr>
          <p:nvPr>
            <p:ph type="body"/>
          </p:nvPr>
        </p:nvSpPr>
        <p:spPr>
          <a:xfrm>
            <a:off x="3571560" y="1326600"/>
            <a:ext cx="2921040" cy="1568520"/>
          </a:xfrm>
          <a:prstGeom prst="rect">
            <a:avLst/>
          </a:prstGeom>
        </p:spPr>
        <p:txBody>
          <a:bodyPr lIns="0" rIns="0" tIns="0" bIns="0">
            <a:normAutofit/>
          </a:bodyPr>
          <a:p>
            <a:endParaRPr b="0" lang="es-MX" sz="3200" spc="-1" strike="noStrike">
              <a:latin typeface="Arial"/>
            </a:endParaRPr>
          </a:p>
        </p:txBody>
      </p:sp>
      <p:sp>
        <p:nvSpPr>
          <p:cNvPr id="113" name="PlaceHolder 4"/>
          <p:cNvSpPr>
            <a:spLocks noGrp="1"/>
          </p:cNvSpPr>
          <p:nvPr>
            <p:ph type="body"/>
          </p:nvPr>
        </p:nvSpPr>
        <p:spPr>
          <a:xfrm>
            <a:off x="6639120" y="1326600"/>
            <a:ext cx="2921040" cy="1568520"/>
          </a:xfrm>
          <a:prstGeom prst="rect">
            <a:avLst/>
          </a:prstGeom>
        </p:spPr>
        <p:txBody>
          <a:bodyPr lIns="0" rIns="0" tIns="0" bIns="0">
            <a:normAutofit/>
          </a:bodyPr>
          <a:p>
            <a:endParaRPr b="0" lang="es-MX" sz="3200" spc="-1" strike="noStrike">
              <a:latin typeface="Arial"/>
            </a:endParaRPr>
          </a:p>
        </p:txBody>
      </p:sp>
      <p:sp>
        <p:nvSpPr>
          <p:cNvPr id="114" name="PlaceHolder 5"/>
          <p:cNvSpPr>
            <a:spLocks noGrp="1"/>
          </p:cNvSpPr>
          <p:nvPr>
            <p:ph type="body"/>
          </p:nvPr>
        </p:nvSpPr>
        <p:spPr>
          <a:xfrm>
            <a:off x="504000" y="3044520"/>
            <a:ext cx="2921040" cy="1568520"/>
          </a:xfrm>
          <a:prstGeom prst="rect">
            <a:avLst/>
          </a:prstGeom>
        </p:spPr>
        <p:txBody>
          <a:bodyPr lIns="0" rIns="0" tIns="0" bIns="0">
            <a:normAutofit/>
          </a:bodyPr>
          <a:p>
            <a:endParaRPr b="0" lang="es-MX" sz="3200" spc="-1" strike="noStrike">
              <a:latin typeface="Arial"/>
            </a:endParaRPr>
          </a:p>
        </p:txBody>
      </p:sp>
      <p:sp>
        <p:nvSpPr>
          <p:cNvPr id="115" name="PlaceHolder 6"/>
          <p:cNvSpPr>
            <a:spLocks noGrp="1"/>
          </p:cNvSpPr>
          <p:nvPr>
            <p:ph type="body"/>
          </p:nvPr>
        </p:nvSpPr>
        <p:spPr>
          <a:xfrm>
            <a:off x="3571560" y="3044520"/>
            <a:ext cx="2921040" cy="1568520"/>
          </a:xfrm>
          <a:prstGeom prst="rect">
            <a:avLst/>
          </a:prstGeom>
        </p:spPr>
        <p:txBody>
          <a:bodyPr lIns="0" rIns="0" tIns="0" bIns="0">
            <a:normAutofit/>
          </a:bodyPr>
          <a:p>
            <a:endParaRPr b="0" lang="es-MX" sz="3200" spc="-1" strike="noStrike">
              <a:latin typeface="Arial"/>
            </a:endParaRPr>
          </a:p>
        </p:txBody>
      </p:sp>
      <p:sp>
        <p:nvSpPr>
          <p:cNvPr id="116" name="PlaceHolder 7"/>
          <p:cNvSpPr>
            <a:spLocks noGrp="1"/>
          </p:cNvSpPr>
          <p:nvPr>
            <p:ph type="body"/>
          </p:nvPr>
        </p:nvSpPr>
        <p:spPr>
          <a:xfrm>
            <a:off x="6639120" y="3044520"/>
            <a:ext cx="292104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22"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24" name="PlaceHolder 2"/>
          <p:cNvSpPr>
            <a:spLocks noGrp="1"/>
          </p:cNvSpPr>
          <p:nvPr>
            <p:ph type="body"/>
          </p:nvPr>
        </p:nvSpPr>
        <p:spPr>
          <a:xfrm>
            <a:off x="504000" y="1326600"/>
            <a:ext cx="907200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8"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9"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26"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127"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9"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31"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132"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
        <p:nvSpPr>
          <p:cNvPr id="133"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35"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136"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137" name="PlaceHolder 4"/>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39"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140"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141" name="PlaceHolder 4"/>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43" name="PlaceHolder 2"/>
          <p:cNvSpPr>
            <a:spLocks noGrp="1"/>
          </p:cNvSpPr>
          <p:nvPr>
            <p:ph type="body"/>
          </p:nvPr>
        </p:nvSpPr>
        <p:spPr>
          <a:xfrm>
            <a:off x="504000" y="1326600"/>
            <a:ext cx="9072000" cy="1568520"/>
          </a:xfrm>
          <a:prstGeom prst="rect">
            <a:avLst/>
          </a:prstGeom>
        </p:spPr>
        <p:txBody>
          <a:bodyPr lIns="0" rIns="0" tIns="0" bIns="0">
            <a:normAutofit/>
          </a:bodyPr>
          <a:p>
            <a:endParaRPr b="0" lang="es-MX" sz="3200" spc="-1" strike="noStrike">
              <a:latin typeface="Arial"/>
            </a:endParaRPr>
          </a:p>
        </p:txBody>
      </p:sp>
      <p:sp>
        <p:nvSpPr>
          <p:cNvPr id="144" name="PlaceHolder 3"/>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46"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147"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148"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
        <p:nvSpPr>
          <p:cNvPr id="149" name="PlaceHolder 5"/>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51" name="PlaceHolder 2"/>
          <p:cNvSpPr>
            <a:spLocks noGrp="1"/>
          </p:cNvSpPr>
          <p:nvPr>
            <p:ph type="body"/>
          </p:nvPr>
        </p:nvSpPr>
        <p:spPr>
          <a:xfrm>
            <a:off x="504000" y="1326600"/>
            <a:ext cx="2921040" cy="1568520"/>
          </a:xfrm>
          <a:prstGeom prst="rect">
            <a:avLst/>
          </a:prstGeom>
        </p:spPr>
        <p:txBody>
          <a:bodyPr lIns="0" rIns="0" tIns="0" bIns="0">
            <a:normAutofit/>
          </a:bodyPr>
          <a:p>
            <a:endParaRPr b="0" lang="es-MX" sz="3200" spc="-1" strike="noStrike">
              <a:latin typeface="Arial"/>
            </a:endParaRPr>
          </a:p>
        </p:txBody>
      </p:sp>
      <p:sp>
        <p:nvSpPr>
          <p:cNvPr id="152" name="PlaceHolder 3"/>
          <p:cNvSpPr>
            <a:spLocks noGrp="1"/>
          </p:cNvSpPr>
          <p:nvPr>
            <p:ph type="body"/>
          </p:nvPr>
        </p:nvSpPr>
        <p:spPr>
          <a:xfrm>
            <a:off x="3571560" y="1326600"/>
            <a:ext cx="2921040" cy="1568520"/>
          </a:xfrm>
          <a:prstGeom prst="rect">
            <a:avLst/>
          </a:prstGeom>
        </p:spPr>
        <p:txBody>
          <a:bodyPr lIns="0" rIns="0" tIns="0" bIns="0">
            <a:normAutofit/>
          </a:bodyPr>
          <a:p>
            <a:endParaRPr b="0" lang="es-MX" sz="3200" spc="-1" strike="noStrike">
              <a:latin typeface="Arial"/>
            </a:endParaRPr>
          </a:p>
        </p:txBody>
      </p:sp>
      <p:sp>
        <p:nvSpPr>
          <p:cNvPr id="153" name="PlaceHolder 4"/>
          <p:cNvSpPr>
            <a:spLocks noGrp="1"/>
          </p:cNvSpPr>
          <p:nvPr>
            <p:ph type="body"/>
          </p:nvPr>
        </p:nvSpPr>
        <p:spPr>
          <a:xfrm>
            <a:off x="6639120" y="1326600"/>
            <a:ext cx="2921040" cy="1568520"/>
          </a:xfrm>
          <a:prstGeom prst="rect">
            <a:avLst/>
          </a:prstGeom>
        </p:spPr>
        <p:txBody>
          <a:bodyPr lIns="0" rIns="0" tIns="0" bIns="0">
            <a:normAutofit/>
          </a:bodyPr>
          <a:p>
            <a:endParaRPr b="0" lang="es-MX" sz="3200" spc="-1" strike="noStrike">
              <a:latin typeface="Arial"/>
            </a:endParaRPr>
          </a:p>
        </p:txBody>
      </p:sp>
      <p:sp>
        <p:nvSpPr>
          <p:cNvPr id="154" name="PlaceHolder 5"/>
          <p:cNvSpPr>
            <a:spLocks noGrp="1"/>
          </p:cNvSpPr>
          <p:nvPr>
            <p:ph type="body"/>
          </p:nvPr>
        </p:nvSpPr>
        <p:spPr>
          <a:xfrm>
            <a:off x="504000" y="3044520"/>
            <a:ext cx="2921040" cy="1568520"/>
          </a:xfrm>
          <a:prstGeom prst="rect">
            <a:avLst/>
          </a:prstGeom>
        </p:spPr>
        <p:txBody>
          <a:bodyPr lIns="0" rIns="0" tIns="0" bIns="0">
            <a:normAutofit/>
          </a:bodyPr>
          <a:p>
            <a:endParaRPr b="0" lang="es-MX" sz="3200" spc="-1" strike="noStrike">
              <a:latin typeface="Arial"/>
            </a:endParaRPr>
          </a:p>
        </p:txBody>
      </p:sp>
      <p:sp>
        <p:nvSpPr>
          <p:cNvPr id="155" name="PlaceHolder 6"/>
          <p:cNvSpPr>
            <a:spLocks noGrp="1"/>
          </p:cNvSpPr>
          <p:nvPr>
            <p:ph type="body"/>
          </p:nvPr>
        </p:nvSpPr>
        <p:spPr>
          <a:xfrm>
            <a:off x="3571560" y="3044520"/>
            <a:ext cx="2921040" cy="1568520"/>
          </a:xfrm>
          <a:prstGeom prst="rect">
            <a:avLst/>
          </a:prstGeom>
        </p:spPr>
        <p:txBody>
          <a:bodyPr lIns="0" rIns="0" tIns="0" bIns="0">
            <a:normAutofit/>
          </a:bodyPr>
          <a:p>
            <a:endParaRPr b="0" lang="es-MX" sz="3200" spc="-1" strike="noStrike">
              <a:latin typeface="Arial"/>
            </a:endParaRPr>
          </a:p>
        </p:txBody>
      </p:sp>
      <p:sp>
        <p:nvSpPr>
          <p:cNvPr id="156" name="PlaceHolder 7"/>
          <p:cNvSpPr>
            <a:spLocks noGrp="1"/>
          </p:cNvSpPr>
          <p:nvPr>
            <p:ph type="body"/>
          </p:nvPr>
        </p:nvSpPr>
        <p:spPr>
          <a:xfrm>
            <a:off x="6639120" y="3044520"/>
            <a:ext cx="292104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3"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14"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
        <p:nvSpPr>
          <p:cNvPr id="15"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7"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18"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19" name="PlaceHolder 4"/>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1"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22"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23" name="PlaceHolder 4"/>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3780000"/>
            <a:ext cx="10079640" cy="1889640"/>
          </a:xfrm>
          <a:prstGeom prst="rect">
            <a:avLst/>
          </a:prstGeom>
          <a:pattFill prst="lgGrid">
            <a:fgClr>
              <a:srgbClr val="3465a4"/>
            </a:fgClr>
            <a:bgClr>
              <a:srgbClr val="009eda"/>
            </a:bgClr>
          </a:pattFill>
          <a:ln w="18000">
            <a:noFill/>
          </a:ln>
          <a:effectLst>
            <a:outerShdw dir="16200000" dist="18000">
              <a:srgbClr val="f49100"/>
            </a:outerShdw>
          </a:effectLst>
        </p:spPr>
        <p:style>
          <a:lnRef idx="0"/>
          <a:fillRef idx="0"/>
          <a:effectRef idx="0"/>
          <a:fontRef idx="minor"/>
        </p:style>
      </p:sp>
      <p:sp>
        <p:nvSpPr>
          <p:cNvPr id="1" name="PlaceHolder 2"/>
          <p:cNvSpPr>
            <a:spLocks noGrp="1"/>
          </p:cNvSpPr>
          <p:nvPr>
            <p:ph type="title"/>
          </p:nvPr>
        </p:nvSpPr>
        <p:spPr>
          <a:xfrm>
            <a:off x="540000" y="270000"/>
            <a:ext cx="8999640" cy="989640"/>
          </a:xfrm>
          <a:prstGeom prst="rect">
            <a:avLst/>
          </a:prstGeom>
        </p:spPr>
        <p:txBody>
          <a:bodyPr lIns="0" rIns="0" tIns="0" bIns="0" anchor="ctr">
            <a:normAutofit/>
          </a:bodyPr>
          <a:p>
            <a:r>
              <a:rPr b="0" lang="es-MX" sz="1800" spc="-1" strike="noStrike">
                <a:latin typeface="Arial"/>
              </a:rPr>
              <a:t>Pulse para editar el formato del texto de título</a:t>
            </a:r>
            <a:endParaRPr b="0" lang="es-MX" sz="1800" spc="-1" strike="noStrike">
              <a:latin typeface="Arial"/>
            </a:endParaRPr>
          </a:p>
        </p:txBody>
      </p:sp>
      <p:sp>
        <p:nvSpPr>
          <p:cNvPr id="2" name="PlaceHolder 3"/>
          <p:cNvSpPr>
            <a:spLocks noGrp="1"/>
          </p:cNvSpPr>
          <p:nvPr>
            <p:ph type="body"/>
          </p:nvPr>
        </p:nvSpPr>
        <p:spPr>
          <a:xfrm>
            <a:off x="504000" y="1326600"/>
            <a:ext cx="9072000" cy="3288600"/>
          </a:xfrm>
          <a:prstGeom prst="rect">
            <a:avLst/>
          </a:prstGeom>
        </p:spPr>
        <p:txBody>
          <a:bodyPr lIns="0" rIns="0" tIns="0" bIns="0">
            <a:normAutofit fontScale="94000"/>
          </a:bodyPr>
          <a:p>
            <a:pPr marL="432000" indent="-324000">
              <a:spcBef>
                <a:spcPts val="1417"/>
              </a:spcBef>
              <a:buClr>
                <a:srgbClr val="000000"/>
              </a:buClr>
              <a:buSzPct val="45000"/>
              <a:buFont typeface="Wingdings" charset="2"/>
              <a:buChar char=""/>
            </a:pPr>
            <a:r>
              <a:rPr b="0" lang="es-MX" sz="3200" spc="-1" strike="noStrike">
                <a:latin typeface="Arial"/>
              </a:rPr>
              <a:t>Pulse para editar el formato de texto del esquema</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Segundo nivel del esquema</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Tercer nivel del esquema</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Cuarto nivel del esquema</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Quinto nivel del esquema</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Sexto nivel del esquema</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Séptimo nivel del esquema</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39" name="CustomShape 1"/>
          <p:cNvSpPr/>
          <p:nvPr/>
        </p:nvSpPr>
        <p:spPr>
          <a:xfrm flipV="1">
            <a:off x="0" y="-720"/>
            <a:ext cx="10079640" cy="1079640"/>
          </a:xfrm>
          <a:prstGeom prst="rect">
            <a:avLst/>
          </a:prstGeom>
          <a:pattFill prst="lgGrid">
            <a:fgClr>
              <a:srgbClr val="3465a4"/>
            </a:fgClr>
            <a:bgClr>
              <a:srgbClr val="009eda"/>
            </a:bgClr>
          </a:pattFill>
          <a:ln w="18000">
            <a:noFill/>
          </a:ln>
          <a:effectLst>
            <a:outerShdw dir="5400000" dist="10800">
              <a:srgbClr val="f49100"/>
            </a:outerShdw>
          </a:effectLst>
        </p:spPr>
        <p:style>
          <a:lnRef idx="0"/>
          <a:fillRef idx="0"/>
          <a:effectRef idx="0"/>
          <a:fontRef idx="minor"/>
        </p:style>
      </p:sp>
      <p:sp>
        <p:nvSpPr>
          <p:cNvPr id="40" name="PlaceHolder 2"/>
          <p:cNvSpPr>
            <a:spLocks noGrp="1"/>
          </p:cNvSpPr>
          <p:nvPr>
            <p:ph type="title"/>
          </p:nvPr>
        </p:nvSpPr>
        <p:spPr>
          <a:xfrm>
            <a:off x="540000" y="270000"/>
            <a:ext cx="8999640" cy="989640"/>
          </a:xfrm>
          <a:prstGeom prst="rect">
            <a:avLst/>
          </a:prstGeom>
        </p:spPr>
        <p:txBody>
          <a:bodyPr lIns="0" rIns="0" tIns="0" bIns="0" anchor="ctr">
            <a:normAutofit/>
          </a:bodyPr>
          <a:p>
            <a:r>
              <a:rPr b="0" lang="es-MX" sz="1800" spc="-1" strike="noStrike">
                <a:latin typeface="Arial"/>
              </a:rPr>
              <a:t>Pulse para editar el formato del texto de título</a:t>
            </a:r>
            <a:endParaRPr b="0" lang="es-MX" sz="1800" spc="-1" strike="noStrike">
              <a:latin typeface="Arial"/>
            </a:endParaRPr>
          </a:p>
        </p:txBody>
      </p:sp>
      <p:sp>
        <p:nvSpPr>
          <p:cNvPr id="41" name="PlaceHolder 3"/>
          <p:cNvSpPr>
            <a:spLocks noGrp="1"/>
          </p:cNvSpPr>
          <p:nvPr>
            <p:ph type="body"/>
          </p:nvPr>
        </p:nvSpPr>
        <p:spPr>
          <a:xfrm>
            <a:off x="540000" y="1440000"/>
            <a:ext cx="8999640" cy="40496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1800" spc="-1" strike="noStrike">
                <a:latin typeface="Arial"/>
              </a:rPr>
              <a:t>Pulse para editar el formato de texto del esquema</a:t>
            </a:r>
            <a:endParaRPr b="0" lang="es-MX" sz="1800" spc="-1" strike="noStrike">
              <a:latin typeface="Arial"/>
            </a:endParaRPr>
          </a:p>
          <a:p>
            <a:pPr lvl="1" marL="864000" indent="-324000">
              <a:spcBef>
                <a:spcPts val="1134"/>
              </a:spcBef>
              <a:buClr>
                <a:srgbClr val="000000"/>
              </a:buClr>
              <a:buSzPct val="75000"/>
              <a:buFont typeface="Symbol" charset="2"/>
              <a:buChar char=""/>
            </a:pPr>
            <a:r>
              <a:rPr b="0" lang="es-MX" sz="1800" spc="-1" strike="noStrike">
                <a:latin typeface="Arial"/>
              </a:rPr>
              <a:t>Segundo nivel del esquema</a:t>
            </a:r>
            <a:endParaRPr b="0" lang="es-MX" sz="1800" spc="-1" strike="noStrike">
              <a:latin typeface="Arial"/>
            </a:endParaRPr>
          </a:p>
          <a:p>
            <a:pPr lvl="2" marL="1296000" indent="-288000">
              <a:spcBef>
                <a:spcPts val="850"/>
              </a:spcBef>
              <a:buClr>
                <a:srgbClr val="000000"/>
              </a:buClr>
              <a:buSzPct val="45000"/>
              <a:buFont typeface="Wingdings" charset="2"/>
              <a:buChar char=""/>
            </a:pPr>
            <a:r>
              <a:rPr b="0" lang="es-MX" sz="1800" spc="-1" strike="noStrike">
                <a:latin typeface="Arial"/>
              </a:rPr>
              <a:t>Tercer nivel del esquema</a:t>
            </a:r>
            <a:endParaRPr b="0" lang="es-MX" sz="1800" spc="-1" strike="noStrike">
              <a:latin typeface="Arial"/>
            </a:endParaRPr>
          </a:p>
          <a:p>
            <a:pPr lvl="3" marL="1728000" indent="-216000">
              <a:spcBef>
                <a:spcPts val="567"/>
              </a:spcBef>
              <a:buClr>
                <a:srgbClr val="000000"/>
              </a:buClr>
              <a:buSzPct val="75000"/>
              <a:buFont typeface="Symbol" charset="2"/>
              <a:buChar char=""/>
            </a:pPr>
            <a:r>
              <a:rPr b="0" lang="es-MX" sz="1800" spc="-1" strike="noStrike">
                <a:latin typeface="Arial"/>
              </a:rPr>
              <a:t>Cuarto nivel del esquema</a:t>
            </a:r>
            <a:endParaRPr b="0" lang="es-MX" sz="1800" spc="-1" strike="noStrike">
              <a:latin typeface="Arial"/>
            </a:endParaRPr>
          </a:p>
          <a:p>
            <a:pPr lvl="4" marL="2160000" indent="-216000">
              <a:spcBef>
                <a:spcPts val="283"/>
              </a:spcBef>
              <a:buClr>
                <a:srgbClr val="000000"/>
              </a:buClr>
              <a:buSzPct val="45000"/>
              <a:buFont typeface="Wingdings" charset="2"/>
              <a:buChar char=""/>
            </a:pPr>
            <a:r>
              <a:rPr b="0" lang="es-MX" sz="1800" spc="-1" strike="noStrike">
                <a:latin typeface="Arial"/>
              </a:rPr>
              <a:t>Quinto nivel del esquema</a:t>
            </a:r>
            <a:endParaRPr b="0" lang="es-MX" sz="1800" spc="-1" strike="noStrike">
              <a:latin typeface="Arial"/>
            </a:endParaRPr>
          </a:p>
          <a:p>
            <a:pPr lvl="5" marL="2592000" indent="-216000">
              <a:spcBef>
                <a:spcPts val="283"/>
              </a:spcBef>
              <a:buClr>
                <a:srgbClr val="000000"/>
              </a:buClr>
              <a:buSzPct val="45000"/>
              <a:buFont typeface="Wingdings" charset="2"/>
              <a:buChar char=""/>
            </a:pPr>
            <a:r>
              <a:rPr b="0" lang="es-MX" sz="1800" spc="-1" strike="noStrike">
                <a:latin typeface="Arial"/>
              </a:rPr>
              <a:t>Sexto nivel del esquema</a:t>
            </a:r>
            <a:endParaRPr b="0" lang="es-MX" sz="1800" spc="-1" strike="noStrike">
              <a:latin typeface="Arial"/>
            </a:endParaRPr>
          </a:p>
          <a:p>
            <a:pPr lvl="6" marL="3024000" indent="-216000">
              <a:spcBef>
                <a:spcPts val="283"/>
              </a:spcBef>
              <a:buClr>
                <a:srgbClr val="000000"/>
              </a:buClr>
              <a:buSzPct val="45000"/>
              <a:buFont typeface="Wingdings" charset="2"/>
              <a:buChar char=""/>
            </a:pPr>
            <a:r>
              <a:rPr b="0" lang="es-MX" sz="1800" spc="-1" strike="noStrike">
                <a:latin typeface="Arial"/>
              </a:rPr>
              <a:t>Séptimo nivel del esquema</a:t>
            </a:r>
            <a:endParaRPr b="0" lang="es-MX"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78" name="CustomShape 1"/>
          <p:cNvSpPr/>
          <p:nvPr/>
        </p:nvSpPr>
        <p:spPr>
          <a:xfrm flipV="1">
            <a:off x="0" y="-720"/>
            <a:ext cx="10079640" cy="1079640"/>
          </a:xfrm>
          <a:prstGeom prst="rect">
            <a:avLst/>
          </a:prstGeom>
          <a:pattFill prst="lgGrid">
            <a:fgClr>
              <a:srgbClr val="3465a4"/>
            </a:fgClr>
            <a:bgClr>
              <a:srgbClr val="009eda"/>
            </a:bgClr>
          </a:pattFill>
          <a:ln w="18000">
            <a:noFill/>
          </a:ln>
          <a:effectLst>
            <a:outerShdw dir="5400000" dist="10800">
              <a:srgbClr val="f49100"/>
            </a:outerShdw>
          </a:effectLst>
        </p:spPr>
        <p:style>
          <a:lnRef idx="0"/>
          <a:fillRef idx="0"/>
          <a:effectRef idx="0"/>
          <a:fontRef idx="minor"/>
        </p:style>
      </p:sp>
      <p:sp>
        <p:nvSpPr>
          <p:cNvPr id="79" name="PlaceHolder 2"/>
          <p:cNvSpPr>
            <a:spLocks noGrp="1"/>
          </p:cNvSpPr>
          <p:nvPr>
            <p:ph type="title"/>
          </p:nvPr>
        </p:nvSpPr>
        <p:spPr>
          <a:xfrm>
            <a:off x="540000" y="270000"/>
            <a:ext cx="8999640" cy="989640"/>
          </a:xfrm>
          <a:prstGeom prst="rect">
            <a:avLst/>
          </a:prstGeom>
        </p:spPr>
        <p:txBody>
          <a:bodyPr lIns="0" rIns="0" tIns="0" bIns="0" anchor="ctr">
            <a:normAutofit/>
          </a:bodyPr>
          <a:p>
            <a:r>
              <a:rPr b="0" lang="es-MX" sz="1800" spc="-1" strike="noStrike">
                <a:latin typeface="Arial"/>
              </a:rPr>
              <a:t>Pulse para editar el formato del texto de título</a:t>
            </a:r>
            <a:endParaRPr b="0" lang="es-MX" sz="1800" spc="-1" strike="noStrike">
              <a:latin typeface="Arial"/>
            </a:endParaRPr>
          </a:p>
        </p:txBody>
      </p:sp>
      <p:sp>
        <p:nvSpPr>
          <p:cNvPr id="80" name="PlaceHolder 3"/>
          <p:cNvSpPr>
            <a:spLocks noGrp="1"/>
          </p:cNvSpPr>
          <p:nvPr>
            <p:ph type="body"/>
          </p:nvPr>
        </p:nvSpPr>
        <p:spPr>
          <a:xfrm>
            <a:off x="540000" y="1440000"/>
            <a:ext cx="8999640" cy="40496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1800" spc="-1" strike="noStrike">
                <a:latin typeface="Arial"/>
              </a:rPr>
              <a:t>Pulse para editar el formato de texto del esquema</a:t>
            </a:r>
            <a:endParaRPr b="0" lang="es-MX" sz="1800" spc="-1" strike="noStrike">
              <a:latin typeface="Arial"/>
            </a:endParaRPr>
          </a:p>
          <a:p>
            <a:pPr lvl="1" marL="864000" indent="-324000">
              <a:spcBef>
                <a:spcPts val="1134"/>
              </a:spcBef>
              <a:buClr>
                <a:srgbClr val="000000"/>
              </a:buClr>
              <a:buSzPct val="75000"/>
              <a:buFont typeface="Symbol" charset="2"/>
              <a:buChar char=""/>
            </a:pPr>
            <a:r>
              <a:rPr b="0" lang="es-MX" sz="1800" spc="-1" strike="noStrike">
                <a:latin typeface="Arial"/>
              </a:rPr>
              <a:t>Segundo nivel del esquema</a:t>
            </a:r>
            <a:endParaRPr b="0" lang="es-MX" sz="1800" spc="-1" strike="noStrike">
              <a:latin typeface="Arial"/>
            </a:endParaRPr>
          </a:p>
          <a:p>
            <a:pPr lvl="2" marL="1296000" indent="-288000">
              <a:spcBef>
                <a:spcPts val="850"/>
              </a:spcBef>
              <a:buClr>
                <a:srgbClr val="000000"/>
              </a:buClr>
              <a:buSzPct val="45000"/>
              <a:buFont typeface="Wingdings" charset="2"/>
              <a:buChar char=""/>
            </a:pPr>
            <a:r>
              <a:rPr b="0" lang="es-MX" sz="1800" spc="-1" strike="noStrike">
                <a:latin typeface="Arial"/>
              </a:rPr>
              <a:t>Tercer nivel del esquema</a:t>
            </a:r>
            <a:endParaRPr b="0" lang="es-MX" sz="1800" spc="-1" strike="noStrike">
              <a:latin typeface="Arial"/>
            </a:endParaRPr>
          </a:p>
          <a:p>
            <a:pPr lvl="3" marL="1728000" indent="-216000">
              <a:spcBef>
                <a:spcPts val="567"/>
              </a:spcBef>
              <a:buClr>
                <a:srgbClr val="000000"/>
              </a:buClr>
              <a:buSzPct val="75000"/>
              <a:buFont typeface="Symbol" charset="2"/>
              <a:buChar char=""/>
            </a:pPr>
            <a:r>
              <a:rPr b="0" lang="es-MX" sz="1800" spc="-1" strike="noStrike">
                <a:latin typeface="Arial"/>
              </a:rPr>
              <a:t>Cuarto nivel del esquema</a:t>
            </a:r>
            <a:endParaRPr b="0" lang="es-MX" sz="1800" spc="-1" strike="noStrike">
              <a:latin typeface="Arial"/>
            </a:endParaRPr>
          </a:p>
          <a:p>
            <a:pPr lvl="4" marL="2160000" indent="-216000">
              <a:spcBef>
                <a:spcPts val="283"/>
              </a:spcBef>
              <a:buClr>
                <a:srgbClr val="000000"/>
              </a:buClr>
              <a:buSzPct val="45000"/>
              <a:buFont typeface="Wingdings" charset="2"/>
              <a:buChar char=""/>
            </a:pPr>
            <a:r>
              <a:rPr b="0" lang="es-MX" sz="1800" spc="-1" strike="noStrike">
                <a:latin typeface="Arial"/>
              </a:rPr>
              <a:t>Quinto nivel del esquema</a:t>
            </a:r>
            <a:endParaRPr b="0" lang="es-MX" sz="1800" spc="-1" strike="noStrike">
              <a:latin typeface="Arial"/>
            </a:endParaRPr>
          </a:p>
          <a:p>
            <a:pPr lvl="5" marL="2592000" indent="-216000">
              <a:spcBef>
                <a:spcPts val="283"/>
              </a:spcBef>
              <a:buClr>
                <a:srgbClr val="000000"/>
              </a:buClr>
              <a:buSzPct val="45000"/>
              <a:buFont typeface="Wingdings" charset="2"/>
              <a:buChar char=""/>
            </a:pPr>
            <a:r>
              <a:rPr b="0" lang="es-MX" sz="1800" spc="-1" strike="noStrike">
                <a:latin typeface="Arial"/>
              </a:rPr>
              <a:t>Sexto nivel del esquema</a:t>
            </a:r>
            <a:endParaRPr b="0" lang="es-MX" sz="1800" spc="-1" strike="noStrike">
              <a:latin typeface="Arial"/>
            </a:endParaRPr>
          </a:p>
          <a:p>
            <a:pPr lvl="6" marL="3024000" indent="-216000">
              <a:spcBef>
                <a:spcPts val="283"/>
              </a:spcBef>
              <a:buClr>
                <a:srgbClr val="000000"/>
              </a:buClr>
              <a:buSzPct val="45000"/>
              <a:buFont typeface="Wingdings" charset="2"/>
              <a:buChar char=""/>
            </a:pPr>
            <a:r>
              <a:rPr b="0" lang="es-MX" sz="1800" spc="-1" strike="noStrike">
                <a:latin typeface="Arial"/>
              </a:rPr>
              <a:t>Séptimo nivel del esquema</a:t>
            </a:r>
            <a:endParaRPr b="0" lang="es-MX"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flipV="1">
            <a:off x="0" y="-720"/>
            <a:ext cx="10079640" cy="179640"/>
          </a:xfrm>
          <a:prstGeom prst="rect">
            <a:avLst/>
          </a:prstGeom>
          <a:pattFill prst="lgGrid">
            <a:fgClr>
              <a:srgbClr val="3465a4"/>
            </a:fgClr>
            <a:bgClr>
              <a:srgbClr val="009eda"/>
            </a:bgClr>
          </a:pattFill>
          <a:ln w="18000">
            <a:noFill/>
          </a:ln>
          <a:effectLst>
            <a:outerShdw dir="5400000" dist="10800">
              <a:srgbClr val="f49100"/>
            </a:outerShdw>
          </a:effectLst>
        </p:spPr>
        <p:style>
          <a:lnRef idx="0"/>
          <a:fillRef idx="0"/>
          <a:effectRef idx="0"/>
          <a:fontRef idx="minor"/>
        </p:style>
      </p:sp>
      <p:sp>
        <p:nvSpPr>
          <p:cNvPr id="118" name="CustomShape 2"/>
          <p:cNvSpPr/>
          <p:nvPr/>
        </p:nvSpPr>
        <p:spPr>
          <a:xfrm>
            <a:off x="0" y="5580000"/>
            <a:ext cx="10079640" cy="89640"/>
          </a:xfrm>
          <a:prstGeom prst="rect">
            <a:avLst/>
          </a:prstGeom>
          <a:pattFill prst="lgGrid">
            <a:fgClr>
              <a:srgbClr val="3465a4"/>
            </a:fgClr>
            <a:bgClr>
              <a:srgbClr val="009eda"/>
            </a:bgClr>
          </a:pattFill>
          <a:ln w="18000">
            <a:noFill/>
          </a:ln>
          <a:effectLst>
            <a:outerShdw dir="16200000" dist="10800">
              <a:srgbClr val="f49100"/>
            </a:outerShdw>
          </a:effectLst>
        </p:spPr>
        <p:style>
          <a:lnRef idx="0"/>
          <a:fillRef idx="0"/>
          <a:effectRef idx="0"/>
          <a:fontRef idx="minor"/>
        </p:style>
      </p:sp>
      <p:sp>
        <p:nvSpPr>
          <p:cNvPr id="119" name="PlaceHolder 3"/>
          <p:cNvSpPr>
            <a:spLocks noGrp="1"/>
          </p:cNvSpPr>
          <p:nvPr>
            <p:ph type="title"/>
          </p:nvPr>
        </p:nvSpPr>
        <p:spPr>
          <a:xfrm>
            <a:off x="504000" y="226080"/>
            <a:ext cx="9072000" cy="946440"/>
          </a:xfrm>
          <a:prstGeom prst="rect">
            <a:avLst/>
          </a:prstGeom>
        </p:spPr>
        <p:txBody>
          <a:bodyPr lIns="0" rIns="0" tIns="0" bIns="0" anchor="ctr">
            <a:noAutofit/>
          </a:bodyPr>
          <a:p>
            <a:pPr algn="ctr"/>
            <a:r>
              <a:rPr b="0" lang="es-MX" sz="4400" spc="-1" strike="noStrike">
                <a:latin typeface="Arial"/>
              </a:rPr>
              <a:t>Pulse para editar el formato del texto de título</a:t>
            </a:r>
            <a:endParaRPr b="0" lang="es-MX" sz="4400" spc="-1" strike="noStrike">
              <a:latin typeface="Arial"/>
            </a:endParaRPr>
          </a:p>
        </p:txBody>
      </p:sp>
      <p:sp>
        <p:nvSpPr>
          <p:cNvPr id="120" name="PlaceHolder 4"/>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3200" spc="-1" strike="noStrike">
                <a:latin typeface="Arial"/>
              </a:rPr>
              <a:t>Pulse para editar el formato de texto del esquema</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Segundo nivel del esquema</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Tercer nivel del esquema</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Cuarto nivel del esquema</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Quinto nivel del esquema</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Sexto nivel del esquema</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Séptimo nivel del esquema</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57" name="CustomShape 1"/>
          <p:cNvSpPr/>
          <p:nvPr/>
        </p:nvSpPr>
        <p:spPr>
          <a:xfrm>
            <a:off x="450000" y="270000"/>
            <a:ext cx="8999640" cy="323964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6000" spc="-1" strike="noStrike">
                <a:solidFill>
                  <a:srgbClr val="04617b"/>
                </a:solidFill>
                <a:latin typeface="Source Sans Pro Light"/>
              </a:rPr>
              <a:t>I.D Probabilidad Condicional</a:t>
            </a:r>
            <a:endParaRPr b="0" lang="es-MX" sz="6000" spc="-1" strike="noStrike">
              <a:latin typeface="Arial"/>
            </a:endParaRPr>
          </a:p>
        </p:txBody>
      </p:sp>
      <p:sp>
        <p:nvSpPr>
          <p:cNvPr id="158" name="CustomShape 2"/>
          <p:cNvSpPr/>
          <p:nvPr/>
        </p:nvSpPr>
        <p:spPr>
          <a:xfrm>
            <a:off x="450000" y="3870000"/>
            <a:ext cx="8999640" cy="1169640"/>
          </a:xfrm>
          <a:prstGeom prst="rect">
            <a:avLst/>
          </a:prstGeom>
          <a:noFill/>
          <a:ln w="0">
            <a:noFill/>
          </a:ln>
        </p:spPr>
        <p:style>
          <a:lnRef idx="0"/>
          <a:fillRef idx="0"/>
          <a:effectRef idx="0"/>
          <a:fontRef idx="minor"/>
        </p:style>
        <p:txBody>
          <a:bodyPr lIns="0" rIns="0" tIns="0" bIns="0">
            <a:noAutofit/>
          </a:bodyPr>
          <a:p>
            <a:pPr>
              <a:lnSpc>
                <a:spcPct val="100000"/>
              </a:lnSpc>
            </a:pPr>
            <a:r>
              <a:rPr b="1" lang="de-AT" sz="3600" spc="-1" strike="noStrike">
                <a:solidFill>
                  <a:srgbClr val="dbf5f9"/>
                </a:solidFill>
                <a:latin typeface="Source Sans Pro"/>
              </a:rPr>
              <a:t>PROBABILIDAD CONDICIONAL</a:t>
            </a:r>
            <a:endParaRPr b="0" lang="es-MX" sz="36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82" name="CustomShape 1"/>
          <p:cNvSpPr/>
          <p:nvPr/>
        </p:nvSpPr>
        <p:spPr>
          <a:xfrm>
            <a:off x="502920" y="90720"/>
            <a:ext cx="9071280" cy="94644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rPr>
              <a:t>PROBABILIDAD CONDICIONAL</a:t>
            </a:r>
            <a:endParaRPr b="0" lang="es-MX" sz="4500" spc="-1" strike="noStrike">
              <a:latin typeface="Arial"/>
            </a:endParaRPr>
          </a:p>
        </p:txBody>
      </p:sp>
      <p:sp>
        <p:nvSpPr>
          <p:cNvPr id="183" name="CustomShape 2"/>
          <p:cNvSpPr/>
          <p:nvPr/>
        </p:nvSpPr>
        <p:spPr>
          <a:xfrm>
            <a:off x="281160" y="1179360"/>
            <a:ext cx="9670680" cy="2669400"/>
          </a:xfrm>
          <a:prstGeom prst="rect">
            <a:avLst/>
          </a:prstGeom>
          <a:noFill/>
          <a:ln w="18000">
            <a:noFill/>
          </a:ln>
        </p:spPr>
        <p:style>
          <a:lnRef idx="0"/>
          <a:fillRef idx="0"/>
          <a:effectRef idx="0"/>
          <a:fontRef idx="minor"/>
        </p:style>
        <p:txBody>
          <a:bodyPr lIns="36000" rIns="36000" tIns="36000" bIns="36000" anchor="ctr">
            <a:noAutofit/>
          </a:bodyPr>
          <a:p>
            <a:pPr>
              <a:lnSpc>
                <a:spcPct val="100000"/>
              </a:lnSpc>
            </a:pPr>
            <a:endParaRPr b="0" lang="es-MX" sz="1800" spc="-1" strike="noStrike">
              <a:latin typeface="Arial"/>
            </a:endParaRPr>
          </a:p>
          <a:p>
            <a:pPr>
              <a:lnSpc>
                <a:spcPct val="100000"/>
              </a:lnSpc>
            </a:pPr>
            <a:endParaRPr b="0" lang="es-MX" sz="1800" spc="-1" strike="noStrike">
              <a:latin typeface="Arial"/>
            </a:endParaRPr>
          </a:p>
        </p:txBody>
      </p:sp>
      <p:pic>
        <p:nvPicPr>
          <p:cNvPr id="184" name="" descr=""/>
          <p:cNvPicPr/>
          <p:nvPr/>
        </p:nvPicPr>
        <p:blipFill>
          <a:blip r:embed="rId2"/>
          <a:stretch/>
        </p:blipFill>
        <p:spPr>
          <a:xfrm>
            <a:off x="540000" y="1231920"/>
            <a:ext cx="7771320" cy="2761560"/>
          </a:xfrm>
          <a:prstGeom prst="rect">
            <a:avLst/>
          </a:prstGeom>
          <a:ln w="18000">
            <a:noFill/>
          </a:ln>
        </p:spPr>
      </p:pic>
      <p:pic>
        <p:nvPicPr>
          <p:cNvPr id="185" name="" descr=""/>
          <p:cNvPicPr/>
          <p:nvPr/>
        </p:nvPicPr>
        <p:blipFill>
          <a:blip r:embed="rId3"/>
          <a:stretch/>
        </p:blipFill>
        <p:spPr>
          <a:xfrm>
            <a:off x="360000" y="3993840"/>
            <a:ext cx="7379640" cy="1321920"/>
          </a:xfrm>
          <a:prstGeom prst="rect">
            <a:avLst/>
          </a:prstGeom>
          <a:ln w="1800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86" name="CustomShape 1"/>
          <p:cNvSpPr/>
          <p:nvPr/>
        </p:nvSpPr>
        <p:spPr>
          <a:xfrm>
            <a:off x="502920" y="90720"/>
            <a:ext cx="9071280" cy="94644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rPr>
              <a:t>PROBABILIDAD CONDICIONAL</a:t>
            </a:r>
            <a:endParaRPr b="0" lang="es-MX" sz="4500" spc="-1" strike="noStrike">
              <a:latin typeface="Arial"/>
            </a:endParaRPr>
          </a:p>
        </p:txBody>
      </p:sp>
      <p:sp>
        <p:nvSpPr>
          <p:cNvPr id="187" name="CustomShape 2"/>
          <p:cNvSpPr/>
          <p:nvPr/>
        </p:nvSpPr>
        <p:spPr>
          <a:xfrm>
            <a:off x="281160" y="1830240"/>
            <a:ext cx="9670680" cy="2669400"/>
          </a:xfrm>
          <a:prstGeom prst="rect">
            <a:avLst/>
          </a:prstGeom>
          <a:noFill/>
          <a:ln w="18000">
            <a:noFill/>
          </a:ln>
        </p:spPr>
        <p:style>
          <a:lnRef idx="0"/>
          <a:fillRef idx="0"/>
          <a:effectRef idx="0"/>
          <a:fontRef idx="minor"/>
        </p:style>
        <p:txBody>
          <a:bodyPr lIns="36000" rIns="36000" tIns="36000" bIns="36000" anchor="ctr">
            <a:noAutofit/>
          </a:bodyPr>
          <a:p>
            <a:pPr>
              <a:lnSpc>
                <a:spcPct val="100000"/>
              </a:lnSpc>
            </a:pPr>
            <a:r>
              <a:rPr b="0" lang="de-AT" sz="2200" spc="-1" strike="noStrike">
                <a:latin typeface="Source Sans Pro"/>
              </a:rPr>
              <a:t>Ejemplo. Las enfermedades A y B son comunes entre las personas de una región. Suponga conocido que 10% de la población contraerá la enfermedad A, 5% la enfermedad B, y 2% ambas enfermedades.</a:t>
            </a:r>
            <a:endParaRPr b="0" lang="es-MX" sz="2200" spc="-1" strike="noStrike">
              <a:latin typeface="Arial"/>
            </a:endParaRPr>
          </a:p>
          <a:p>
            <a:pPr>
              <a:lnSpc>
                <a:spcPct val="100000"/>
              </a:lnSpc>
            </a:pPr>
            <a:r>
              <a:rPr b="0" lang="de-AT" sz="2200" spc="-1" strike="noStrike">
                <a:latin typeface="Source Sans Pro"/>
              </a:rPr>
              <a:t>Encuentre la probabilidad que cualquier persona</a:t>
            </a:r>
            <a:endParaRPr b="0" lang="es-MX" sz="2200" spc="-1" strike="noStrike">
              <a:latin typeface="Arial"/>
            </a:endParaRPr>
          </a:p>
          <a:p>
            <a:pPr>
              <a:lnSpc>
                <a:spcPct val="100000"/>
              </a:lnSpc>
            </a:pPr>
            <a:r>
              <a:rPr b="0" lang="de-AT" sz="2200" spc="-1" strike="noStrike">
                <a:latin typeface="Source Sans Pro"/>
              </a:rPr>
              <a:t>a) Contraiga al menos una enfermedad</a:t>
            </a:r>
            <a:endParaRPr b="0" lang="es-MX" sz="2200" spc="-1" strike="noStrike">
              <a:latin typeface="Arial"/>
            </a:endParaRPr>
          </a:p>
          <a:p>
            <a:pPr>
              <a:lnSpc>
                <a:spcPct val="100000"/>
              </a:lnSpc>
            </a:pPr>
            <a:r>
              <a:rPr b="0" lang="de-AT" sz="2200" spc="-1" strike="noStrike">
                <a:latin typeface="Source Sans Pro"/>
              </a:rPr>
              <a:t>b) Contraiga la enfermedad A pero no B</a:t>
            </a:r>
            <a:endParaRPr b="0" lang="es-MX" sz="2200" spc="-1" strike="noStrike">
              <a:latin typeface="Arial"/>
            </a:endParaRPr>
          </a:p>
          <a:p>
            <a:pPr>
              <a:lnSpc>
                <a:spcPct val="100000"/>
              </a:lnSpc>
            </a:pPr>
            <a:r>
              <a:rPr b="0" lang="de-AT" sz="2200" spc="-1" strike="noStrike">
                <a:latin typeface="Source Sans Pro"/>
              </a:rPr>
              <a:t>c) Contraiga la enfermedad A dado que ya contrajo B</a:t>
            </a:r>
            <a:endParaRPr b="0" lang="es-MX" sz="2200" spc="-1" strike="noStrike">
              <a:latin typeface="Arial"/>
            </a:endParaRPr>
          </a:p>
          <a:p>
            <a:pPr>
              <a:lnSpc>
                <a:spcPct val="100000"/>
              </a:lnSpc>
            </a:pPr>
            <a:r>
              <a:rPr b="0" lang="de-AT" sz="2200" spc="-1" strike="noStrike">
                <a:latin typeface="Source Sans Pro"/>
              </a:rPr>
              <a:t>d) Contraiga la enfermedad B dado que no contrajo A</a:t>
            </a:r>
            <a:endParaRPr b="0" lang="es-MX" sz="2200" spc="-1" strike="noStrike">
              <a:latin typeface="Arial"/>
            </a:endParaRPr>
          </a:p>
          <a:p>
            <a:pPr>
              <a:lnSpc>
                <a:spcPct val="100000"/>
              </a:lnSpc>
            </a:pPr>
            <a:r>
              <a:rPr b="0" lang="de-AT" sz="2200" spc="-1" strike="noStrike">
                <a:latin typeface="Source Sans Pro"/>
              </a:rPr>
              <a:t>e) Contraiga ambas enfermedades dado que ya contrajo al menos una.</a:t>
            </a:r>
            <a:endParaRPr b="0" lang="es-MX" sz="2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CustomShape 1"/>
          <p:cNvSpPr/>
          <p:nvPr/>
        </p:nvSpPr>
        <p:spPr>
          <a:xfrm>
            <a:off x="502920" y="630720"/>
            <a:ext cx="9071280" cy="438840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59" name="CustomShape 1"/>
          <p:cNvSpPr/>
          <p:nvPr/>
        </p:nvSpPr>
        <p:spPr>
          <a:xfrm>
            <a:off x="502920" y="90720"/>
            <a:ext cx="9071280" cy="94644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rPr>
              <a:t>PROBABILIDAD CONDICIONAL</a:t>
            </a:r>
            <a:endParaRPr b="0" lang="es-MX" sz="4500" spc="-1" strike="noStrike">
              <a:latin typeface="Arial"/>
            </a:endParaRPr>
          </a:p>
        </p:txBody>
      </p:sp>
      <p:sp>
        <p:nvSpPr>
          <p:cNvPr id="160" name="CustomShape 2"/>
          <p:cNvSpPr/>
          <p:nvPr/>
        </p:nvSpPr>
        <p:spPr>
          <a:xfrm>
            <a:off x="484200" y="1097640"/>
            <a:ext cx="8999640" cy="4293360"/>
          </a:xfrm>
          <a:prstGeom prst="rect">
            <a:avLst/>
          </a:prstGeom>
          <a:noFill/>
          <a:ln w="18000">
            <a:noFill/>
          </a:ln>
        </p:spPr>
        <p:style>
          <a:lnRef idx="0"/>
          <a:fillRef idx="0"/>
          <a:effectRef idx="0"/>
          <a:fontRef idx="minor"/>
        </p:style>
        <p:txBody>
          <a:bodyPr lIns="36000" rIns="36000" tIns="36000" bIns="36000" anchor="ctr">
            <a:noAutofit/>
          </a:bodyPr>
          <a:p>
            <a:pPr>
              <a:lnSpc>
                <a:spcPct val="100000"/>
              </a:lnSpc>
            </a:pPr>
            <a:r>
              <a:rPr b="0" lang="de-AT" sz="2200" spc="-1" strike="noStrike">
                <a:latin typeface="Source Sans Pro"/>
              </a:rPr>
              <a:t>La probabilidad de un evento puede depender o estar condicionada al valor de probabilidad de otro evento.</a:t>
            </a:r>
            <a:endParaRPr b="0" lang="es-MX" sz="2200" spc="-1" strike="noStrike">
              <a:latin typeface="Arial"/>
            </a:endParaRPr>
          </a:p>
          <a:p>
            <a:pPr>
              <a:lnSpc>
                <a:spcPct val="100000"/>
              </a:lnSpc>
            </a:pPr>
            <a:endParaRPr b="0" lang="es-MX" sz="2200" spc="-1" strike="noStrike">
              <a:latin typeface="Arial"/>
            </a:endParaRPr>
          </a:p>
          <a:p>
            <a:pPr>
              <a:lnSpc>
                <a:spcPct val="100000"/>
              </a:lnSpc>
            </a:pPr>
            <a:r>
              <a:rPr b="0" lang="de-AT" sz="2200" spc="-1" strike="noStrike">
                <a:latin typeface="Source Sans Pro"/>
              </a:rPr>
              <a:t>Ejemplo: Un experimento consiste en lanzar una vez un dado y una moneda. Calcule la probabilidad de obtener como resultados el número 5 y sello</a:t>
            </a:r>
            <a:endParaRPr b="0" lang="es-MX" sz="2200" spc="-1" strike="noStrike">
              <a:latin typeface="Arial"/>
            </a:endParaRPr>
          </a:p>
          <a:p>
            <a:pPr>
              <a:lnSpc>
                <a:spcPct val="100000"/>
              </a:lnSpc>
            </a:pPr>
            <a:r>
              <a:rPr b="0" lang="de-AT" sz="2200" spc="-1" strike="noStrike">
                <a:latin typeface="Source Sans Pro"/>
              </a:rPr>
              <a:t>Sean c, s los valores cara y sello de la moneda, entonces el espacio muestral S es:</a:t>
            </a:r>
            <a:endParaRPr b="0" lang="es-MX" sz="2200" spc="-1" strike="noStrike">
              <a:latin typeface="Arial"/>
            </a:endParaRPr>
          </a:p>
          <a:p>
            <a:pPr>
              <a:lnSpc>
                <a:spcPct val="100000"/>
              </a:lnSpc>
            </a:pPr>
            <a:r>
              <a:rPr b="0" lang="de-AT" sz="2200" spc="-1" strike="noStrike">
                <a:latin typeface="Source Sans Pro"/>
              </a:rPr>
              <a:t>S = {(1,c),(2,c),(3,c),(4,c),(5,c),(6,c),(1,s),(2,s),(3,s),(4,s),(5,s),(6,s)}</a:t>
            </a:r>
            <a:endParaRPr b="0" lang="es-MX" sz="2200" spc="-1" strike="noStrike">
              <a:latin typeface="Arial"/>
            </a:endParaRPr>
          </a:p>
          <a:p>
            <a:pPr>
              <a:lnSpc>
                <a:spcPct val="100000"/>
              </a:lnSpc>
            </a:pPr>
            <a:r>
              <a:rPr b="0" lang="de-AT" sz="2200" spc="-1" strike="noStrike">
                <a:latin typeface="Source Sans Pro"/>
              </a:rPr>
              <a:t>Sea el evento de interés,</a:t>
            </a:r>
            <a:endParaRPr b="0" lang="es-MX" sz="2200" spc="-1" strike="noStrike">
              <a:latin typeface="Arial"/>
            </a:endParaRPr>
          </a:p>
          <a:p>
            <a:pPr>
              <a:lnSpc>
                <a:spcPct val="100000"/>
              </a:lnSpc>
            </a:pPr>
            <a:r>
              <a:rPr b="0" lang="de-AT" sz="2200" spc="-1" strike="noStrike">
                <a:latin typeface="Source Sans Pro"/>
              </a:rPr>
              <a:t>A: obtener como resultados el número 5 y sello.</a:t>
            </a:r>
            <a:endParaRPr b="0" lang="es-MX" sz="2200" spc="-1" strike="noStrike">
              <a:latin typeface="Arial"/>
            </a:endParaRPr>
          </a:p>
          <a:p>
            <a:pPr>
              <a:lnSpc>
                <a:spcPct val="100000"/>
              </a:lnSpc>
            </a:pPr>
            <a:r>
              <a:rPr b="0" lang="de-AT" sz="2200" spc="-1" strike="noStrike">
                <a:latin typeface="Source Sans Pro"/>
              </a:rPr>
              <a:t>A={(5,s)}</a:t>
            </a:r>
            <a:endParaRPr b="0" lang="es-MX" sz="2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61" name="CustomShape 1"/>
          <p:cNvSpPr/>
          <p:nvPr/>
        </p:nvSpPr>
        <p:spPr>
          <a:xfrm>
            <a:off x="502920" y="90720"/>
            <a:ext cx="9071280" cy="94644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rPr>
              <a:t>PROBABILIDAD CONDICIONAL</a:t>
            </a:r>
            <a:endParaRPr b="0" lang="es-MX" sz="4500" spc="-1" strike="noStrike">
              <a:latin typeface="Arial"/>
            </a:endParaRPr>
          </a:p>
        </p:txBody>
      </p:sp>
      <p:sp>
        <p:nvSpPr>
          <p:cNvPr id="162" name="CustomShape 2"/>
          <p:cNvSpPr/>
          <p:nvPr/>
        </p:nvSpPr>
        <p:spPr>
          <a:xfrm>
            <a:off x="495720" y="1135800"/>
            <a:ext cx="8999640" cy="4293360"/>
          </a:xfrm>
          <a:prstGeom prst="rect">
            <a:avLst/>
          </a:prstGeom>
          <a:noFill/>
          <a:ln w="18000">
            <a:noFill/>
          </a:ln>
        </p:spPr>
        <p:style>
          <a:lnRef idx="0"/>
          <a:fillRef idx="0"/>
          <a:effectRef idx="0"/>
          <a:fontRef idx="minor"/>
        </p:style>
        <p:txBody>
          <a:bodyPr lIns="36000" rIns="36000" tIns="36000" bIns="36000" anchor="ctr">
            <a:noAutofit/>
          </a:bodyPr>
          <a:p>
            <a:pPr>
              <a:lnSpc>
                <a:spcPct val="100000"/>
              </a:lnSpc>
            </a:pPr>
            <a:r>
              <a:rPr b="0" lang="de-AT" sz="2200" spc="-1" strike="noStrike">
                <a:latin typeface="Source Sans Pro"/>
              </a:rPr>
              <a:t>El evento A contiene un punto muestral. Entonces la probabilidad del evento A es 1 entre 12:</a:t>
            </a:r>
            <a:endParaRPr b="0" lang="es-MX" sz="2200" spc="-1" strike="noStrike">
              <a:latin typeface="Arial"/>
            </a:endParaRPr>
          </a:p>
          <a:p>
            <a:pPr>
              <a:lnSpc>
                <a:spcPct val="100000"/>
              </a:lnSpc>
            </a:pPr>
            <a:r>
              <a:rPr b="0" lang="de-AT" sz="2200" spc="-1" strike="noStrike">
                <a:latin typeface="Source Sans Pro"/>
              </a:rPr>
              <a:t>P(A) = 1/12 ≅ 0.0833</a:t>
            </a:r>
            <a:endParaRPr b="0" lang="es-MX" sz="2200" spc="-1" strike="noStrike">
              <a:latin typeface="Arial"/>
            </a:endParaRPr>
          </a:p>
          <a:p>
            <a:pPr>
              <a:lnSpc>
                <a:spcPct val="100000"/>
              </a:lnSpc>
            </a:pPr>
            <a:endParaRPr b="0" lang="es-MX" sz="2200" spc="-1" strike="noStrike">
              <a:latin typeface="Arial"/>
            </a:endParaRPr>
          </a:p>
          <a:p>
            <a:pPr>
              <a:lnSpc>
                <a:spcPct val="100000"/>
              </a:lnSpc>
            </a:pPr>
            <a:r>
              <a:rPr b="0" lang="de-AT" sz="2200" spc="-1" strike="noStrike">
                <a:latin typeface="Source Sans Pro"/>
              </a:rPr>
              <a:t>Suponga ahora que luego de lanzar el dado y la moneda, nos informan que el número del dado fue impar. ¿Cual es la probabilidad del evento A dado el evento indicado?</a:t>
            </a:r>
            <a:endParaRPr b="0" lang="es-MX" sz="2200" spc="-1" strike="noStrike">
              <a:latin typeface="Arial"/>
            </a:endParaRPr>
          </a:p>
          <a:p>
            <a:pPr>
              <a:lnSpc>
                <a:spcPct val="100000"/>
              </a:lnSpc>
            </a:pPr>
            <a:endParaRPr b="0" lang="es-MX" sz="2200" spc="-1" strike="noStrike">
              <a:latin typeface="Arial"/>
            </a:endParaRPr>
          </a:p>
          <a:p>
            <a:pPr>
              <a:lnSpc>
                <a:spcPct val="100000"/>
              </a:lnSpc>
            </a:pPr>
            <a:r>
              <a:rPr b="0" lang="de-AT" sz="2200" spc="-1" strike="noStrike">
                <a:latin typeface="Source Sans Pro"/>
              </a:rPr>
              <a:t>Sea B este evento conocido:</a:t>
            </a:r>
            <a:endParaRPr b="0" lang="es-MX" sz="2200" spc="-1" strike="noStrike">
              <a:latin typeface="Arial"/>
            </a:endParaRPr>
          </a:p>
          <a:p>
            <a:pPr>
              <a:lnSpc>
                <a:spcPct val="100000"/>
              </a:lnSpc>
            </a:pPr>
            <a:r>
              <a:rPr b="0" lang="de-AT" sz="2200" spc="-1" strike="noStrike">
                <a:latin typeface="Source Sans Pro"/>
              </a:rPr>
              <a:t>B = {(1,c),(3,c),(5,c),(1,s),(3,s),(5,s)}</a:t>
            </a:r>
            <a:endParaRPr b="0" lang="es-MX" sz="2200" spc="-1" strike="noStrike">
              <a:latin typeface="Arial"/>
            </a:endParaRPr>
          </a:p>
          <a:p>
            <a:pPr>
              <a:lnSpc>
                <a:spcPct val="100000"/>
              </a:lnSpc>
            </a:pPr>
            <a:r>
              <a:rPr b="0" lang="de-AT" sz="2200" spc="-1" strike="noStrike">
                <a:latin typeface="Source Sans Pro"/>
              </a:rPr>
              <a:t>Entonces, la probabilidad del evento A dado el evento B, es 1 entre 6:</a:t>
            </a:r>
            <a:endParaRPr b="0" lang="es-MX" sz="2200" spc="-1" strike="noStrike">
              <a:latin typeface="Arial"/>
            </a:endParaRPr>
          </a:p>
          <a:p>
            <a:pPr>
              <a:lnSpc>
                <a:spcPct val="100000"/>
              </a:lnSpc>
            </a:pPr>
            <a:r>
              <a:rPr b="0" lang="de-AT" sz="2200" spc="-1" strike="noStrike">
                <a:latin typeface="Source Sans Pro"/>
              </a:rPr>
              <a:t>P(A) dado B = 1/6 ≅ 0.1667</a:t>
            </a:r>
            <a:endParaRPr b="0" lang="es-MX" sz="2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63" name="CustomShape 1"/>
          <p:cNvSpPr/>
          <p:nvPr/>
        </p:nvSpPr>
        <p:spPr>
          <a:xfrm>
            <a:off x="502920" y="90720"/>
            <a:ext cx="9071280" cy="94644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rPr>
              <a:t>PROBABILIDAD CONDICIONAL</a:t>
            </a:r>
            <a:endParaRPr b="0" lang="es-MX" sz="4500" spc="-1" strike="noStrike">
              <a:latin typeface="Arial"/>
            </a:endParaRPr>
          </a:p>
        </p:txBody>
      </p:sp>
      <p:sp>
        <p:nvSpPr>
          <p:cNvPr id="164" name="CustomShape 2"/>
          <p:cNvSpPr/>
          <p:nvPr/>
        </p:nvSpPr>
        <p:spPr>
          <a:xfrm>
            <a:off x="540000" y="1602360"/>
            <a:ext cx="8999640" cy="3319200"/>
          </a:xfrm>
          <a:prstGeom prst="rect">
            <a:avLst/>
          </a:prstGeom>
          <a:noFill/>
          <a:ln w="18000">
            <a:noFill/>
          </a:ln>
        </p:spPr>
        <p:style>
          <a:lnRef idx="0"/>
          <a:fillRef idx="0"/>
          <a:effectRef idx="0"/>
          <a:fontRef idx="minor"/>
        </p:style>
        <p:txBody>
          <a:bodyPr lIns="36000" rIns="36000" tIns="36000" bIns="36000" anchor="ctr">
            <a:noAutofit/>
          </a:bodyPr>
          <a:p>
            <a:pPr>
              <a:lnSpc>
                <a:spcPct val="100000"/>
              </a:lnSpc>
            </a:pPr>
            <a:r>
              <a:rPr b="0" lang="de-AT" sz="2200" spc="-1" strike="noStrike">
                <a:latin typeface="Source Sans Pro"/>
              </a:rPr>
              <a:t>Definición: Probabilidad Condicional</a:t>
            </a:r>
            <a:endParaRPr b="0" lang="es-MX" sz="2200" spc="-1" strike="noStrike">
              <a:latin typeface="Arial"/>
            </a:endParaRPr>
          </a:p>
          <a:p>
            <a:pPr>
              <a:lnSpc>
                <a:spcPct val="100000"/>
              </a:lnSpc>
            </a:pPr>
            <a:endParaRPr b="0" lang="es-MX" sz="2200" spc="-1" strike="noStrike">
              <a:latin typeface="Arial"/>
            </a:endParaRPr>
          </a:p>
          <a:p>
            <a:pPr>
              <a:lnSpc>
                <a:spcPct val="100000"/>
              </a:lnSpc>
            </a:pPr>
            <a:endParaRPr b="0" lang="es-MX" sz="2200" spc="-1" strike="noStrike">
              <a:latin typeface="Arial"/>
            </a:endParaRPr>
          </a:p>
          <a:p>
            <a:pPr>
              <a:lnSpc>
                <a:spcPct val="100000"/>
              </a:lnSpc>
            </a:pPr>
            <a:endParaRPr b="0" lang="es-MX" sz="2200" spc="-1" strike="noStrike">
              <a:latin typeface="Arial"/>
            </a:endParaRPr>
          </a:p>
          <a:p>
            <a:pPr>
              <a:lnSpc>
                <a:spcPct val="100000"/>
              </a:lnSpc>
            </a:pPr>
            <a:endParaRPr b="0" lang="es-MX" sz="2200" spc="-1" strike="noStrike">
              <a:latin typeface="Arial"/>
            </a:endParaRPr>
          </a:p>
          <a:p>
            <a:pPr>
              <a:lnSpc>
                <a:spcPct val="100000"/>
              </a:lnSpc>
            </a:pPr>
            <a:endParaRPr b="0" lang="es-MX" sz="2200" spc="-1" strike="noStrike">
              <a:latin typeface="Arial"/>
            </a:endParaRPr>
          </a:p>
          <a:p>
            <a:pPr>
              <a:lnSpc>
                <a:spcPct val="100000"/>
              </a:lnSpc>
            </a:pPr>
            <a:r>
              <a:rPr b="0" lang="de-AT" sz="2200" spc="-1" strike="noStrike">
                <a:latin typeface="Source Sans Pro"/>
              </a:rPr>
              <a:t>Para justificar esta importante fórmula, suponga que S contiene solo dos eventos, A y B.</a:t>
            </a:r>
            <a:endParaRPr b="0" lang="es-MX" sz="2200" spc="-1" strike="noStrike">
              <a:latin typeface="Arial"/>
            </a:endParaRPr>
          </a:p>
          <a:p>
            <a:pPr>
              <a:lnSpc>
                <a:spcPct val="100000"/>
              </a:lnSpc>
            </a:pPr>
            <a:endParaRPr b="0" lang="es-MX" sz="2200" spc="-1" strike="noStrike">
              <a:latin typeface="Arial"/>
            </a:endParaRPr>
          </a:p>
          <a:p>
            <a:pPr>
              <a:lnSpc>
                <a:spcPct val="100000"/>
              </a:lnSpc>
            </a:pPr>
            <a:endParaRPr b="0" lang="es-MX" sz="2200" spc="-1" strike="noStrike">
              <a:latin typeface="Arial"/>
            </a:endParaRPr>
          </a:p>
        </p:txBody>
      </p:sp>
      <p:pic>
        <p:nvPicPr>
          <p:cNvPr id="165" name="" descr=""/>
          <p:cNvPicPr/>
          <p:nvPr/>
        </p:nvPicPr>
        <p:blipFill>
          <a:blip r:embed="rId2"/>
          <a:stretch/>
        </p:blipFill>
        <p:spPr>
          <a:xfrm>
            <a:off x="1091160" y="2035440"/>
            <a:ext cx="8018280" cy="1379880"/>
          </a:xfrm>
          <a:prstGeom prst="rect">
            <a:avLst/>
          </a:prstGeom>
          <a:ln w="1800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66" name="CustomShape 1"/>
          <p:cNvSpPr/>
          <p:nvPr/>
        </p:nvSpPr>
        <p:spPr>
          <a:xfrm>
            <a:off x="502920" y="90720"/>
            <a:ext cx="9071280" cy="94644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rPr>
              <a:t>PROBABILIDAD CONDICIONAL</a:t>
            </a:r>
            <a:endParaRPr b="0" lang="es-MX" sz="4500" spc="-1" strike="noStrike">
              <a:latin typeface="Arial"/>
            </a:endParaRPr>
          </a:p>
        </p:txBody>
      </p:sp>
      <p:sp>
        <p:nvSpPr>
          <p:cNvPr id="167" name="CustomShape 2"/>
          <p:cNvSpPr/>
          <p:nvPr/>
        </p:nvSpPr>
        <p:spPr>
          <a:xfrm>
            <a:off x="540000" y="1692000"/>
            <a:ext cx="8999640" cy="3139200"/>
          </a:xfrm>
          <a:prstGeom prst="rect">
            <a:avLst/>
          </a:prstGeom>
          <a:noFill/>
          <a:ln w="18000">
            <a:noFill/>
          </a:ln>
        </p:spPr>
        <p:style>
          <a:lnRef idx="0"/>
          <a:fillRef idx="0"/>
          <a:effectRef idx="0"/>
          <a:fontRef idx="minor"/>
        </p:style>
        <p:txBody>
          <a:bodyPr lIns="36000" rIns="36000" tIns="36000" bIns="36000" anchor="ctr">
            <a:noAutofit/>
          </a:bodyPr>
          <a:p>
            <a:pPr>
              <a:lnSpc>
                <a:spcPct val="100000"/>
              </a:lnSpc>
            </a:pPr>
            <a:r>
              <a:rPr b="0" lang="de-AT" sz="1600" spc="-1" strike="noStrike">
                <a:latin typeface="Source Sans Pro"/>
              </a:rPr>
              <a:t>En la siguiente tabla se ha escrito simbólicamente el número de elementos de cada evento, siendo N el total de elementos del espacio muestral:</a:t>
            </a:r>
            <a:endParaRPr b="0" lang="es-MX" sz="1600" spc="-1" strike="noStrike">
              <a:latin typeface="Arial"/>
            </a:endParaRPr>
          </a:p>
          <a:p>
            <a:pPr>
              <a:lnSpc>
                <a:spcPct val="100000"/>
              </a:lnSpc>
            </a:pPr>
            <a:endParaRPr b="0" lang="es-MX" sz="1600" spc="-1" strike="noStrike">
              <a:latin typeface="Arial"/>
            </a:endParaRPr>
          </a:p>
          <a:p>
            <a:pPr>
              <a:lnSpc>
                <a:spcPct val="100000"/>
              </a:lnSpc>
            </a:pPr>
            <a:endParaRPr b="0" lang="es-MX" sz="1600" spc="-1" strike="noStrike">
              <a:latin typeface="Arial"/>
            </a:endParaRPr>
          </a:p>
          <a:p>
            <a:pPr>
              <a:lnSpc>
                <a:spcPct val="100000"/>
              </a:lnSpc>
            </a:pPr>
            <a:endParaRPr b="0" lang="es-MX" sz="1600" spc="-1" strike="noStrike">
              <a:latin typeface="Arial"/>
            </a:endParaRPr>
          </a:p>
          <a:p>
            <a:pPr>
              <a:lnSpc>
                <a:spcPct val="100000"/>
              </a:lnSpc>
            </a:pPr>
            <a:endParaRPr b="0" lang="es-MX" sz="1600" spc="-1" strike="noStrike">
              <a:latin typeface="Arial"/>
            </a:endParaRPr>
          </a:p>
          <a:p>
            <a:pPr>
              <a:lnSpc>
                <a:spcPct val="100000"/>
              </a:lnSpc>
            </a:pPr>
            <a:endParaRPr b="0" lang="es-MX" sz="1600" spc="-1" strike="noStrike">
              <a:latin typeface="Arial"/>
            </a:endParaRPr>
          </a:p>
          <a:p>
            <a:pPr>
              <a:lnSpc>
                <a:spcPct val="100000"/>
              </a:lnSpc>
            </a:pPr>
            <a:endParaRPr b="0" lang="es-MX" sz="1600" spc="-1" strike="noStrike">
              <a:latin typeface="Arial"/>
            </a:endParaRPr>
          </a:p>
          <a:p>
            <a:pPr>
              <a:lnSpc>
                <a:spcPct val="100000"/>
              </a:lnSpc>
            </a:pPr>
            <a:endParaRPr b="0" lang="es-MX" sz="1600" spc="-1" strike="noStrike">
              <a:latin typeface="Arial"/>
            </a:endParaRPr>
          </a:p>
          <a:p>
            <a:pPr>
              <a:lnSpc>
                <a:spcPct val="100000"/>
              </a:lnSpc>
            </a:pPr>
            <a:endParaRPr b="0" lang="es-MX" sz="1600" spc="-1" strike="noStrike">
              <a:latin typeface="Arial"/>
            </a:endParaRPr>
          </a:p>
        </p:txBody>
      </p:sp>
      <p:pic>
        <p:nvPicPr>
          <p:cNvPr id="168" name="" descr=""/>
          <p:cNvPicPr/>
          <p:nvPr/>
        </p:nvPicPr>
        <p:blipFill>
          <a:blip r:embed="rId2"/>
          <a:stretch/>
        </p:blipFill>
        <p:spPr>
          <a:xfrm>
            <a:off x="2526480" y="2461680"/>
            <a:ext cx="5180040" cy="1189440"/>
          </a:xfrm>
          <a:prstGeom prst="rect">
            <a:avLst/>
          </a:prstGeom>
          <a:ln w="18000">
            <a:noFill/>
          </a:ln>
        </p:spPr>
      </p:pic>
      <p:pic>
        <p:nvPicPr>
          <p:cNvPr id="169" name="" descr=""/>
          <p:cNvPicPr/>
          <p:nvPr/>
        </p:nvPicPr>
        <p:blipFill>
          <a:blip r:embed="rId3"/>
          <a:stretch/>
        </p:blipFill>
        <p:spPr>
          <a:xfrm>
            <a:off x="503640" y="3616560"/>
            <a:ext cx="8859600" cy="1096200"/>
          </a:xfrm>
          <a:prstGeom prst="rect">
            <a:avLst/>
          </a:prstGeom>
          <a:ln w="1800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70" name="CustomShape 1"/>
          <p:cNvSpPr/>
          <p:nvPr/>
        </p:nvSpPr>
        <p:spPr>
          <a:xfrm>
            <a:off x="502920" y="90720"/>
            <a:ext cx="9071280" cy="94644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rPr>
              <a:t>PROBABILIDAD CONDICIONAL</a:t>
            </a:r>
            <a:endParaRPr b="0" lang="es-MX" sz="4500" spc="-1" strike="noStrike">
              <a:latin typeface="Arial"/>
            </a:endParaRPr>
          </a:p>
        </p:txBody>
      </p:sp>
      <p:sp>
        <p:nvSpPr>
          <p:cNvPr id="171" name="CustomShape 2"/>
          <p:cNvSpPr/>
          <p:nvPr/>
        </p:nvSpPr>
        <p:spPr>
          <a:xfrm>
            <a:off x="528840" y="1706400"/>
            <a:ext cx="8999640" cy="3110400"/>
          </a:xfrm>
          <a:prstGeom prst="rect">
            <a:avLst/>
          </a:prstGeom>
          <a:noFill/>
          <a:ln w="18000">
            <a:noFill/>
          </a:ln>
        </p:spPr>
        <p:style>
          <a:lnRef idx="0"/>
          <a:fillRef idx="0"/>
          <a:effectRef idx="0"/>
          <a:fontRef idx="minor"/>
        </p:style>
        <p:txBody>
          <a:bodyPr lIns="36000" rIns="36000" tIns="36000" bIns="36000" anchor="ctr">
            <a:noAutofit/>
          </a:bodyPr>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de-AT" sz="1800" spc="-1" strike="noStrike">
                <a:latin typeface="Source Sans Pro"/>
              </a:rPr>
              <a:t>P(A | B) es una función de probabilidad y cumple los axiomas anteriormente escritos.</a:t>
            </a:r>
            <a:endParaRPr b="0" lang="es-MX" sz="1800" spc="-1" strike="noStrike">
              <a:latin typeface="Arial"/>
            </a:endParaRPr>
          </a:p>
        </p:txBody>
      </p:sp>
      <p:pic>
        <p:nvPicPr>
          <p:cNvPr id="172" name="" descr=""/>
          <p:cNvPicPr/>
          <p:nvPr/>
        </p:nvPicPr>
        <p:blipFill>
          <a:blip r:embed="rId2"/>
          <a:stretch/>
        </p:blipFill>
        <p:spPr>
          <a:xfrm>
            <a:off x="415440" y="1260000"/>
            <a:ext cx="8584200" cy="2699640"/>
          </a:xfrm>
          <a:prstGeom prst="rect">
            <a:avLst/>
          </a:prstGeom>
          <a:ln w="1800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73" name="CustomShape 1"/>
          <p:cNvSpPr/>
          <p:nvPr/>
        </p:nvSpPr>
        <p:spPr>
          <a:xfrm>
            <a:off x="502920" y="90720"/>
            <a:ext cx="9071280" cy="94644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rPr>
              <a:t>PROBABILIDAD CONDICIONAL</a:t>
            </a:r>
            <a:endParaRPr b="0" lang="es-MX" sz="4500" spc="-1" strike="noStrike">
              <a:latin typeface="Arial"/>
            </a:endParaRPr>
          </a:p>
        </p:txBody>
      </p:sp>
      <p:sp>
        <p:nvSpPr>
          <p:cNvPr id="174" name="CustomShape 2"/>
          <p:cNvSpPr/>
          <p:nvPr/>
        </p:nvSpPr>
        <p:spPr>
          <a:xfrm>
            <a:off x="528840" y="1838880"/>
            <a:ext cx="8999640" cy="2845080"/>
          </a:xfrm>
          <a:prstGeom prst="rect">
            <a:avLst/>
          </a:prstGeom>
          <a:noFill/>
          <a:ln w="18000">
            <a:noFill/>
          </a:ln>
        </p:spPr>
        <p:style>
          <a:lnRef idx="0"/>
          <a:fillRef idx="0"/>
          <a:effectRef idx="0"/>
          <a:fontRef idx="minor"/>
        </p:style>
        <p:txBody>
          <a:bodyPr lIns="36000" rIns="36000" tIns="36000" bIns="36000" anchor="ctr">
            <a:noAutofit/>
          </a:bodyPr>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p:txBody>
      </p:sp>
      <p:pic>
        <p:nvPicPr>
          <p:cNvPr id="175" name="" descr=""/>
          <p:cNvPicPr/>
          <p:nvPr/>
        </p:nvPicPr>
        <p:blipFill>
          <a:blip r:embed="rId2"/>
          <a:stretch/>
        </p:blipFill>
        <p:spPr>
          <a:xfrm>
            <a:off x="1074240" y="1290240"/>
            <a:ext cx="8018280" cy="1589400"/>
          </a:xfrm>
          <a:prstGeom prst="rect">
            <a:avLst/>
          </a:prstGeom>
          <a:ln w="1800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76" name="CustomShape 1"/>
          <p:cNvSpPr/>
          <p:nvPr/>
        </p:nvSpPr>
        <p:spPr>
          <a:xfrm>
            <a:off x="502920" y="90720"/>
            <a:ext cx="9071280" cy="94644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rPr>
              <a:t>PROBABILIDAD CONDICIONAL</a:t>
            </a:r>
            <a:endParaRPr b="0" lang="es-MX" sz="4500" spc="-1" strike="noStrike">
              <a:latin typeface="Arial"/>
            </a:endParaRPr>
          </a:p>
        </p:txBody>
      </p:sp>
      <p:sp>
        <p:nvSpPr>
          <p:cNvPr id="177" name="CustomShape 2"/>
          <p:cNvSpPr/>
          <p:nvPr/>
        </p:nvSpPr>
        <p:spPr>
          <a:xfrm>
            <a:off x="528840" y="1838880"/>
            <a:ext cx="8999640" cy="2845080"/>
          </a:xfrm>
          <a:prstGeom prst="rect">
            <a:avLst/>
          </a:prstGeom>
          <a:noFill/>
          <a:ln w="18000">
            <a:noFill/>
          </a:ln>
        </p:spPr>
        <p:style>
          <a:lnRef idx="0"/>
          <a:fillRef idx="0"/>
          <a:effectRef idx="0"/>
          <a:fontRef idx="minor"/>
        </p:style>
        <p:txBody>
          <a:bodyPr lIns="36000" rIns="36000" tIns="36000" bIns="36000" anchor="ctr">
            <a:noAutofit/>
          </a:bodyPr>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p:txBody>
      </p:sp>
      <p:sp>
        <p:nvSpPr>
          <p:cNvPr id="178" name="CustomShape 3"/>
          <p:cNvSpPr/>
          <p:nvPr/>
        </p:nvSpPr>
        <p:spPr>
          <a:xfrm>
            <a:off x="248040" y="1511640"/>
            <a:ext cx="9670680" cy="2669400"/>
          </a:xfrm>
          <a:prstGeom prst="rect">
            <a:avLst/>
          </a:prstGeom>
          <a:noFill/>
          <a:ln w="18000">
            <a:noFill/>
          </a:ln>
        </p:spPr>
        <p:style>
          <a:lnRef idx="0"/>
          <a:fillRef idx="0"/>
          <a:effectRef idx="0"/>
          <a:fontRef idx="minor"/>
        </p:style>
        <p:txBody>
          <a:bodyPr lIns="36000" rIns="36000" tIns="36000" bIns="36000" anchor="ctr">
            <a:noAutofit/>
          </a:bodyPr>
          <a:p>
            <a:pPr>
              <a:lnSpc>
                <a:spcPct val="100000"/>
              </a:lnSpc>
            </a:pPr>
            <a:r>
              <a:rPr b="0" lang="de-AT" sz="2200" spc="-1" strike="noStrike">
                <a:latin typeface="Source Sans Pro"/>
              </a:rPr>
              <a:t>Ejemplo. En una empresa hay 200 empleados, de los cuales 150 son graduados. 60 empleados realizan trabajo administrativo. De estos últimos, 40 son graduados. Si se toma al azar un empleado, encuentre la probabilidad que,</a:t>
            </a:r>
            <a:endParaRPr b="0" lang="es-MX" sz="2200" spc="-1" strike="noStrike">
              <a:latin typeface="Arial"/>
            </a:endParaRPr>
          </a:p>
          <a:p>
            <a:pPr>
              <a:lnSpc>
                <a:spcPct val="100000"/>
              </a:lnSpc>
            </a:pPr>
            <a:r>
              <a:rPr b="0" lang="de-AT" sz="2200" spc="-1" strike="noStrike">
                <a:latin typeface="Source Sans Pro"/>
              </a:rPr>
              <a:t>a) Sea graduado y no realiza trabajo administrativo.</a:t>
            </a:r>
            <a:endParaRPr b="0" lang="es-MX" sz="2200" spc="-1" strike="noStrike">
              <a:latin typeface="Arial"/>
            </a:endParaRPr>
          </a:p>
          <a:p>
            <a:pPr>
              <a:lnSpc>
                <a:spcPct val="100000"/>
              </a:lnSpc>
            </a:pPr>
            <a:r>
              <a:rPr b="0" lang="de-AT" sz="2200" spc="-1" strike="noStrike">
                <a:latin typeface="Source Sans Pro"/>
              </a:rPr>
              <a:t>b) Sea graduado dado que no realiza trabajo administrativo.</a:t>
            </a:r>
            <a:endParaRPr b="0" lang="es-MX" sz="2200" spc="-1" strike="noStrike">
              <a:latin typeface="Arial"/>
            </a:endParaRPr>
          </a:p>
          <a:p>
            <a:pPr>
              <a:lnSpc>
                <a:spcPct val="100000"/>
              </a:lnSpc>
            </a:pPr>
            <a:r>
              <a:rPr b="0" lang="de-AT" sz="2200" spc="-1" strike="noStrike">
                <a:latin typeface="Source Sans Pro"/>
              </a:rPr>
              <a:t>c) No sea graduado dado que realiza trabajo administrativo</a:t>
            </a:r>
            <a:endParaRPr b="0" lang="es-MX" sz="2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79" name="CustomShape 1"/>
          <p:cNvSpPr/>
          <p:nvPr/>
        </p:nvSpPr>
        <p:spPr>
          <a:xfrm>
            <a:off x="502920" y="90720"/>
            <a:ext cx="9071280" cy="94644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rPr>
              <a:t>PROBABILIDAD CONDICIONAL</a:t>
            </a:r>
            <a:endParaRPr b="0" lang="es-MX" sz="4500" spc="-1" strike="noStrike">
              <a:latin typeface="Arial"/>
            </a:endParaRPr>
          </a:p>
        </p:txBody>
      </p:sp>
      <p:sp>
        <p:nvSpPr>
          <p:cNvPr id="180" name="CustomShape 2"/>
          <p:cNvSpPr/>
          <p:nvPr/>
        </p:nvSpPr>
        <p:spPr>
          <a:xfrm>
            <a:off x="281160" y="1179360"/>
            <a:ext cx="9670680" cy="2669400"/>
          </a:xfrm>
          <a:prstGeom prst="rect">
            <a:avLst/>
          </a:prstGeom>
          <a:noFill/>
          <a:ln w="18000">
            <a:noFill/>
          </a:ln>
        </p:spPr>
        <p:style>
          <a:lnRef idx="0"/>
          <a:fillRef idx="0"/>
          <a:effectRef idx="0"/>
          <a:fontRef idx="minor"/>
        </p:style>
        <p:txBody>
          <a:bodyPr lIns="36000" rIns="36000" tIns="36000" bIns="36000" anchor="ctr">
            <a:noAutofit/>
          </a:bodyPr>
          <a:p>
            <a:pPr>
              <a:lnSpc>
                <a:spcPct val="100000"/>
              </a:lnSpc>
            </a:pPr>
            <a:r>
              <a:rPr b="0" lang="de-AT" sz="2200" spc="-1" strike="noStrike">
                <a:latin typeface="Source Sans Pro"/>
              </a:rPr>
              <a:t>Solución:</a:t>
            </a:r>
            <a:endParaRPr b="0" lang="es-MX" sz="2200" spc="-1" strike="noStrike">
              <a:latin typeface="Arial"/>
            </a:endParaRPr>
          </a:p>
          <a:p>
            <a:pPr>
              <a:lnSpc>
                <a:spcPct val="100000"/>
              </a:lnSpc>
            </a:pPr>
            <a:r>
              <a:rPr b="0" lang="de-AT" sz="2200" spc="-1" strike="noStrike">
                <a:latin typeface="Source Sans Pro"/>
              </a:rPr>
              <a:t>Sean estos eventos:</a:t>
            </a:r>
            <a:endParaRPr b="0" lang="es-MX" sz="2200" spc="-1" strike="noStrike">
              <a:latin typeface="Arial"/>
            </a:endParaRPr>
          </a:p>
          <a:p>
            <a:pPr>
              <a:lnSpc>
                <a:spcPct val="100000"/>
              </a:lnSpc>
            </a:pPr>
            <a:r>
              <a:rPr b="0" lang="de-AT" sz="2200" spc="-1" strike="noStrike">
                <a:latin typeface="Source Sans Pro"/>
              </a:rPr>
              <a:t>G: el empleado es graduado</a:t>
            </a:r>
            <a:endParaRPr b="0" lang="es-MX" sz="2200" spc="-1" strike="noStrike">
              <a:latin typeface="Arial"/>
            </a:endParaRPr>
          </a:p>
          <a:p>
            <a:pPr>
              <a:lnSpc>
                <a:spcPct val="100000"/>
              </a:lnSpc>
            </a:pPr>
            <a:r>
              <a:rPr b="0" lang="de-AT" sz="2200" spc="-1" strike="noStrike">
                <a:latin typeface="Source Sans Pro"/>
              </a:rPr>
              <a:t>A: el empleado realiza trabajo administrativo</a:t>
            </a:r>
            <a:endParaRPr b="0" lang="es-MX" sz="2200" spc="-1" strike="noStrike">
              <a:latin typeface="Arial"/>
            </a:endParaRPr>
          </a:p>
          <a:p>
            <a:pPr>
              <a:lnSpc>
                <a:spcPct val="100000"/>
              </a:lnSpc>
            </a:pPr>
            <a:r>
              <a:rPr b="0" lang="de-AT" sz="2200" spc="-1" strike="noStrike">
                <a:latin typeface="Source Sans Pro"/>
              </a:rPr>
              <a:t>Para facilitar el cálculo completamos el cuadro con la cantidad de elementos de cada evento.</a:t>
            </a:r>
            <a:endParaRPr b="0" lang="es-MX" sz="2200" spc="-1" strike="noStrike">
              <a:latin typeface="Arial"/>
            </a:endParaRPr>
          </a:p>
          <a:p>
            <a:pPr>
              <a:lnSpc>
                <a:spcPct val="100000"/>
              </a:lnSpc>
            </a:pPr>
            <a:r>
              <a:rPr b="0" lang="de-AT" sz="2200" spc="-1" strike="noStrike">
                <a:latin typeface="Source Sans Pro"/>
              </a:rPr>
              <a:t>Los datos faltantes se los ha escrito con color negro:</a:t>
            </a:r>
            <a:endParaRPr b="0" lang="es-MX" sz="2200" spc="-1" strike="noStrike">
              <a:latin typeface="Arial"/>
            </a:endParaRPr>
          </a:p>
        </p:txBody>
      </p:sp>
      <p:pic>
        <p:nvPicPr>
          <p:cNvPr id="181" name="" descr=""/>
          <p:cNvPicPr/>
          <p:nvPr/>
        </p:nvPicPr>
        <p:blipFill>
          <a:blip r:embed="rId2"/>
          <a:stretch/>
        </p:blipFill>
        <p:spPr>
          <a:xfrm>
            <a:off x="2473920" y="3780000"/>
            <a:ext cx="5265720" cy="1151640"/>
          </a:xfrm>
          <a:prstGeom prst="rect">
            <a:avLst/>
          </a:prstGeom>
          <a:ln w="1800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42</TotalTime>
  <Application>LibreOffice/7.0.4.2$Linux_X86_64 LibreOffice_project/00$Build-2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2022-03-06T23:46:29Z</dcterms:created>
  <dc:creator/>
  <dc:description/>
  <dc:language>es-MX</dc:language>
  <cp:lastModifiedBy/>
  <dcterms:modified xsi:type="dcterms:W3CDTF">2022-03-09T10:59:41Z</dcterms:modified>
  <cp:revision>6</cp:revision>
  <dc:subject/>
  <dc:title>Vivid</dc:title>
</cp:coreProperties>
</file>

<file path=docProps/custom.xml><?xml version="1.0" encoding="utf-8"?>
<Properties xmlns="http://schemas.openxmlformats.org/officeDocument/2006/custom-properties" xmlns:vt="http://schemas.openxmlformats.org/officeDocument/2006/docPropsVTypes"/>
</file>