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3AFAD41-BF00-4237-A58C-04C3E03E1E0E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2198434-FE06-4D2F-ADD5-18BBFBF7233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FC788FF-0F28-4E7C-AB2B-ACE1AD271B19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135BABA-9A05-4BEE-B106-1B0B6CAA9A64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Ejercicio de Espacio muestral y cálculo de probabilidades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Canica en un laberinto de tubos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14360" y="7956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Experimento: canica en un laberinto de tubos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40000" y="1079280"/>
            <a:ext cx="9000000" cy="7218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just"/>
            <a:r>
              <a:rPr b="0" lang="de-AT" sz="2200" spc="-1" strike="noStrike">
                <a:latin typeface="Source Sans Pro"/>
              </a:rPr>
              <a:t>Se deja caer una canica por el orificio superior del siguiente laberinto de tubos.</a:t>
            </a:r>
            <a:endParaRPr b="0" lang="de-AT" sz="2200" spc="-1" strike="noStrike">
              <a:latin typeface="Source Sans Pro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2833560" y="1910160"/>
            <a:ext cx="4366440" cy="34898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Experimento: canica en un laberinto de tubos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2823120" y="1168200"/>
            <a:ext cx="4366440" cy="3489840"/>
          </a:xfrm>
          <a:prstGeom prst="rect">
            <a:avLst/>
          </a:prstGeom>
          <a:ln w="18000"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720000" y="4743000"/>
            <a:ext cx="8640000" cy="7218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just"/>
            <a:r>
              <a:rPr b="0" lang="de-AT" sz="2200" spc="-1" strike="noStrike">
                <a:latin typeface="Source Sans Pro"/>
              </a:rPr>
              <a:t>a) ¿Cuál es la probabilidad de que la canica caiga por el tubo A?</a:t>
            </a:r>
            <a:endParaRPr b="0" lang="de-AT" sz="22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Experimento: canica en un laberinto de tubos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880000" y="1190160"/>
            <a:ext cx="4366440" cy="3489840"/>
          </a:xfrm>
          <a:prstGeom prst="rect">
            <a:avLst/>
          </a:prstGeom>
          <a:ln w="18000"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720000" y="4661640"/>
            <a:ext cx="8640000" cy="39708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just"/>
            <a:r>
              <a:rPr b="0" lang="de-AT" sz="2200" spc="-1" strike="noStrike">
                <a:latin typeface="Source Sans Pro"/>
              </a:rPr>
              <a:t>b) ¿Y de que caiga por el B?</a:t>
            </a:r>
            <a:endParaRPr b="0" lang="de-AT" sz="22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Experimento: canica en un laberinto de tubos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2833920" y="1260000"/>
            <a:ext cx="4366440" cy="3489840"/>
          </a:xfrm>
          <a:prstGeom prst="rect">
            <a:avLst/>
          </a:prstGeom>
          <a:ln w="18000">
            <a:noFill/>
          </a:ln>
        </p:spPr>
      </p:pic>
      <p:sp>
        <p:nvSpPr>
          <p:cNvPr id="182" name="TextShape 2"/>
          <p:cNvSpPr txBox="1"/>
          <p:nvPr/>
        </p:nvSpPr>
        <p:spPr>
          <a:xfrm>
            <a:off x="742320" y="4887360"/>
            <a:ext cx="8640000" cy="7218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just"/>
            <a:r>
              <a:rPr b="0" lang="de-AT" sz="2200" spc="-1" strike="noStrike">
                <a:latin typeface="Source Sans Pro"/>
              </a:rPr>
              <a:t>c) ¿Cuál es la probabilidad de que la canica caiga por el tubo E?</a:t>
            </a:r>
            <a:endParaRPr b="0" lang="de-AT" sz="22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Experimento: canica en un laberinto de tubos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880000" y="1370160"/>
            <a:ext cx="4366440" cy="3489840"/>
          </a:xfrm>
          <a:prstGeom prst="rect">
            <a:avLst/>
          </a:prstGeom>
          <a:ln w="18000">
            <a:noFill/>
          </a:ln>
        </p:spPr>
      </p:pic>
      <p:sp>
        <p:nvSpPr>
          <p:cNvPr id="185" name="TextShape 2"/>
          <p:cNvSpPr txBox="1"/>
          <p:nvPr/>
        </p:nvSpPr>
        <p:spPr>
          <a:xfrm>
            <a:off x="731160" y="4772880"/>
            <a:ext cx="8640000" cy="39708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just"/>
            <a:r>
              <a:rPr b="0" lang="de-AT" sz="2200" spc="-1" strike="noStrike">
                <a:latin typeface="Source Sans Pro"/>
              </a:rPr>
              <a:t>d) ¿Y por el M?</a:t>
            </a:r>
            <a:endParaRPr b="0" lang="de-AT" sz="22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Experimento: canica en un laberinto de tubos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833560" y="1138320"/>
            <a:ext cx="4366440" cy="3489840"/>
          </a:xfrm>
          <a:prstGeom prst="rect">
            <a:avLst/>
          </a:prstGeom>
          <a:ln w="18000">
            <a:noFill/>
          </a:ln>
        </p:spPr>
      </p:pic>
      <p:sp>
        <p:nvSpPr>
          <p:cNvPr id="188" name="TextShape 2"/>
          <p:cNvSpPr txBox="1"/>
          <p:nvPr/>
        </p:nvSpPr>
        <p:spPr>
          <a:xfrm>
            <a:off x="730800" y="4623480"/>
            <a:ext cx="8640000" cy="104652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just"/>
            <a:r>
              <a:rPr b="0" lang="de-AT" sz="2200" spc="-1" strike="noStrike">
                <a:latin typeface="Source Sans Pro"/>
              </a:rPr>
              <a:t>e) Explica en tu cuaderno por qué la probabilidad de la canica caiga por el tubo   R es mayor que la probabilidad de que lo haga por el S.</a:t>
            </a:r>
            <a:endParaRPr b="0" lang="de-AT" sz="22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2022-03-06T23:10:29Z</dcterms:created>
  <dc:creator/>
  <dc:description/>
  <dc:language>es-MX</dc:language>
  <cp:lastModifiedBy/>
  <dcterms:modified xsi:type="dcterms:W3CDTF">2022-03-06T23:35:59Z</dcterms:modified>
  <cp:revision>4</cp:revision>
  <dc:subject/>
  <dc:title>Vivid</dc:title>
</cp:coreProperties>
</file>