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9640" cy="18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texto del esquema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s-MX" sz="1800" spc="-1" strike="noStrike">
                <a:latin typeface="Arial"/>
              </a:rPr>
              <a:t>Pulse para editar el formato del texto de título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Pulse para editar el formato de texto del esquema</a:t>
            </a:r>
            <a:endParaRPr b="0" lang="es-M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Segundo nivel del esquema</a:t>
            </a:r>
            <a:endParaRPr b="0" lang="es-M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Tercer nivel del esquema</a:t>
            </a:r>
            <a:endParaRPr b="0" lang="es-M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latin typeface="Arial"/>
              </a:rPr>
              <a:t>Cuarto nivel del esquema</a:t>
            </a:r>
            <a:endParaRPr b="0" lang="es-M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Quinto nivel del esquema</a:t>
            </a:r>
            <a:endParaRPr b="0" lang="es-M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Sexto nivel del esquema</a:t>
            </a:r>
            <a:endParaRPr b="0" lang="es-M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Séptimo nivel del esquema</a:t>
            </a:r>
            <a:endParaRPr b="0" lang="es-M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0000" y="270000"/>
            <a:ext cx="89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7000"/>
          </a:bodyPr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II.C Valor esperado de una variable aleatoria</a:t>
            </a:r>
            <a:br/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II.D Varianza de una variable aleatoria</a:t>
            </a:r>
            <a:endParaRPr b="0" lang="es-MX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</a:rPr>
              <a:t>II.E Varianza de una variable aleatoria discreta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0000" y="3870000"/>
            <a:ext cx="8999640" cy="11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</a:rPr>
              <a:t>Tema II.C, Tema II.D, Tema II.E</a:t>
            </a:r>
            <a:endParaRPr b="0" lang="es-MX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Fórmula para calcular la Varianza</a:t>
            </a:r>
            <a:br/>
            <a:endParaRPr b="0" lang="es-MX" sz="45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980640" y="1260000"/>
            <a:ext cx="8199000" cy="3951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Propiedades de la Varianza</a:t>
            </a:r>
            <a:br/>
            <a:endParaRPr b="0" lang="es-MX" sz="45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923400" y="837720"/>
            <a:ext cx="8256240" cy="2941920"/>
          </a:xfrm>
          <a:prstGeom prst="rect">
            <a:avLst/>
          </a:prstGeom>
          <a:ln w="18000">
            <a:noFill/>
          </a:ln>
        </p:spPr>
      </p:pic>
      <p:sp>
        <p:nvSpPr>
          <p:cNvPr id="184" name="CustomShape 2"/>
          <p:cNvSpPr/>
          <p:nvPr/>
        </p:nvSpPr>
        <p:spPr>
          <a:xfrm>
            <a:off x="900000" y="3956040"/>
            <a:ext cx="8279640" cy="367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000" spc="-1" strike="noStrike">
                <a:latin typeface="Source Sans Pro"/>
              </a:rPr>
              <a:t>COROLARIOS</a:t>
            </a:r>
            <a:endParaRPr b="0" lang="es-MX" sz="20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900000" y="4342320"/>
            <a:ext cx="8227800" cy="1237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II.E Varianza de una variable aleatoria discreta</a:t>
            </a:r>
            <a:br/>
            <a:endParaRPr b="0" lang="es-MX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II.E Varianza de una variable aleatoria discreta</a:t>
            </a:r>
            <a:br/>
            <a:endParaRPr b="0" lang="es-MX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2920" y="630720"/>
            <a:ext cx="9071280" cy="43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II.C VALOR ESPERADO DE UNA VARIABLE ALEATORIA DISCRETA</a:t>
            </a:r>
            <a:br/>
            <a:endParaRPr b="0" lang="es-MX" sz="45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981360" y="1484640"/>
            <a:ext cx="8189640" cy="2723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Ejemplo [Experimento de lanzar tres monedas]</a:t>
            </a:r>
            <a:br/>
            <a:endParaRPr b="0" lang="es-MX" sz="45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966960" y="1364400"/>
            <a:ext cx="8218080" cy="3675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2000" spc="-1" strike="noStrike">
                <a:solidFill>
                  <a:srgbClr val="ffffff"/>
                </a:solidFill>
                <a:latin typeface="Source Sans Pro Light"/>
              </a:rPr>
              <a:t>VALOR ESPERADO DE EXPRESIONES CON UNA VARIABLE ALEATORIA</a:t>
            </a:r>
            <a:br/>
            <a:endParaRPr b="0" lang="es-MX" sz="20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1080000" y="1113840"/>
            <a:ext cx="8227800" cy="865800"/>
          </a:xfrm>
          <a:prstGeom prst="rect">
            <a:avLst/>
          </a:prstGeom>
          <a:ln w="18000"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540000" y="1917720"/>
            <a:ext cx="9179640" cy="6631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000" spc="-1" strike="noStrike">
                <a:latin typeface="Source Sans Pro"/>
              </a:rPr>
              <a:t>VALOR ESPERADO DE EXPRESIONES CON UNA VARIABLE ALEATORIA</a:t>
            </a:r>
            <a:endParaRPr b="0" lang="es-MX" sz="20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914040" y="2497680"/>
            <a:ext cx="8265600" cy="25419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Ejemplo [Valor esperado de una expresión de una variable aleatoria]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971640" y="1157760"/>
            <a:ext cx="8208720" cy="3161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Ejemplo [Valor esperado de una expresión de una variable aleatoria]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957600" y="1019520"/>
            <a:ext cx="8237160" cy="3437280"/>
          </a:xfrm>
          <a:prstGeom prst="rect">
            <a:avLst/>
          </a:prstGeom>
          <a:ln w="18000"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900000" y="4457160"/>
            <a:ext cx="8218080" cy="1103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PROPIEDADES DEL VALOR ESPERADO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925200" y="1079640"/>
            <a:ext cx="8237160" cy="2884680"/>
          </a:xfrm>
          <a:prstGeom prst="rect">
            <a:avLst/>
          </a:prstGeom>
          <a:ln w="18000"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925200" y="3958200"/>
            <a:ext cx="8254440" cy="367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000" spc="-1" strike="noStrike">
                <a:latin typeface="Source Sans Pro"/>
              </a:rPr>
              <a:t>COROLARIOS</a:t>
            </a:r>
            <a:endParaRPr b="0" lang="es-MX" sz="20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3"/>
          <a:stretch/>
        </p:blipFill>
        <p:spPr>
          <a:xfrm>
            <a:off x="900000" y="4326120"/>
            <a:ext cx="8179920" cy="1103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II.E Varianza de una variable aleatoria discreta</a:t>
            </a:r>
            <a:br/>
            <a:endParaRPr b="0" lang="es-MX" sz="45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947880" y="1067400"/>
            <a:ext cx="8256240" cy="3341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</a:rPr>
              <a:t>II.E Varianza de una variable aleatoria discreta</a:t>
            </a:r>
            <a:br/>
            <a:endParaRPr b="0" lang="es-MX" sz="45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900000" y="1037520"/>
            <a:ext cx="8208720" cy="44658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2022-04-05T23:47:46Z</dcterms:created>
  <dc:creator/>
  <dc:description/>
  <dc:language>es-MX</dc:language>
  <cp:lastModifiedBy/>
  <dcterms:modified xsi:type="dcterms:W3CDTF">2022-04-25T00:52:06Z</dcterms:modified>
  <cp:revision>10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