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1000"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II.B Variables Aleatorias Continuas</a:t>
            </a:r>
            <a:br/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II.D Problemas de Valor Esperado de una Variable Aleatoria Continua</a:t>
            </a:r>
            <a:br/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II.F Problemas de Varianza de una Variable Aleatoria Continua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Temas II.B, II.D, II.F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II.B Variables Aleatorias Continuas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de una Función de Distribución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1067040" y="1089360"/>
            <a:ext cx="8018280" cy="3903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II.B Variables Aleatorias Continuas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EJERCICIOS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518760" y="1152000"/>
            <a:ext cx="9020880" cy="1007640"/>
          </a:xfrm>
          <a:prstGeom prst="rect">
            <a:avLst/>
          </a:prstGeom>
          <a:ln w="18000"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540000" y="2338200"/>
            <a:ext cx="8999640" cy="5414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1600" spc="-1" strike="noStrike">
                <a:latin typeface="Source Sans Pro"/>
              </a:rPr>
              <a:t>1) Verifique que satisface las propiedades de una función de densidad.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600" spc="-1" strike="noStrike">
                <a:latin typeface="Source Sans Pro"/>
              </a:rPr>
              <a:t>2) Calcule la probabilidad que X tenga un valor mayor a 0.75.</a:t>
            </a:r>
            <a:endParaRPr b="0" lang="es-MX" sz="16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561600" y="3359880"/>
            <a:ext cx="8999640" cy="1147680"/>
          </a:xfrm>
          <a:prstGeom prst="rect">
            <a:avLst/>
          </a:prstGeom>
          <a:ln w="18000"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540000" y="4706640"/>
            <a:ext cx="8819640" cy="3067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1600" spc="-1" strike="noStrike">
                <a:latin typeface="Source Sans Pro"/>
              </a:rPr>
              <a:t>Calcule la probabilidad que el tiempo que tardan en atenderlo sea más de 5 minutos</a:t>
            </a:r>
            <a:endParaRPr b="0" lang="es-MX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1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II.D Problemas de Valor Esperado de una Variable Aleatoria Continua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II.F Problemas de Varianza de una Variable Aleatoria Continua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96800" y="1193760"/>
            <a:ext cx="8999640" cy="3967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MEDIA Y VARIANZA DE VARIABLES ALEATORIAS CONTINUAS</a:t>
            </a:r>
            <a:endParaRPr b="0" lang="es-MX" sz="22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88440" y="1844640"/>
            <a:ext cx="9227160" cy="2835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1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II.D Problemas de Valor Esperado de una Variable Aleatoria Continua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II.F Problemas de Varianza de una Variable Aleatoria Continua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540000" y="1173960"/>
            <a:ext cx="8975880" cy="4405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PROPIEDADES DE LA MEDIA Y LA VARIANZA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324720" y="1487160"/>
            <a:ext cx="9394920" cy="305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VALOR ESPERADO DE EXPRESIONES CON UNA VARIABLE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ALEATORIA CONTINUA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242280" y="1526760"/>
            <a:ext cx="9530280" cy="305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VALOR ESPERADO DE EXPRESIONES CON UNA VARIABLE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ALEATORIA CONTINUA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208440" y="1472760"/>
            <a:ext cx="9641880" cy="2486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1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MOMENTOS Y FUNCIÓN GENERADORA DE MOMENTOS PARA VARIABLES ALEATORIAS CONTÍNUAS</a:t>
            </a:r>
            <a:br/>
            <a:br/>
            <a:br/>
            <a:endParaRPr b="0" lang="es-MX" sz="45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1140840" y="502920"/>
            <a:ext cx="7664040" cy="5054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TEOREMA DE CHEBYSHEV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384480" y="1440000"/>
            <a:ext cx="9318240" cy="233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6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EJERCICIOS</a:t>
            </a:r>
            <a:br/>
            <a:br/>
            <a:br/>
            <a:endParaRPr b="0" lang="es-MX" sz="45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70800" y="402840"/>
            <a:ext cx="9359640" cy="277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Source Sans Pro"/>
              </a:rPr>
              <a:t>0) La densidad de probabilidad de una variable aleatoria X está dada por</a:t>
            </a:r>
            <a:endParaRPr b="0" lang="es-MX" sz="14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370800" y="641520"/>
            <a:ext cx="8628840" cy="618120"/>
          </a:xfrm>
          <a:prstGeom prst="rect">
            <a:avLst/>
          </a:prstGeom>
          <a:ln w="18000"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360000" y="1284480"/>
            <a:ext cx="9179640" cy="483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1400" spc="-1" strike="noStrike">
                <a:latin typeface="Source Sans Pro"/>
              </a:rPr>
              <a:t>Determine la probabilidad que X tome un valor dentro del intervalo de dos desviaciones estándar alrededor de la media y compare con el valor proporcionado por el Teorema de Chebyshev.</a:t>
            </a:r>
            <a:endParaRPr b="0" lang="es-MX" sz="14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327600" y="1730880"/>
            <a:ext cx="8672040" cy="3690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II.B Variables Aleatorias Continuas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63680" y="1150920"/>
            <a:ext cx="8999640" cy="367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000" spc="-1" strike="noStrike">
                <a:latin typeface="Source Sans Pro"/>
              </a:rPr>
              <a:t>VARIABLES ALEATORIAS CONTINUAS</a:t>
            </a:r>
            <a:endParaRPr b="0" lang="es-MX" sz="20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8999640" cy="806400"/>
          </a:xfrm>
          <a:prstGeom prst="rect">
            <a:avLst/>
          </a:prstGeom>
          <a:ln w="18000"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449280" y="2512080"/>
            <a:ext cx="8679240" cy="367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000" spc="-1" strike="noStrike">
                <a:latin typeface="Source Sans Pro"/>
              </a:rPr>
              <a:t>FUNCIÓN DE DENSIDAD DE PROBABILIDAD</a:t>
            </a:r>
            <a:endParaRPr b="0" lang="es-MX" sz="20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449280" y="2880000"/>
            <a:ext cx="8910360" cy="125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REFERENCIAS</a:t>
            </a:r>
            <a:br/>
            <a:endParaRPr b="0" lang="es-MX" sz="45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40000" y="1438920"/>
            <a:ext cx="8639640" cy="7214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Rodriguez Ojeda, L. (2007). Probabilidad y Estadística Básica para Ingenieros. Escuela Superior Politécnica del Litoral, ESPOL, Guayaquil, Ecuador.</a:t>
            </a:r>
            <a:endParaRPr b="0" lang="es-M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br/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2920" y="630720"/>
            <a:ext cx="9071280" cy="43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II.B Variables Aleatorias Continuas</a:t>
            </a:r>
            <a:br/>
            <a:endParaRPr b="0" lang="es-MX" sz="45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1080000" y="900000"/>
            <a:ext cx="7903800" cy="4713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II.B Variables Aleatorias Continuas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Función de Densidad de Probabilidad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1026360" y="1108080"/>
            <a:ext cx="8056080" cy="4579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II.B Variables Aleatorias Continuas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de una variable aleatoria continua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1057320" y="1068120"/>
            <a:ext cx="8037360" cy="3275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II.B Variables Aleatorias Continuas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de una variable aleatoria continua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1071720" y="1226160"/>
            <a:ext cx="8008560" cy="3846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II.B Variables Aleatorias Continuas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FUNCIÓN DE DISTRIBUCIÓN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366840" y="1440000"/>
            <a:ext cx="9172800" cy="2890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II.B Variables Aleatorias Continuas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Propiedades de la Función de Distribución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90800" y="1362600"/>
            <a:ext cx="9560160" cy="2406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II.B Variables Aleatorias Continuas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de una Función de Distribución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1440000" y="1028880"/>
            <a:ext cx="7199640" cy="4554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2022-04-10T19:20:23Z</dcterms:created>
  <dc:creator/>
  <dc:description/>
  <dc:language>es-MX</dc:language>
  <cp:lastModifiedBy/>
  <dcterms:modified xsi:type="dcterms:W3CDTF">2022-04-19T22:54:08Z</dcterms:modified>
  <cp:revision>24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