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25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61.png" ContentType="image/png"/>
  <Override PartName="/ppt/media/image24.png" ContentType="image/png"/>
  <Override PartName="/ppt/media/image31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8200" cy="188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2160"/>
            <a:ext cx="1007820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2160"/>
            <a:ext cx="1007820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0" y="-2160"/>
            <a:ext cx="10078200" cy="1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5580000"/>
            <a:ext cx="10078200" cy="8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 flipV="1">
            <a:off x="0" y="-2160"/>
            <a:ext cx="1007820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0000" y="270000"/>
            <a:ext cx="8998200" cy="32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U03 Distribuciones Discretas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0000" y="3870000"/>
            <a:ext cx="8998200" cy="15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Tema III.A, Tema III.B, Tema III.C</a:t>
            </a:r>
            <a:endParaRPr b="0" lang="es-MX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III.A DISTRIBUCIÓN DE PROBABILIDAD DE BERNOULLI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576720" y="1198080"/>
            <a:ext cx="8899560" cy="429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III.B DISTRIBUCIÓN DE PROBABILIDAD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197640" y="1260000"/>
            <a:ext cx="9686880" cy="28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III.C DISTRIBUCIÓN DE PROBABILIDAD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397800" y="1260000"/>
            <a:ext cx="9320760" cy="398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III.C DISTRIBUCIÓN DE PROBABILIDAD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1440000" y="1237680"/>
            <a:ext cx="7083720" cy="434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III.B DISTRIBUCIÓN DE PROBABILIDAD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190080" y="1319760"/>
            <a:ext cx="9708480" cy="34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III.B DISTRIBUCIÓN DE PROBABILIDAD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3600000" y="1260000"/>
            <a:ext cx="5645520" cy="416952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3"/>
          <a:stretch/>
        </p:blipFill>
        <p:spPr>
          <a:xfrm>
            <a:off x="464400" y="4712040"/>
            <a:ext cx="2845800" cy="71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III.B DISTRIBUCIÓN DE PROBABILIDAD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962280" y="1151640"/>
            <a:ext cx="8170200" cy="450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III.B DISTRIBUCIÓN DE PROBABILIDAD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397080" y="1247760"/>
            <a:ext cx="9272520" cy="30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III.B DISTRIBUCIÓN DE PROBABILIDAD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309960" y="1126080"/>
            <a:ext cx="9588600" cy="355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III.B DISTRIBUCIÓN DE PROBABILIDAD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264240" y="1440000"/>
            <a:ext cx="9632880" cy="278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III.A DISTRIBUCIÓN PROBABILIDAD DE BERNOULLI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540000" y="1106640"/>
            <a:ext cx="8818200" cy="1469520"/>
          </a:xfrm>
          <a:prstGeom prst="rect">
            <a:avLst/>
          </a:prstGeom>
          <a:ln w="18000">
            <a:noFill/>
          </a:ln>
        </p:spPr>
      </p:pic>
      <p:pic>
        <p:nvPicPr>
          <p:cNvPr id="200" name="" descr=""/>
          <p:cNvPicPr/>
          <p:nvPr/>
        </p:nvPicPr>
        <p:blipFill>
          <a:blip r:embed="rId3"/>
          <a:stretch/>
        </p:blipFill>
        <p:spPr>
          <a:xfrm>
            <a:off x="439560" y="2700000"/>
            <a:ext cx="8831880" cy="2807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III.B DISTRIBUCIÓN DE PROBABILIDAD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492120" y="1457640"/>
            <a:ext cx="9046440" cy="344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III.C DISTRIBUCIÓN DE PROBABILIDAD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141480" y="1260000"/>
            <a:ext cx="3818520" cy="2340000"/>
          </a:xfrm>
          <a:prstGeom prst="rect">
            <a:avLst/>
          </a:prstGeom>
          <a:ln w="0">
            <a:noFill/>
          </a:ln>
        </p:spPr>
      </p:pic>
      <p:pic>
        <p:nvPicPr>
          <p:cNvPr id="240" name="" descr=""/>
          <p:cNvPicPr/>
          <p:nvPr/>
        </p:nvPicPr>
        <p:blipFill>
          <a:blip r:embed="rId3"/>
          <a:stretch/>
        </p:blipFill>
        <p:spPr>
          <a:xfrm>
            <a:off x="4089600" y="2160000"/>
            <a:ext cx="5810400" cy="1260000"/>
          </a:xfrm>
          <a:prstGeom prst="rect">
            <a:avLst/>
          </a:prstGeom>
          <a:ln w="0">
            <a:noFill/>
          </a:ln>
        </p:spPr>
      </p:pic>
      <p:pic>
        <p:nvPicPr>
          <p:cNvPr id="241" name="" descr=""/>
          <p:cNvPicPr/>
          <p:nvPr/>
        </p:nvPicPr>
        <p:blipFill>
          <a:blip r:embed="rId4"/>
          <a:stretch/>
        </p:blipFill>
        <p:spPr>
          <a:xfrm>
            <a:off x="636480" y="3780000"/>
            <a:ext cx="8820000" cy="907560"/>
          </a:xfrm>
          <a:prstGeom prst="rect">
            <a:avLst/>
          </a:prstGeom>
          <a:ln w="0">
            <a:noFill/>
          </a:ln>
        </p:spPr>
      </p:pic>
      <p:pic>
        <p:nvPicPr>
          <p:cNvPr id="242" name="" descr=""/>
          <p:cNvPicPr/>
          <p:nvPr/>
        </p:nvPicPr>
        <p:blipFill>
          <a:blip r:embed="rId5"/>
          <a:stretch/>
        </p:blipFill>
        <p:spPr>
          <a:xfrm>
            <a:off x="4140000" y="1620000"/>
            <a:ext cx="1866240" cy="35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III.C DISTRIBUCIÓN DE PROBABILIDAD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2"/>
          <a:stretch/>
        </p:blipFill>
        <p:spPr>
          <a:xfrm>
            <a:off x="571320" y="1131120"/>
            <a:ext cx="8808840" cy="3142440"/>
          </a:xfrm>
          <a:prstGeom prst="rect">
            <a:avLst/>
          </a:prstGeom>
          <a:ln w="0">
            <a:noFill/>
          </a:ln>
        </p:spPr>
      </p:pic>
      <p:pic>
        <p:nvPicPr>
          <p:cNvPr id="245" name="" descr=""/>
          <p:cNvPicPr/>
          <p:nvPr/>
        </p:nvPicPr>
        <p:blipFill>
          <a:blip r:embed="rId3"/>
          <a:stretch/>
        </p:blipFill>
        <p:spPr>
          <a:xfrm>
            <a:off x="6684480" y="4500000"/>
            <a:ext cx="2675520" cy="78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III.C DISTRIBUCIÓN DE PROBABILIDAD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520200" y="1416600"/>
            <a:ext cx="8866080" cy="273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III.C DISTRIBUCIÓN DE PROBABILIDAD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725040" y="1260000"/>
            <a:ext cx="8704080" cy="309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III.C DISTRIBUCIÓN DE PROBABILIDAD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641160" y="1548360"/>
            <a:ext cx="8885160" cy="266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III.C DISTRIBUCIÓN DE PROBABILIDAD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160200" y="1440000"/>
            <a:ext cx="5504400" cy="3723120"/>
          </a:xfrm>
          <a:prstGeom prst="rect">
            <a:avLst/>
          </a:prstGeom>
          <a:ln w="0"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tretch/>
        </p:blipFill>
        <p:spPr>
          <a:xfrm>
            <a:off x="5576760" y="4140000"/>
            <a:ext cx="4323240" cy="105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2920" y="630720"/>
            <a:ext cx="9069840" cy="438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TextShape 2"/>
          <p:cNvSpPr txBox="1"/>
          <p:nvPr/>
        </p:nvSpPr>
        <p:spPr>
          <a:xfrm>
            <a:off x="360000" y="1080000"/>
            <a:ext cx="9540000" cy="270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s-MX" sz="1800" spc="-1" strike="noStrike">
                <a:latin typeface="Arial"/>
              </a:rPr>
              <a:t>REFERENCIAS</a:t>
            </a:r>
            <a:endParaRPr b="0" lang="es-MX" sz="1800" spc="-1" strike="noStrike">
              <a:latin typeface="Arial"/>
            </a:endParaRPr>
          </a:p>
          <a:p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Carrasco, M. (2019). Clase 11: El proceso de Bernoulli.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https://eva.fing.edu.uy/pluginfile.php/305140/mod_folder/content/0/11_proceso_Bernoulli.pdf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Rodriguez Ojeda, L. (2007). Probabilidad y Estadística Básica para Ingenieros. Escuela Superior Politécnica del Litoral, </a:t>
            </a:r>
            <a:r>
              <a:rPr b="0" lang="de-AT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ESPOL, Guayaquil, Ecuador.</a:t>
            </a:r>
            <a:endParaRPr b="0" lang="es-MX" sz="1800" spc="-1" strike="noStrike">
              <a:latin typeface="Arial"/>
            </a:endParaRPr>
          </a:p>
          <a:p>
            <a:endParaRPr b="0" lang="es-MX" sz="1800" spc="-1" strike="noStrike">
              <a:latin typeface="Arial"/>
            </a:endParaRPr>
          </a:p>
          <a:p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III.A DISTRIBUCIÓN DE PROBABILIDAD  DE BERNOULLI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510480" y="1401120"/>
            <a:ext cx="9027720" cy="2129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III.B DISTRIBUCIÓN DE PROBABILIDAD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716760" y="1284840"/>
            <a:ext cx="8641800" cy="402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III.B DISTRIBUCIÓN DE PROBABILIDAD BINOMIAL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2"/>
          <a:srcRect l="0" t="0" r="0" b="51212"/>
          <a:stretch/>
        </p:blipFill>
        <p:spPr>
          <a:xfrm>
            <a:off x="316440" y="1337760"/>
            <a:ext cx="9250920" cy="274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DISTRIBUCIONES DE BERNOULLI, BINOMIAL, Y GEOMÉTRICA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333360" y="1307880"/>
            <a:ext cx="9565200" cy="179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III.A DISTRIBUCIÓN DE PROBABILIDAD DE  BERNOULLI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543600" y="1150560"/>
            <a:ext cx="8912160" cy="443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III.A DISTRIBUCIÓN DE PROBABILIDAD DE BERNOULLI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2"/>
          <a:srcRect l="0" t="0" r="0" b="62559"/>
          <a:stretch/>
        </p:blipFill>
        <p:spPr>
          <a:xfrm>
            <a:off x="235080" y="1487520"/>
            <a:ext cx="9720360" cy="233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III.A DISTRIBUCIÓN DE PROBABILIDAD DE BERNOULLI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rcRect l="0" t="37425" r="0" b="0"/>
          <a:stretch/>
        </p:blipFill>
        <p:spPr>
          <a:xfrm>
            <a:off x="267480" y="1234440"/>
            <a:ext cx="9536040" cy="383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2022-04-19T23:00:50Z</dcterms:created>
  <dc:creator/>
  <dc:description/>
  <dc:language>es-MX</dc:language>
  <cp:lastModifiedBy/>
  <dcterms:modified xsi:type="dcterms:W3CDTF">2022-04-27T05:19:58Z</dcterms:modified>
  <cp:revision>16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