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7480" cy="188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0" y="-2880"/>
            <a:ext cx="10077480" cy="1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5580000"/>
            <a:ext cx="10077480" cy="8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math.stackexchange.com/questions/1299465/proof-variance-of-geometric-distribution" TargetMode="External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III.C DISTRIBUCIÓN GEOMÉTRICA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0000" y="3870000"/>
            <a:ext cx="8997480" cy="11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TEMA III.C DEFINICIONES, EJEMPLO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720000" y="1260000"/>
            <a:ext cx="8493120" cy="359784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una variable aleatoria</a:t>
            </a:r>
            <a:endParaRPr b="0" lang="es-MX" sz="4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45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1260000" y="1206000"/>
            <a:ext cx="7557840" cy="383184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489240" y="1399680"/>
            <a:ext cx="9133920" cy="33336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15640" y="1258560"/>
            <a:ext cx="9502200" cy="359928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64680" y="1260000"/>
            <a:ext cx="9173160" cy="125784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Mediana de la distribución de T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40000" y="1260000"/>
            <a:ext cx="9050760" cy="323784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1024200" y="1345320"/>
            <a:ext cx="8101800" cy="3692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MEDIA Y VARIANZA DE LA 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057320" y="1440000"/>
            <a:ext cx="8035200" cy="1282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 (EJEMPLO)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080000" y="1260000"/>
            <a:ext cx="8016120" cy="3901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360000" y="3185640"/>
            <a:ext cx="6297840" cy="192312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6055200" y="1119240"/>
            <a:ext cx="3878280" cy="230652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2920" y="630720"/>
            <a:ext cx="9069120" cy="43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361080" y="582840"/>
            <a:ext cx="935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REFERENCIA(s)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https://math.stackexchange.com/questions/1299465/proof-variance-of-geometric-distribution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Hoel, P. G., &amp; Port, S. C., &amp; Stone, Ch. J. (1971). Introduction to Probability Theory (1/a edición). Houghton Mifflin Company.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Rodriguez Ojeda, L. (2007). Probabilidad y Estadística Básica para Ingenieros. Escuela Superior Politécnica del Litoral, ESPOL, Guayaquil, Ecuador.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654840" y="1005840"/>
            <a:ext cx="8670240" cy="305496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720000" y="4140000"/>
            <a:ext cx="8637840" cy="107784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sp>
        <p:nvSpPr>
          <p:cNvPr id="204" name="CustomShape 2"/>
          <p:cNvSpPr/>
          <p:nvPr/>
        </p:nvSpPr>
        <p:spPr>
          <a:xfrm>
            <a:off x="4157280" y="3703680"/>
            <a:ext cx="177840" cy="177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40000" y="1311840"/>
            <a:ext cx="8997840" cy="16254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1080000" y="1080000"/>
            <a:ext cx="7917840" cy="430056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ESPERANZA Y VARIANZA DE LA 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rcRect l="0" t="0" r="0" b="57033"/>
          <a:stretch/>
        </p:blipFill>
        <p:spPr>
          <a:xfrm>
            <a:off x="3152160" y="534240"/>
            <a:ext cx="6734520" cy="18828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pic>
        <p:nvPicPr>
          <p:cNvPr id="211" name="" descr=""/>
          <p:cNvPicPr/>
          <p:nvPr/>
        </p:nvPicPr>
        <p:blipFill>
          <a:blip r:embed="rId3"/>
          <a:srcRect l="0" t="47040" r="0" b="-488"/>
          <a:stretch/>
        </p:blipFill>
        <p:spPr>
          <a:xfrm>
            <a:off x="1183680" y="2359080"/>
            <a:ext cx="7814520" cy="271620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  <p:sp>
        <p:nvSpPr>
          <p:cNvPr id="212" name="CustomShape 2"/>
          <p:cNvSpPr/>
          <p:nvPr/>
        </p:nvSpPr>
        <p:spPr>
          <a:xfrm>
            <a:off x="180000" y="1188000"/>
            <a:ext cx="287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Véase Theorem 5 en la presentación 09_U03_Integer_Valued_Random_Variables.pptx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972000"/>
            <a:ext cx="899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(En la siguiente fórmula, se calcula E(X), donde X representa el número de fracasos antes del primer éxito) Por definición, la esperanza matemática de una variable aleatoria discreta X con distribución geométrica p(x)=p*(1-p)^{x} es  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3308400" y="1908000"/>
            <a:ext cx="3511800" cy="208332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540000" y="3888000"/>
            <a:ext cx="89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Dado que una serie de potencias puede ser derivada término a término, se sigue que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3312000" y="4198320"/>
            <a:ext cx="3454920" cy="73116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576000" y="4788000"/>
            <a:ext cx="89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Usando el resultado obtenido al final de la diapositiva anterior, vemos que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2664000" y="2052000"/>
            <a:ext cx="7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700000" y="4320000"/>
            <a:ext cx="7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2598840" y="965160"/>
            <a:ext cx="4930920" cy="883440"/>
          </a:xfrm>
          <a:prstGeom prst="rect">
            <a:avLst/>
          </a:prstGeom>
          <a:ln w="0"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540000" y="1584000"/>
            <a:ext cx="89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Consecuentemente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4465440" y="1717920"/>
            <a:ext cx="1197720" cy="67392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1913400" y="1202760"/>
            <a:ext cx="7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780000" y="1836000"/>
            <a:ext cx="7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E(X)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540000" y="2304000"/>
            <a:ext cx="9358560" cy="31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Regresando a nuestra variante original de distribución geométrica, donde T es el número de ensayos hasta obtener éxito, la demostración de que E(T)=1/p se puede hacer de manera similar a la que se acaba de presentar para E(X):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\begin{eqnarray}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E(T) &amp;=&amp; \Sum_{J=0}^{\infty}J p (1-p)^{J-1}\nonumber\\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p\Sum_{J=0}^{\infty}J(1-p)^{J-1}\nonumber\\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-p\Sum_{J=0}^{\infty}\frac{d}{dp}(1-p)^{J}\nonumber\\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-p\frac{d}{dp}\Sum_{J=0}^{\infty}(1-p)^{J}\nonumber\\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-p\frac{d}{dp}\frac{1}{p}\nonumber\\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-p\frac{-1}{p^{2}}\nonumber\\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&amp;=&amp; \frac{1}{p}\nonumber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\end{eqnarray} 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1440000" y="1192320"/>
            <a:ext cx="7017840" cy="4025520"/>
          </a:xfrm>
          <a:prstGeom prst="rect">
            <a:avLst/>
          </a:prstGeom>
          <a:ln w="0">
            <a:solidFill>
              <a:srgbClr val="3465a4"/>
            </a:solidFill>
            <a:custDash>
              <a:ds d="100000" sp="1695733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2022-05-09T07:19:04Z</dcterms:created>
  <dc:creator/>
  <dc:description/>
  <dc:language>es-MX</dc:language>
  <cp:lastModifiedBy/>
  <dcterms:modified xsi:type="dcterms:W3CDTF">2022-05-23T03:26:42Z</dcterms:modified>
  <cp:revision>18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