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III.E DISTRIBUCIÓN HIPERGEOMÉTRICA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III.E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2"/>
          <p:cNvSpPr txBox="1"/>
          <p:nvPr/>
        </p:nvSpPr>
        <p:spPr>
          <a:xfrm>
            <a:off x="540000" y="1095840"/>
            <a:ext cx="9000000" cy="141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REFERENCIA(s)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ESPOL, Guayaquil, Ecuador.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es-MX" sz="4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45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1229040" y="639000"/>
            <a:ext cx="7694640" cy="189468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1433520" y="2806200"/>
            <a:ext cx="7285320" cy="245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052640" y="1246320"/>
            <a:ext cx="8047080" cy="37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000440" y="70560"/>
            <a:ext cx="8151840" cy="55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181160" y="1140120"/>
            <a:ext cx="7790040" cy="53280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1205280" y="1865880"/>
            <a:ext cx="7742160" cy="80892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1071720" y="3020400"/>
            <a:ext cx="8008920" cy="13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062360" y="1054440"/>
            <a:ext cx="8028000" cy="43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062360" y="1230840"/>
            <a:ext cx="8028000" cy="34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HIPERGEOMÉTRICA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152720" y="1254960"/>
            <a:ext cx="7846920" cy="109476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143360" y="2625840"/>
            <a:ext cx="7866000" cy="18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HIPERGEOMÉTRICA</a:t>
            </a:r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2022-05-11T04:17:41Z</dcterms:created>
  <dc:creator/>
  <dc:description/>
  <dc:language>es-MX</dc:language>
  <cp:lastModifiedBy/>
  <dcterms:modified xsi:type="dcterms:W3CDTF">2022-05-23T03:28:24Z</dcterms:modified>
  <cp:revision>9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