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6" r:id="rId4"/>
    <p:sldId id="265" r:id="rId5"/>
    <p:sldId id="262" r:id="rId6"/>
    <p:sldId id="263" r:id="rId7"/>
    <p:sldId id="257" r:id="rId8"/>
    <p:sldId id="268" r:id="rId9"/>
    <p:sldId id="269" r:id="rId10"/>
  </p:sldIdLst>
  <p:sldSz cx="12192000" cy="6858000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615"/>
    <a:srgbClr val="0050A4"/>
    <a:srgbClr val="67BC9F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362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155" y="0"/>
            <a:ext cx="2889362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885DF-8471-4273-A9D8-925FFA0E5C68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39838"/>
            <a:ext cx="5954712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7381" y="4777365"/>
            <a:ext cx="5334327" cy="3909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630"/>
            <a:ext cx="2889362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155" y="9428630"/>
            <a:ext cx="2889362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9572-070B-43D8-9A8F-F11E533182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46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9572-070B-43D8-9A8F-F11E5331823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81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9572-070B-43D8-9A8F-F11E5331823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85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9572-070B-43D8-9A8F-F11E5331823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1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9572-070B-43D8-9A8F-F11E5331823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49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9572-070B-43D8-9A8F-F11E5331823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686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9572-070B-43D8-9A8F-F11E5331823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554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9572-070B-43D8-9A8F-F11E5331823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11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9572-070B-43D8-9A8F-F11E5331823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03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9572-070B-43D8-9A8F-F11E5331823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66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>
            <a:extLst>
              <a:ext uri="{FF2B5EF4-FFF2-40B4-BE49-F238E27FC236}">
                <a16:creationId xmlns:a16="http://schemas.microsoft.com/office/drawing/2014/main" id="{D127FE71-4E75-43A8-9DDF-03A605435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351" y="389956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algn="l"/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8">
            <a:extLst>
              <a:ext uri="{FF2B5EF4-FFF2-40B4-BE49-F238E27FC236}">
                <a16:creationId xmlns:a16="http://schemas.microsoft.com/office/drawing/2014/main" id="{DF08063B-816F-40C7-BF7C-296B0374280F}"/>
              </a:ext>
            </a:extLst>
          </p:cNvPr>
          <p:cNvSpPr/>
          <p:nvPr userDrawn="1"/>
        </p:nvSpPr>
        <p:spPr>
          <a:xfrm>
            <a:off x="8136517" y="0"/>
            <a:ext cx="4055483" cy="596824"/>
          </a:xfrm>
          <a:custGeom>
            <a:avLst/>
            <a:gdLst>
              <a:gd name="connsiteX0" fmla="*/ 0 w 7224889"/>
              <a:gd name="connsiteY0" fmla="*/ 0 h 2130552"/>
              <a:gd name="connsiteX1" fmla="*/ 7224889 w 7224889"/>
              <a:gd name="connsiteY1" fmla="*/ 0 h 2130552"/>
              <a:gd name="connsiteX2" fmla="*/ 7224889 w 7224889"/>
              <a:gd name="connsiteY2" fmla="*/ 2130552 h 2130552"/>
              <a:gd name="connsiteX3" fmla="*/ 0 w 7224889"/>
              <a:gd name="connsiteY3" fmla="*/ 2130552 h 2130552"/>
              <a:gd name="connsiteX4" fmla="*/ 0 w 7224889"/>
              <a:gd name="connsiteY4" fmla="*/ 0 h 2130552"/>
              <a:gd name="connsiteX0" fmla="*/ 1293091 w 7224889"/>
              <a:gd name="connsiteY0" fmla="*/ 147782 h 2130552"/>
              <a:gd name="connsiteX1" fmla="*/ 7224889 w 7224889"/>
              <a:gd name="connsiteY1" fmla="*/ 0 h 2130552"/>
              <a:gd name="connsiteX2" fmla="*/ 7224889 w 7224889"/>
              <a:gd name="connsiteY2" fmla="*/ 2130552 h 2130552"/>
              <a:gd name="connsiteX3" fmla="*/ 0 w 7224889"/>
              <a:gd name="connsiteY3" fmla="*/ 2130552 h 2130552"/>
              <a:gd name="connsiteX4" fmla="*/ 1293091 w 7224889"/>
              <a:gd name="connsiteY4" fmla="*/ 147782 h 2130552"/>
              <a:gd name="connsiteX0" fmla="*/ 1099127 w 7224889"/>
              <a:gd name="connsiteY0" fmla="*/ 9237 h 2130552"/>
              <a:gd name="connsiteX1" fmla="*/ 7224889 w 7224889"/>
              <a:gd name="connsiteY1" fmla="*/ 0 h 2130552"/>
              <a:gd name="connsiteX2" fmla="*/ 7224889 w 7224889"/>
              <a:gd name="connsiteY2" fmla="*/ 2130552 h 2130552"/>
              <a:gd name="connsiteX3" fmla="*/ 0 w 7224889"/>
              <a:gd name="connsiteY3" fmla="*/ 2130552 h 2130552"/>
              <a:gd name="connsiteX4" fmla="*/ 1099127 w 7224889"/>
              <a:gd name="connsiteY4" fmla="*/ 9237 h 2130552"/>
              <a:gd name="connsiteX0" fmla="*/ 840509 w 6966271"/>
              <a:gd name="connsiteY0" fmla="*/ 9237 h 2130552"/>
              <a:gd name="connsiteX1" fmla="*/ 6966271 w 6966271"/>
              <a:gd name="connsiteY1" fmla="*/ 0 h 2130552"/>
              <a:gd name="connsiteX2" fmla="*/ 6966271 w 6966271"/>
              <a:gd name="connsiteY2" fmla="*/ 2130552 h 2130552"/>
              <a:gd name="connsiteX3" fmla="*/ 0 w 6966271"/>
              <a:gd name="connsiteY3" fmla="*/ 2112079 h 2130552"/>
              <a:gd name="connsiteX4" fmla="*/ 840509 w 6966271"/>
              <a:gd name="connsiteY4" fmla="*/ 9237 h 2130552"/>
              <a:gd name="connsiteX0" fmla="*/ 951345 w 7077107"/>
              <a:gd name="connsiteY0" fmla="*/ 9237 h 2130552"/>
              <a:gd name="connsiteX1" fmla="*/ 7077107 w 7077107"/>
              <a:gd name="connsiteY1" fmla="*/ 0 h 2130552"/>
              <a:gd name="connsiteX2" fmla="*/ 7077107 w 7077107"/>
              <a:gd name="connsiteY2" fmla="*/ 2130552 h 2130552"/>
              <a:gd name="connsiteX3" fmla="*/ 0 w 7077107"/>
              <a:gd name="connsiteY3" fmla="*/ 2130552 h 2130552"/>
              <a:gd name="connsiteX4" fmla="*/ 951345 w 7077107"/>
              <a:gd name="connsiteY4" fmla="*/ 9237 h 2130552"/>
              <a:gd name="connsiteX0" fmla="*/ 1117599 w 7077107"/>
              <a:gd name="connsiteY0" fmla="*/ 18474 h 2130552"/>
              <a:gd name="connsiteX1" fmla="*/ 7077107 w 7077107"/>
              <a:gd name="connsiteY1" fmla="*/ 0 h 2130552"/>
              <a:gd name="connsiteX2" fmla="*/ 7077107 w 7077107"/>
              <a:gd name="connsiteY2" fmla="*/ 2130552 h 2130552"/>
              <a:gd name="connsiteX3" fmla="*/ 0 w 7077107"/>
              <a:gd name="connsiteY3" fmla="*/ 2130552 h 2130552"/>
              <a:gd name="connsiteX4" fmla="*/ 1117599 w 7077107"/>
              <a:gd name="connsiteY4" fmla="*/ 18474 h 2130552"/>
              <a:gd name="connsiteX0" fmla="*/ 988290 w 7077107"/>
              <a:gd name="connsiteY0" fmla="*/ 1 h 2130552"/>
              <a:gd name="connsiteX1" fmla="*/ 7077107 w 7077107"/>
              <a:gd name="connsiteY1" fmla="*/ 0 h 2130552"/>
              <a:gd name="connsiteX2" fmla="*/ 7077107 w 7077107"/>
              <a:gd name="connsiteY2" fmla="*/ 2130552 h 2130552"/>
              <a:gd name="connsiteX3" fmla="*/ 0 w 7077107"/>
              <a:gd name="connsiteY3" fmla="*/ 2130552 h 2130552"/>
              <a:gd name="connsiteX4" fmla="*/ 988290 w 7077107"/>
              <a:gd name="connsiteY4" fmla="*/ 1 h 2130552"/>
              <a:gd name="connsiteX0" fmla="*/ 651575 w 6740392"/>
              <a:gd name="connsiteY0" fmla="*/ 1 h 2130552"/>
              <a:gd name="connsiteX1" fmla="*/ 6740392 w 6740392"/>
              <a:gd name="connsiteY1" fmla="*/ 0 h 2130552"/>
              <a:gd name="connsiteX2" fmla="*/ 6740392 w 6740392"/>
              <a:gd name="connsiteY2" fmla="*/ 2130552 h 2130552"/>
              <a:gd name="connsiteX3" fmla="*/ 0 w 6740392"/>
              <a:gd name="connsiteY3" fmla="*/ 2111007 h 2130552"/>
              <a:gd name="connsiteX4" fmla="*/ 651575 w 6740392"/>
              <a:gd name="connsiteY4" fmla="*/ 1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0392" h="2130552">
                <a:moveTo>
                  <a:pt x="651575" y="1"/>
                </a:moveTo>
                <a:lnTo>
                  <a:pt x="6740392" y="0"/>
                </a:lnTo>
                <a:lnTo>
                  <a:pt x="6740392" y="2130552"/>
                </a:lnTo>
                <a:lnTo>
                  <a:pt x="0" y="2111007"/>
                </a:lnTo>
                <a:lnTo>
                  <a:pt x="651575" y="1"/>
                </a:lnTo>
                <a:close/>
              </a:path>
            </a:pathLst>
          </a:custGeom>
          <a:solidFill>
            <a:srgbClr val="A1C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eine Ecke abgeschnitten 24">
            <a:extLst>
              <a:ext uri="{FF2B5EF4-FFF2-40B4-BE49-F238E27FC236}">
                <a16:creationId xmlns:a16="http://schemas.microsoft.com/office/drawing/2014/main" id="{B091DB06-7B45-4DC8-85A5-73E66DFDEFCA}"/>
              </a:ext>
            </a:extLst>
          </p:cNvPr>
          <p:cNvSpPr/>
          <p:nvPr userDrawn="1"/>
        </p:nvSpPr>
        <p:spPr>
          <a:xfrm flipH="1">
            <a:off x="7687531" y="6083224"/>
            <a:ext cx="4504468" cy="774776"/>
          </a:xfrm>
          <a:custGeom>
            <a:avLst/>
            <a:gdLst>
              <a:gd name="connsiteX0" fmla="*/ 0 w 1601972"/>
              <a:gd name="connsiteY0" fmla="*/ 0 h 652665"/>
              <a:gd name="connsiteX1" fmla="*/ 1493192 w 1601972"/>
              <a:gd name="connsiteY1" fmla="*/ 0 h 652665"/>
              <a:gd name="connsiteX2" fmla="*/ 1601972 w 1601972"/>
              <a:gd name="connsiteY2" fmla="*/ 108780 h 652665"/>
              <a:gd name="connsiteX3" fmla="*/ 1601972 w 1601972"/>
              <a:gd name="connsiteY3" fmla="*/ 652665 h 652665"/>
              <a:gd name="connsiteX4" fmla="*/ 0 w 1601972"/>
              <a:gd name="connsiteY4" fmla="*/ 652665 h 652665"/>
              <a:gd name="connsiteX5" fmla="*/ 0 w 1601972"/>
              <a:gd name="connsiteY5" fmla="*/ 0 h 652665"/>
              <a:gd name="connsiteX0" fmla="*/ 0 w 1623237"/>
              <a:gd name="connsiteY0" fmla="*/ 0 h 652665"/>
              <a:gd name="connsiteX1" fmla="*/ 1493192 w 1623237"/>
              <a:gd name="connsiteY1" fmla="*/ 0 h 652665"/>
              <a:gd name="connsiteX2" fmla="*/ 1623237 w 1623237"/>
              <a:gd name="connsiteY2" fmla="*/ 512817 h 652665"/>
              <a:gd name="connsiteX3" fmla="*/ 1601972 w 1623237"/>
              <a:gd name="connsiteY3" fmla="*/ 652665 h 652665"/>
              <a:gd name="connsiteX4" fmla="*/ 0 w 1623237"/>
              <a:gd name="connsiteY4" fmla="*/ 652665 h 652665"/>
              <a:gd name="connsiteX5" fmla="*/ 0 w 1623237"/>
              <a:gd name="connsiteY5" fmla="*/ 0 h 652665"/>
              <a:gd name="connsiteX0" fmla="*/ 0 w 1601972"/>
              <a:gd name="connsiteY0" fmla="*/ 0 h 652665"/>
              <a:gd name="connsiteX1" fmla="*/ 1493192 w 1601972"/>
              <a:gd name="connsiteY1" fmla="*/ 0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259276 w 1601972"/>
              <a:gd name="connsiteY1" fmla="*/ 10633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601972 w 1601972"/>
              <a:gd name="connsiteY1" fmla="*/ 652665 h 652665"/>
              <a:gd name="connsiteX2" fmla="*/ 0 w 1601972"/>
              <a:gd name="connsiteY2" fmla="*/ 652665 h 652665"/>
              <a:gd name="connsiteX3" fmla="*/ 0 w 1601972"/>
              <a:gd name="connsiteY3" fmla="*/ 0 h 652665"/>
              <a:gd name="connsiteX0" fmla="*/ 0 w 1601972"/>
              <a:gd name="connsiteY0" fmla="*/ 0 h 652665"/>
              <a:gd name="connsiteX1" fmla="*/ 708837 w 1601972"/>
              <a:gd name="connsiteY1" fmla="*/ 280525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219200 w 1601972"/>
              <a:gd name="connsiteY1" fmla="*/ 4078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378048 w 1601972"/>
              <a:gd name="connsiteY1" fmla="*/ 4078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334928 w 1601972"/>
              <a:gd name="connsiteY1" fmla="*/ 7267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303307 w 1601972"/>
              <a:gd name="connsiteY1" fmla="*/ 4078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2299 h 654964"/>
              <a:gd name="connsiteX1" fmla="*/ 1326304 w 1601972"/>
              <a:gd name="connsiteY1" fmla="*/ 0 h 654964"/>
              <a:gd name="connsiteX2" fmla="*/ 1601972 w 1601972"/>
              <a:gd name="connsiteY2" fmla="*/ 654964 h 654964"/>
              <a:gd name="connsiteX3" fmla="*/ 0 w 1601972"/>
              <a:gd name="connsiteY3" fmla="*/ 654964 h 654964"/>
              <a:gd name="connsiteX4" fmla="*/ 0 w 1601972"/>
              <a:gd name="connsiteY4" fmla="*/ 2299 h 654964"/>
              <a:gd name="connsiteX0" fmla="*/ 0 w 1601972"/>
              <a:gd name="connsiteY0" fmla="*/ 2299 h 654964"/>
              <a:gd name="connsiteX1" fmla="*/ 1326304 w 1601972"/>
              <a:gd name="connsiteY1" fmla="*/ 0 h 654964"/>
              <a:gd name="connsiteX2" fmla="*/ 1601972 w 1601972"/>
              <a:gd name="connsiteY2" fmla="*/ 654964 h 654964"/>
              <a:gd name="connsiteX3" fmla="*/ 0 w 1601972"/>
              <a:gd name="connsiteY3" fmla="*/ 654964 h 654964"/>
              <a:gd name="connsiteX4" fmla="*/ 0 w 1601972"/>
              <a:gd name="connsiteY4" fmla="*/ 2299 h 654964"/>
              <a:gd name="connsiteX0" fmla="*/ 0 w 1601972"/>
              <a:gd name="connsiteY0" fmla="*/ 0 h 652665"/>
              <a:gd name="connsiteX1" fmla="*/ 1326304 w 1601972"/>
              <a:gd name="connsiteY1" fmla="*/ 10456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326304 w 1601972"/>
              <a:gd name="connsiteY1" fmla="*/ 4079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329179 w 1601972"/>
              <a:gd name="connsiteY1" fmla="*/ 890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400214 w 1601972"/>
              <a:gd name="connsiteY1" fmla="*/ 5503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400214 w 1601972"/>
              <a:gd name="connsiteY1" fmla="*/ 5503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402434 w 1601972"/>
              <a:gd name="connsiteY1" fmla="*/ 891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1972" h="652665">
                <a:moveTo>
                  <a:pt x="0" y="0"/>
                </a:moveTo>
                <a:lnTo>
                  <a:pt x="1402434" y="891"/>
                </a:lnTo>
                <a:lnTo>
                  <a:pt x="1601972" y="652665"/>
                </a:lnTo>
                <a:lnTo>
                  <a:pt x="0" y="652665"/>
                </a:lnTo>
                <a:lnTo>
                  <a:pt x="0" y="0"/>
                </a:lnTo>
                <a:close/>
              </a:path>
            </a:pathLst>
          </a:custGeom>
          <a:solidFill>
            <a:srgbClr val="FF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eine Ecke abgeschnitten 24">
            <a:extLst>
              <a:ext uri="{FF2B5EF4-FFF2-40B4-BE49-F238E27FC236}">
                <a16:creationId xmlns:a16="http://schemas.microsoft.com/office/drawing/2014/main" id="{1BB2E111-6641-4838-8A86-EAC0749F911C}"/>
              </a:ext>
            </a:extLst>
          </p:cNvPr>
          <p:cNvSpPr/>
          <p:nvPr userDrawn="1"/>
        </p:nvSpPr>
        <p:spPr>
          <a:xfrm>
            <a:off x="0" y="6083224"/>
            <a:ext cx="8136517" cy="780251"/>
          </a:xfrm>
          <a:custGeom>
            <a:avLst/>
            <a:gdLst>
              <a:gd name="connsiteX0" fmla="*/ 0 w 1601972"/>
              <a:gd name="connsiteY0" fmla="*/ 0 h 652665"/>
              <a:gd name="connsiteX1" fmla="*/ 1493192 w 1601972"/>
              <a:gd name="connsiteY1" fmla="*/ 0 h 652665"/>
              <a:gd name="connsiteX2" fmla="*/ 1601972 w 1601972"/>
              <a:gd name="connsiteY2" fmla="*/ 108780 h 652665"/>
              <a:gd name="connsiteX3" fmla="*/ 1601972 w 1601972"/>
              <a:gd name="connsiteY3" fmla="*/ 652665 h 652665"/>
              <a:gd name="connsiteX4" fmla="*/ 0 w 1601972"/>
              <a:gd name="connsiteY4" fmla="*/ 652665 h 652665"/>
              <a:gd name="connsiteX5" fmla="*/ 0 w 1601972"/>
              <a:gd name="connsiteY5" fmla="*/ 0 h 652665"/>
              <a:gd name="connsiteX0" fmla="*/ 0 w 1623237"/>
              <a:gd name="connsiteY0" fmla="*/ 0 h 652665"/>
              <a:gd name="connsiteX1" fmla="*/ 1493192 w 1623237"/>
              <a:gd name="connsiteY1" fmla="*/ 0 h 652665"/>
              <a:gd name="connsiteX2" fmla="*/ 1623237 w 1623237"/>
              <a:gd name="connsiteY2" fmla="*/ 512817 h 652665"/>
              <a:gd name="connsiteX3" fmla="*/ 1601972 w 1623237"/>
              <a:gd name="connsiteY3" fmla="*/ 652665 h 652665"/>
              <a:gd name="connsiteX4" fmla="*/ 0 w 1623237"/>
              <a:gd name="connsiteY4" fmla="*/ 652665 h 652665"/>
              <a:gd name="connsiteX5" fmla="*/ 0 w 1623237"/>
              <a:gd name="connsiteY5" fmla="*/ 0 h 652665"/>
              <a:gd name="connsiteX0" fmla="*/ 0 w 1601972"/>
              <a:gd name="connsiteY0" fmla="*/ 0 h 652665"/>
              <a:gd name="connsiteX1" fmla="*/ 1493192 w 1601972"/>
              <a:gd name="connsiteY1" fmla="*/ 0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259276 w 1601972"/>
              <a:gd name="connsiteY1" fmla="*/ 10633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601972 w 1601972"/>
              <a:gd name="connsiteY1" fmla="*/ 652665 h 652665"/>
              <a:gd name="connsiteX2" fmla="*/ 0 w 1601972"/>
              <a:gd name="connsiteY2" fmla="*/ 652665 h 652665"/>
              <a:gd name="connsiteX3" fmla="*/ 0 w 1601972"/>
              <a:gd name="connsiteY3" fmla="*/ 0 h 652665"/>
              <a:gd name="connsiteX0" fmla="*/ 0 w 1601972"/>
              <a:gd name="connsiteY0" fmla="*/ 0 h 652665"/>
              <a:gd name="connsiteX1" fmla="*/ 708837 w 1601972"/>
              <a:gd name="connsiteY1" fmla="*/ 280525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219200 w 1601972"/>
              <a:gd name="connsiteY1" fmla="*/ 4078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378048 w 1601972"/>
              <a:gd name="connsiteY1" fmla="*/ 4078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334928 w 1601972"/>
              <a:gd name="connsiteY1" fmla="*/ 7267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303307 w 1601972"/>
              <a:gd name="connsiteY1" fmla="*/ 4078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2299 h 654964"/>
              <a:gd name="connsiteX1" fmla="*/ 1326304 w 1601972"/>
              <a:gd name="connsiteY1" fmla="*/ 0 h 654964"/>
              <a:gd name="connsiteX2" fmla="*/ 1601972 w 1601972"/>
              <a:gd name="connsiteY2" fmla="*/ 654964 h 654964"/>
              <a:gd name="connsiteX3" fmla="*/ 0 w 1601972"/>
              <a:gd name="connsiteY3" fmla="*/ 654964 h 654964"/>
              <a:gd name="connsiteX4" fmla="*/ 0 w 1601972"/>
              <a:gd name="connsiteY4" fmla="*/ 2299 h 654964"/>
              <a:gd name="connsiteX0" fmla="*/ 0 w 1601972"/>
              <a:gd name="connsiteY0" fmla="*/ 2299 h 654964"/>
              <a:gd name="connsiteX1" fmla="*/ 1326304 w 1601972"/>
              <a:gd name="connsiteY1" fmla="*/ 0 h 654964"/>
              <a:gd name="connsiteX2" fmla="*/ 1601972 w 1601972"/>
              <a:gd name="connsiteY2" fmla="*/ 654964 h 654964"/>
              <a:gd name="connsiteX3" fmla="*/ 0 w 1601972"/>
              <a:gd name="connsiteY3" fmla="*/ 654964 h 654964"/>
              <a:gd name="connsiteX4" fmla="*/ 0 w 1601972"/>
              <a:gd name="connsiteY4" fmla="*/ 2299 h 654964"/>
              <a:gd name="connsiteX0" fmla="*/ 0 w 1601972"/>
              <a:gd name="connsiteY0" fmla="*/ 0 h 652665"/>
              <a:gd name="connsiteX1" fmla="*/ 1326304 w 1601972"/>
              <a:gd name="connsiteY1" fmla="*/ 10456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326304 w 1601972"/>
              <a:gd name="connsiteY1" fmla="*/ 4079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601972"/>
              <a:gd name="connsiteY0" fmla="*/ 0 h 652665"/>
              <a:gd name="connsiteX1" fmla="*/ 1329179 w 1601972"/>
              <a:gd name="connsiteY1" fmla="*/ 890 h 652665"/>
              <a:gd name="connsiteX2" fmla="*/ 1601972 w 1601972"/>
              <a:gd name="connsiteY2" fmla="*/ 652665 h 652665"/>
              <a:gd name="connsiteX3" fmla="*/ 0 w 1601972"/>
              <a:gd name="connsiteY3" fmla="*/ 652665 h 652665"/>
              <a:gd name="connsiteX4" fmla="*/ 0 w 1601972"/>
              <a:gd name="connsiteY4" fmla="*/ 0 h 652665"/>
              <a:gd name="connsiteX0" fmla="*/ 0 w 1927114"/>
              <a:gd name="connsiteY0" fmla="*/ 0 h 652665"/>
              <a:gd name="connsiteX1" fmla="*/ 1927114 w 1927114"/>
              <a:gd name="connsiteY1" fmla="*/ 4079 h 652665"/>
              <a:gd name="connsiteX2" fmla="*/ 1601972 w 1927114"/>
              <a:gd name="connsiteY2" fmla="*/ 652665 h 652665"/>
              <a:gd name="connsiteX3" fmla="*/ 0 w 1927114"/>
              <a:gd name="connsiteY3" fmla="*/ 652665 h 652665"/>
              <a:gd name="connsiteX4" fmla="*/ 0 w 1927114"/>
              <a:gd name="connsiteY4" fmla="*/ 0 h 652665"/>
              <a:gd name="connsiteX0" fmla="*/ 0 w 1927114"/>
              <a:gd name="connsiteY0" fmla="*/ 0 h 655854"/>
              <a:gd name="connsiteX1" fmla="*/ 1927114 w 1927114"/>
              <a:gd name="connsiteY1" fmla="*/ 4079 h 655854"/>
              <a:gd name="connsiteX2" fmla="*/ 1642218 w 1927114"/>
              <a:gd name="connsiteY2" fmla="*/ 655854 h 655854"/>
              <a:gd name="connsiteX3" fmla="*/ 0 w 1927114"/>
              <a:gd name="connsiteY3" fmla="*/ 652665 h 655854"/>
              <a:gd name="connsiteX4" fmla="*/ 0 w 1927114"/>
              <a:gd name="connsiteY4" fmla="*/ 0 h 655854"/>
              <a:gd name="connsiteX0" fmla="*/ 0 w 1927114"/>
              <a:gd name="connsiteY0" fmla="*/ 0 h 655854"/>
              <a:gd name="connsiteX1" fmla="*/ 1927114 w 1927114"/>
              <a:gd name="connsiteY1" fmla="*/ 4079 h 655854"/>
              <a:gd name="connsiteX2" fmla="*/ 1653717 w 1927114"/>
              <a:gd name="connsiteY2" fmla="*/ 655854 h 655854"/>
              <a:gd name="connsiteX3" fmla="*/ 0 w 1927114"/>
              <a:gd name="connsiteY3" fmla="*/ 652665 h 655854"/>
              <a:gd name="connsiteX4" fmla="*/ 0 w 1927114"/>
              <a:gd name="connsiteY4" fmla="*/ 0 h 655854"/>
              <a:gd name="connsiteX0" fmla="*/ 0 w 1929989"/>
              <a:gd name="connsiteY0" fmla="*/ 0 h 655854"/>
              <a:gd name="connsiteX1" fmla="*/ 1929989 w 1929989"/>
              <a:gd name="connsiteY1" fmla="*/ 890 h 655854"/>
              <a:gd name="connsiteX2" fmla="*/ 1653717 w 1929989"/>
              <a:gd name="connsiteY2" fmla="*/ 655854 h 655854"/>
              <a:gd name="connsiteX3" fmla="*/ 0 w 1929989"/>
              <a:gd name="connsiteY3" fmla="*/ 652665 h 655854"/>
              <a:gd name="connsiteX4" fmla="*/ 0 w 1929989"/>
              <a:gd name="connsiteY4" fmla="*/ 0 h 655854"/>
              <a:gd name="connsiteX0" fmla="*/ 0 w 1929989"/>
              <a:gd name="connsiteY0" fmla="*/ 0 h 660032"/>
              <a:gd name="connsiteX1" fmla="*/ 1929989 w 1929989"/>
              <a:gd name="connsiteY1" fmla="*/ 890 h 660032"/>
              <a:gd name="connsiteX2" fmla="*/ 1832949 w 1929989"/>
              <a:gd name="connsiteY2" fmla="*/ 660032 h 660032"/>
              <a:gd name="connsiteX3" fmla="*/ 0 w 1929989"/>
              <a:gd name="connsiteY3" fmla="*/ 652665 h 660032"/>
              <a:gd name="connsiteX4" fmla="*/ 0 w 1929989"/>
              <a:gd name="connsiteY4" fmla="*/ 0 h 660032"/>
              <a:gd name="connsiteX0" fmla="*/ 0 w 1929989"/>
              <a:gd name="connsiteY0" fmla="*/ 0 h 655854"/>
              <a:gd name="connsiteX1" fmla="*/ 1929989 w 1929989"/>
              <a:gd name="connsiteY1" fmla="*/ 890 h 655854"/>
              <a:gd name="connsiteX2" fmla="*/ 1800480 w 1929989"/>
              <a:gd name="connsiteY2" fmla="*/ 655854 h 655854"/>
              <a:gd name="connsiteX3" fmla="*/ 0 w 1929989"/>
              <a:gd name="connsiteY3" fmla="*/ 652665 h 655854"/>
              <a:gd name="connsiteX4" fmla="*/ 0 w 1929989"/>
              <a:gd name="connsiteY4" fmla="*/ 0 h 655854"/>
              <a:gd name="connsiteX0" fmla="*/ 0 w 1929989"/>
              <a:gd name="connsiteY0" fmla="*/ 0 h 660032"/>
              <a:gd name="connsiteX1" fmla="*/ 1929989 w 1929989"/>
              <a:gd name="connsiteY1" fmla="*/ 890 h 660032"/>
              <a:gd name="connsiteX2" fmla="*/ 1797883 w 1929989"/>
              <a:gd name="connsiteY2" fmla="*/ 660032 h 660032"/>
              <a:gd name="connsiteX3" fmla="*/ 0 w 1929989"/>
              <a:gd name="connsiteY3" fmla="*/ 652665 h 660032"/>
              <a:gd name="connsiteX4" fmla="*/ 0 w 1929989"/>
              <a:gd name="connsiteY4" fmla="*/ 0 h 66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989" h="660032">
                <a:moveTo>
                  <a:pt x="0" y="0"/>
                </a:moveTo>
                <a:lnTo>
                  <a:pt x="1929989" y="890"/>
                </a:lnTo>
                <a:lnTo>
                  <a:pt x="1797883" y="660032"/>
                </a:lnTo>
                <a:lnTo>
                  <a:pt x="0" y="652665"/>
                </a:lnTo>
                <a:lnTo>
                  <a:pt x="0" y="0"/>
                </a:lnTo>
                <a:close/>
              </a:path>
            </a:pathLst>
          </a:custGeom>
          <a:solidFill>
            <a:srgbClr val="67BC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2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10000">
        <p14:reveal/>
      </p:transition>
    </mc:Choice>
    <mc:Fallback xmlns="">
      <p:transition spd="slow" advClick="0" advTm="1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6991" y="5101359"/>
            <a:ext cx="5812955" cy="507362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2400" dirty="0">
                <a:solidFill>
                  <a:srgbClr val="67BC9F"/>
                </a:solidFill>
                <a:latin typeface="Ubuntu" panose="020B0504030602030204" pitchFamily="34" charset="0"/>
              </a:rPr>
              <a:t>Wir wünschen allen </a:t>
            </a:r>
            <a:r>
              <a:rPr lang="de-DE" sz="2400" dirty="0" smtClean="0">
                <a:solidFill>
                  <a:srgbClr val="67BC9F"/>
                </a:solidFill>
                <a:latin typeface="Ubuntu" panose="020B0504030602030204" pitchFamily="34" charset="0"/>
              </a:rPr>
              <a:t>einen schönen Tag!</a:t>
            </a:r>
            <a:endParaRPr lang="de-DE" sz="1800" dirty="0">
              <a:solidFill>
                <a:srgbClr val="67BC9F"/>
              </a:solidFill>
              <a:latin typeface="Ubuntu" panose="020B0504030602030204" pitchFamily="34" charset="0"/>
            </a:endParaRP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710039" y="1502913"/>
            <a:ext cx="9522928" cy="10085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b="1" dirty="0">
                <a:solidFill>
                  <a:srgbClr val="67BC9F"/>
                </a:solidFill>
                <a:latin typeface="Ubuntu" panose="020B0504030602030204" pitchFamily="34" charset="0"/>
              </a:rPr>
              <a:t>Herzlich Willkommen</a:t>
            </a:r>
          </a:p>
          <a:p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2343313" y="2511439"/>
            <a:ext cx="9086687" cy="22938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endParaRPr lang="de-DE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endParaRPr lang="de-DE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120EF5F-9FB0-458E-B030-7DA786E03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5" y="2957850"/>
            <a:ext cx="612371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7000">
        <p14:reveal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6710" y="4791354"/>
            <a:ext cx="9246637" cy="736858"/>
          </a:xfrm>
          <a:noFill/>
        </p:spPr>
        <p:txBody>
          <a:bodyPr>
            <a:normAutofit/>
          </a:bodyPr>
          <a:lstStyle/>
          <a:p>
            <a:pPr algn="r"/>
            <a:r>
              <a:rPr lang="de-DE" sz="2400" dirty="0" smtClean="0">
                <a:solidFill>
                  <a:srgbClr val="67BC9F"/>
                </a:solidFill>
                <a:latin typeface="Ubuntu" panose="020B0504030602030204" pitchFamily="34" charset="0"/>
              </a:rPr>
              <a:t>und wünschen </a:t>
            </a:r>
            <a:r>
              <a:rPr lang="de-DE" sz="2400" dirty="0">
                <a:solidFill>
                  <a:srgbClr val="67BC9F"/>
                </a:solidFill>
                <a:latin typeface="Ubuntu" panose="020B0504030602030204" pitchFamily="34" charset="0"/>
              </a:rPr>
              <a:t>allen einen erfolgreichen </a:t>
            </a:r>
            <a:r>
              <a:rPr lang="de-DE" sz="2400" dirty="0" smtClean="0">
                <a:solidFill>
                  <a:srgbClr val="67BC9F"/>
                </a:solidFill>
                <a:latin typeface="Ubuntu" panose="020B0504030602030204" pitchFamily="34" charset="0"/>
              </a:rPr>
              <a:t>Tag und gute Gespräche !</a:t>
            </a:r>
            <a:endParaRPr lang="de-DE" sz="1800" dirty="0">
              <a:solidFill>
                <a:srgbClr val="67BC9F"/>
              </a:solidFill>
              <a:latin typeface="Ubuntu" panose="020B0504030602030204" pitchFamily="34" charset="0"/>
            </a:endParaRP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690140" y="2179661"/>
            <a:ext cx="9183797" cy="712430"/>
          </a:xfrm>
          <a:prstGeom prst="rect">
            <a:avLst/>
          </a:prstGeom>
          <a:noFill/>
        </p:spPr>
        <p:txBody>
          <a:bodyPr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b="1" dirty="0">
                <a:solidFill>
                  <a:srgbClr val="67BC9F"/>
                </a:solidFill>
                <a:latin typeface="Ubuntu" panose="020B0504030602030204" pitchFamily="34" charset="0"/>
              </a:rPr>
              <a:t>Wir begrüßen </a:t>
            </a:r>
            <a:r>
              <a:rPr lang="de-DE" sz="3600" b="1" dirty="0" smtClean="0">
                <a:solidFill>
                  <a:srgbClr val="67BC9F"/>
                </a:solidFill>
                <a:latin typeface="Ubuntu" panose="020B0504030602030204" pitchFamily="34" charset="0"/>
              </a:rPr>
              <a:t>heute unsere neuen Mitarbeiterinnen und Mitarbeiter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1551768" y="3120138"/>
            <a:ext cx="9515501" cy="133989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endParaRPr lang="de-DE" sz="2500" dirty="0" smtClean="0">
              <a:solidFill>
                <a:srgbClr val="0050A4"/>
              </a:solidFill>
              <a:latin typeface="Ubuntu" panose="020B0504030602030204" pitchFamily="34" charset="0"/>
            </a:endParaRPr>
          </a:p>
          <a:p>
            <a:endParaRPr lang="de-DE" sz="2500" dirty="0">
              <a:solidFill>
                <a:srgbClr val="0050A4"/>
              </a:solidFill>
              <a:latin typeface="Ubuntu" panose="020B0504030602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D92A48-1FD9-4B5C-9472-19CF61C8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05" y="775693"/>
            <a:ext cx="2590078" cy="6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12000">
        <p14:reveal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494" y="4366726"/>
            <a:ext cx="9610531" cy="1469396"/>
          </a:xfrm>
          <a:noFill/>
        </p:spPr>
        <p:txBody>
          <a:bodyPr>
            <a:normAutofit/>
          </a:bodyPr>
          <a:lstStyle/>
          <a:p>
            <a:pPr algn="r"/>
            <a:r>
              <a:rPr lang="de-DE" sz="2400" dirty="0" smtClean="0">
                <a:solidFill>
                  <a:srgbClr val="67BC9F"/>
                </a:solidFill>
                <a:latin typeface="Ubuntu" panose="020B0504030602030204" pitchFamily="34" charset="0"/>
              </a:rPr>
              <a:t>und wünschen </a:t>
            </a:r>
            <a:r>
              <a:rPr lang="de-DE" sz="2400" dirty="0">
                <a:solidFill>
                  <a:srgbClr val="67BC9F"/>
                </a:solidFill>
                <a:latin typeface="Ubuntu" panose="020B0504030602030204" pitchFamily="34" charset="0"/>
              </a:rPr>
              <a:t>allen einen erfolgreichen </a:t>
            </a:r>
            <a:r>
              <a:rPr lang="de-DE" sz="2400" dirty="0" smtClean="0">
                <a:solidFill>
                  <a:srgbClr val="67BC9F"/>
                </a:solidFill>
                <a:latin typeface="Ubuntu" panose="020B0504030602030204" pitchFamily="34" charset="0"/>
              </a:rPr>
              <a:t>Tag, gute Gespräche </a:t>
            </a:r>
          </a:p>
          <a:p>
            <a:pPr algn="r"/>
            <a:r>
              <a:rPr lang="de-DE" sz="2400" dirty="0"/>
              <a:t>… und dann einen guten Start in das Wochenende</a:t>
            </a:r>
            <a:r>
              <a:rPr lang="de-DE" sz="2400" dirty="0" smtClean="0"/>
              <a:t>!</a:t>
            </a:r>
            <a:endParaRPr lang="de-DE" sz="2400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638624" y="2179661"/>
            <a:ext cx="9183797" cy="71243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b="1" dirty="0">
                <a:solidFill>
                  <a:srgbClr val="67BC9F"/>
                </a:solidFill>
                <a:latin typeface="Ubuntu" panose="020B0504030602030204" pitchFamily="34" charset="0"/>
              </a:rPr>
              <a:t>Wir begrüßen </a:t>
            </a:r>
            <a:r>
              <a:rPr lang="de-DE" sz="3600" b="1" dirty="0" smtClean="0">
                <a:solidFill>
                  <a:srgbClr val="67BC9F"/>
                </a:solidFill>
                <a:latin typeface="Ubuntu" panose="020B0504030602030204" pitchFamily="34" charset="0"/>
              </a:rPr>
              <a:t>heute die Mitarbeiter 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1551768" y="3120138"/>
            <a:ext cx="9515501" cy="133989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sz="2500" dirty="0">
                <a:solidFill>
                  <a:srgbClr val="0050A4"/>
                </a:solidFill>
                <a:latin typeface="Ubuntu" panose="020B0504030602030204" pitchFamily="34" charset="0"/>
              </a:rPr>
              <a:t>d</a:t>
            </a:r>
            <a:r>
              <a:rPr lang="de-DE" sz="2500" dirty="0" smtClean="0">
                <a:solidFill>
                  <a:srgbClr val="0050A4"/>
                </a:solidFill>
                <a:latin typeface="Ubuntu" panose="020B0504030602030204" pitchFamily="34" charset="0"/>
              </a:rPr>
              <a:t>er Fa. </a:t>
            </a:r>
            <a:r>
              <a:rPr lang="de-DE" sz="2500" dirty="0" err="1" smtClean="0">
                <a:solidFill>
                  <a:srgbClr val="0050A4"/>
                </a:solidFill>
                <a:latin typeface="Ubuntu" panose="020B0504030602030204" pitchFamily="34" charset="0"/>
              </a:rPr>
              <a:t>Beringer</a:t>
            </a:r>
            <a:endParaRPr lang="de-DE" sz="2500" dirty="0" smtClean="0">
              <a:solidFill>
                <a:srgbClr val="0050A4"/>
              </a:solidFill>
              <a:latin typeface="Ubuntu" panose="020B05040306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de-DE" sz="2500" dirty="0">
              <a:solidFill>
                <a:srgbClr val="0050A4"/>
              </a:solidFill>
              <a:latin typeface="Ubuntu" panose="020B0504030602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D92A48-1FD9-4B5C-9472-19CF61C8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05" y="775693"/>
            <a:ext cx="2590078" cy="6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12000">
        <p14:reveal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3020" y="4838007"/>
            <a:ext cx="8385045" cy="736858"/>
          </a:xfrm>
          <a:noFill/>
        </p:spPr>
        <p:txBody>
          <a:bodyPr>
            <a:normAutofit fontScale="92500" lnSpcReduction="20000"/>
          </a:bodyPr>
          <a:lstStyle/>
          <a:p>
            <a:pPr algn="r"/>
            <a:r>
              <a:rPr lang="de-DE" sz="2400" dirty="0">
                <a:solidFill>
                  <a:srgbClr val="67BC9F"/>
                </a:solidFill>
                <a:latin typeface="Ubuntu" panose="020B0504030602030204" pitchFamily="34" charset="0"/>
              </a:rPr>
              <a:t>Wir freuen uns auf den Austausch und </a:t>
            </a:r>
          </a:p>
          <a:p>
            <a:pPr algn="r"/>
            <a:r>
              <a:rPr lang="de-DE" sz="2400" dirty="0">
                <a:solidFill>
                  <a:srgbClr val="67BC9F"/>
                </a:solidFill>
                <a:latin typeface="Ubuntu" panose="020B0504030602030204" pitchFamily="34" charset="0"/>
              </a:rPr>
              <a:t>wünschen allen einen erfolgreichen Tag!</a:t>
            </a:r>
            <a:endParaRPr lang="de-DE" sz="1800" dirty="0">
              <a:solidFill>
                <a:srgbClr val="67BC9F"/>
              </a:solidFill>
              <a:latin typeface="Ubuntu" panose="020B0504030602030204" pitchFamily="34" charset="0"/>
            </a:endParaRP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855991" y="1773643"/>
            <a:ext cx="9183797" cy="71243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b="1" dirty="0">
                <a:solidFill>
                  <a:srgbClr val="67BC9F"/>
                </a:solidFill>
                <a:latin typeface="Ubuntu" panose="020B0504030602030204" pitchFamily="34" charset="0"/>
              </a:rPr>
              <a:t>Wir begrüßen </a:t>
            </a:r>
            <a:r>
              <a:rPr lang="de-DE" sz="3600" b="1" dirty="0" smtClean="0">
                <a:solidFill>
                  <a:srgbClr val="67BC9F"/>
                </a:solidFill>
                <a:latin typeface="Ubuntu" panose="020B0504030602030204" pitchFamily="34" charset="0"/>
              </a:rPr>
              <a:t>heute die Mitarbeiter </a:t>
            </a:r>
            <a:endParaRPr lang="de-DE" sz="3600" b="1" dirty="0">
              <a:solidFill>
                <a:srgbClr val="67BC9F"/>
              </a:solidFill>
              <a:latin typeface="Ubuntu" panose="020B0504030602030204" pitchFamily="34" charset="0"/>
            </a:endParaRPr>
          </a:p>
          <a:p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1123043" y="3032574"/>
            <a:ext cx="9515501" cy="217386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 der Firma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</a:rPr>
              <a:t>Beringer</a:t>
            </a:r>
            <a:endParaRPr lang="de-D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de-DE" dirty="0">
              <a:solidFill>
                <a:srgbClr val="0050A4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D92A48-1FD9-4B5C-9472-19CF61C8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05" y="775693"/>
            <a:ext cx="2590078" cy="6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12000">
        <p14:reveal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710039" y="1962964"/>
            <a:ext cx="9144000" cy="71243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b="1" dirty="0">
                <a:solidFill>
                  <a:srgbClr val="67BC9F"/>
                </a:solidFill>
                <a:latin typeface="Ubuntu" panose="020B0504030602030204" pitchFamily="34" charset="0"/>
              </a:rPr>
              <a:t>Heute stehen keine externen Termine an.</a:t>
            </a:r>
          </a:p>
          <a:p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1755068" y="3083795"/>
            <a:ext cx="9144000" cy="156204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rgbClr val="0050A4"/>
                </a:solidFill>
                <a:latin typeface="Ubuntu" panose="020B0504030602030204" pitchFamily="34" charset="0"/>
              </a:rPr>
              <a:t>Für alle einen erfolgreichen Tag und </a:t>
            </a:r>
          </a:p>
          <a:p>
            <a:r>
              <a:rPr lang="de-DE" sz="3600" dirty="0">
                <a:solidFill>
                  <a:srgbClr val="0050A4"/>
                </a:solidFill>
                <a:latin typeface="Ubuntu" panose="020B0504030602030204" pitchFamily="34" charset="0"/>
              </a:rPr>
              <a:t>gute Gespräche.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8CF1EC-2BD3-44B9-A246-6A5383367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05" y="775693"/>
            <a:ext cx="2590078" cy="628094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6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05" y="4645839"/>
            <a:ext cx="8218690" cy="999003"/>
          </a:xfrm>
        </p:spPr>
        <p:txBody>
          <a:bodyPr/>
          <a:lstStyle/>
          <a:p>
            <a:r>
              <a:rPr lang="de-DE" dirty="0" smtClean="0"/>
              <a:t>… und dann einen guten Start in das Wochenende!</a:t>
            </a:r>
            <a:endParaRPr lang="de-DE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710039" y="1962964"/>
            <a:ext cx="9144000" cy="71243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b="1" dirty="0">
                <a:solidFill>
                  <a:srgbClr val="67BC9F"/>
                </a:solidFill>
                <a:latin typeface="Ubuntu" panose="020B0504030602030204" pitchFamily="34" charset="0"/>
              </a:rPr>
              <a:t>Heute stehen keine externen Termine an.</a:t>
            </a:r>
          </a:p>
          <a:p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D879624-EC18-4EF9-AFF8-1F4F47CD9150}"/>
              </a:ext>
            </a:extLst>
          </p:cNvPr>
          <p:cNvSpPr txBox="1">
            <a:spLocks/>
          </p:cNvSpPr>
          <p:nvPr/>
        </p:nvSpPr>
        <p:spPr>
          <a:xfrm>
            <a:off x="1755068" y="3083795"/>
            <a:ext cx="9144000" cy="156204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rgbClr val="0050A4"/>
                </a:solidFill>
                <a:latin typeface="Ubuntu" panose="020B0504030602030204" pitchFamily="34" charset="0"/>
              </a:rPr>
              <a:t>Für alle einen erfolgreichen Tag und </a:t>
            </a:r>
          </a:p>
          <a:p>
            <a:r>
              <a:rPr lang="de-DE" sz="3600" dirty="0">
                <a:solidFill>
                  <a:srgbClr val="0050A4"/>
                </a:solidFill>
                <a:latin typeface="Ubuntu" panose="020B0504030602030204" pitchFamily="34" charset="0"/>
              </a:rPr>
              <a:t>gute Gespräche.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290A2C8-C190-470F-9552-D0661056C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05" y="775693"/>
            <a:ext cx="2590078" cy="6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9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10000">
        <p14:reveal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635224" y="1472513"/>
            <a:ext cx="9144000" cy="71243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b="1" dirty="0">
                <a:solidFill>
                  <a:srgbClr val="67BC9F"/>
                </a:solidFill>
                <a:latin typeface="Ubuntu" panose="020B0504030602030204" pitchFamily="34" charset="0"/>
              </a:rPr>
              <a:t>Aktuelle Hinweise</a:t>
            </a:r>
          </a:p>
          <a:p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859417" y="2414082"/>
            <a:ext cx="9975273" cy="239429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dirty="0">
                <a:solidFill>
                  <a:srgbClr val="0050A4"/>
                </a:solidFill>
                <a:latin typeface="Ubuntu" panose="020B0504030602030204" pitchFamily="34" charset="0"/>
              </a:rPr>
              <a:t>Wir bitten um Beachtung der aktuellen Hinweise </a:t>
            </a:r>
          </a:p>
          <a:p>
            <a:r>
              <a:rPr lang="de-DE" sz="3000" dirty="0">
                <a:solidFill>
                  <a:srgbClr val="0050A4"/>
                </a:solidFill>
                <a:latin typeface="Ubuntu" panose="020B0504030602030204" pitchFamily="34" charset="0"/>
              </a:rPr>
              <a:t>und Anforderungen hinsichtlich der </a:t>
            </a:r>
          </a:p>
          <a:p>
            <a:r>
              <a:rPr lang="de-DE" sz="3000" dirty="0">
                <a:solidFill>
                  <a:srgbClr val="0050A4"/>
                </a:solidFill>
                <a:latin typeface="Ubuntu" panose="020B0504030602030204" pitchFamily="34" charset="0"/>
              </a:rPr>
              <a:t>Corona-bedingten Hygienemaßnahmen und</a:t>
            </a:r>
          </a:p>
          <a:p>
            <a:r>
              <a:rPr lang="de-DE" sz="3000" dirty="0">
                <a:solidFill>
                  <a:srgbClr val="0050A4"/>
                </a:solidFill>
                <a:latin typeface="Ubuntu" panose="020B0504030602030204" pitchFamily="34" charset="0"/>
              </a:rPr>
              <a:t>Abstandsregelungen. 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1B62E5A2-A0D4-4F13-983E-FD836D49A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773" y="5037513"/>
            <a:ext cx="8385045" cy="886486"/>
          </a:xfrm>
          <a:noFill/>
        </p:spPr>
        <p:txBody>
          <a:bodyPr>
            <a:noAutofit/>
          </a:bodyPr>
          <a:lstStyle/>
          <a:p>
            <a:pPr algn="r"/>
            <a:r>
              <a:rPr lang="de-DE" dirty="0">
                <a:solidFill>
                  <a:srgbClr val="67BC9F"/>
                </a:solidFill>
                <a:latin typeface="Ubuntu" panose="020B0504030602030204" pitchFamily="34" charset="0"/>
              </a:rPr>
              <a:t>Bleiben Sie gesund! </a:t>
            </a:r>
          </a:p>
          <a:p>
            <a:pPr algn="r"/>
            <a:r>
              <a:rPr lang="de-DE" dirty="0">
                <a:solidFill>
                  <a:srgbClr val="67BC9F"/>
                </a:solidFill>
                <a:latin typeface="Ubuntu" panose="020B0504030602030204" pitchFamily="34" charset="0"/>
              </a:rPr>
              <a:t>Bleibt gesund!</a:t>
            </a:r>
            <a:endParaRPr lang="de-DE" sz="2000" dirty="0">
              <a:solidFill>
                <a:srgbClr val="67BC9F"/>
              </a:solidFill>
              <a:latin typeface="Ubuntu" panose="020B0504030602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061471-BDB0-43F7-93EB-7C7C99871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05" y="775693"/>
            <a:ext cx="2590078" cy="6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5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 advClick="0" advTm="12000">
        <p14:reveal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812505" y="926713"/>
            <a:ext cx="7006547" cy="59888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600" b="1" dirty="0" smtClean="0">
                <a:solidFill>
                  <a:srgbClr val="67BC9F"/>
                </a:solidFill>
                <a:latin typeface="Ubuntu" panose="020B0504030602030204" pitchFamily="34" charset="0"/>
              </a:rPr>
              <a:t>Corona-Schutzmaßnahmen</a:t>
            </a:r>
            <a:endParaRPr lang="de-DE" sz="26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1012595" y="1525596"/>
            <a:ext cx="10207855" cy="295827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Ab sofort gilt </a:t>
            </a:r>
            <a:r>
              <a:rPr lang="de-DE" dirty="0">
                <a:solidFill>
                  <a:srgbClr val="FF0000"/>
                </a:solidFill>
                <a:latin typeface="Ubuntu" panose="020B0504030602030204" pitchFamily="34" charset="0"/>
              </a:rPr>
              <a:t>3G-Regelung</a:t>
            </a: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 am </a:t>
            </a: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Arbeitsplatz</a:t>
            </a: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 </a:t>
            </a: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und Home-Office-Pflicht!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Ein Präsenzeinsatz ist nur nach abgesprochenem </a:t>
            </a:r>
            <a:r>
              <a:rPr lang="de-DE" sz="2200" dirty="0">
                <a:solidFill>
                  <a:srgbClr val="FF0000"/>
                </a:solidFill>
                <a:latin typeface="Ubuntu" panose="020B0504030602030204" pitchFamily="34" charset="0"/>
              </a:rPr>
              <a:t>Team-Plan</a:t>
            </a: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 möglich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Die </a:t>
            </a: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Maskenpflicht </a:t>
            </a:r>
            <a:r>
              <a:rPr lang="de-DE" sz="2200" dirty="0">
                <a:solidFill>
                  <a:srgbClr val="FF0000"/>
                </a:solidFill>
                <a:latin typeface="Ubuntu" panose="020B0504030602030204" pitchFamily="34" charset="0"/>
              </a:rPr>
              <a:t>FFP2</a:t>
            </a: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 </a:t>
            </a:r>
            <a:r>
              <a:rPr lang="de-DE" sz="2200" b="1" dirty="0">
                <a:solidFill>
                  <a:srgbClr val="67BC9F"/>
                </a:solidFill>
                <a:latin typeface="Ubuntu" panose="020B0504030602030204" pitchFamily="34" charset="0"/>
              </a:rPr>
              <a:t>oder</a:t>
            </a: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 </a:t>
            </a:r>
            <a:r>
              <a:rPr lang="de-DE" sz="2200" dirty="0">
                <a:solidFill>
                  <a:srgbClr val="FF0000"/>
                </a:solidFill>
                <a:latin typeface="Ubuntu" panose="020B0504030602030204" pitchFamily="34" charset="0"/>
              </a:rPr>
              <a:t>OP-Maske</a:t>
            </a: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 bleibt auf den Gemeinschaftsflächen bestehen</a:t>
            </a: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.</a:t>
            </a:r>
            <a:endParaRPr lang="de-DE" sz="2200" dirty="0">
              <a:solidFill>
                <a:srgbClr val="0050A4"/>
              </a:solidFill>
              <a:latin typeface="Ubuntu" panose="020B05040306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smtClean="0">
                <a:solidFill>
                  <a:srgbClr val="FF0000"/>
                </a:solidFill>
                <a:latin typeface="Ubuntu" panose="020B0504030602030204" pitchFamily="34" charset="0"/>
              </a:rPr>
              <a:t>Gegenseitige </a:t>
            </a:r>
            <a:r>
              <a:rPr lang="de-DE" sz="2200" dirty="0">
                <a:solidFill>
                  <a:srgbClr val="FF0000"/>
                </a:solidFill>
                <a:latin typeface="Ubuntu" panose="020B0504030602030204" pitchFamily="34" charset="0"/>
              </a:rPr>
              <a:t>Besuche </a:t>
            </a: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in den Büros sind nicht </a:t>
            </a: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erlaubt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Regelmäßiges </a:t>
            </a:r>
            <a:r>
              <a:rPr lang="de-DE" sz="2200" dirty="0">
                <a:solidFill>
                  <a:srgbClr val="FF0000"/>
                </a:solidFill>
                <a:latin typeface="Ubuntu" panose="020B0504030602030204" pitchFamily="34" charset="0"/>
              </a:rPr>
              <a:t>Lüften</a:t>
            </a: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 (1x pro Stunde) ist verpflichtend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Bei Doppelbesetzung in den beiden großen Büros ist ein </a:t>
            </a:r>
            <a:r>
              <a:rPr lang="de-DE" sz="2200" dirty="0">
                <a:solidFill>
                  <a:srgbClr val="FF0000"/>
                </a:solidFill>
                <a:latin typeface="Ubuntu" panose="020B0504030602030204" pitchFamily="34" charset="0"/>
              </a:rPr>
              <a:t>Gegenübersitzen</a:t>
            </a: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 untersagt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Share Arbeitsplätze sind vor dem Verlassen gründlich zu </a:t>
            </a:r>
            <a:r>
              <a:rPr lang="de-DE" sz="2200" dirty="0" smtClean="0">
                <a:solidFill>
                  <a:srgbClr val="FF0000"/>
                </a:solidFill>
                <a:latin typeface="Ubuntu" panose="020B0504030602030204" pitchFamily="34" charset="0"/>
              </a:rPr>
              <a:t>desinfizieren</a:t>
            </a:r>
            <a:endParaRPr lang="de-DE" sz="22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1B62E5A2-A0D4-4F13-983E-FD836D49A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947" y="5047860"/>
            <a:ext cx="5566814" cy="876138"/>
          </a:xfrm>
          <a:noFill/>
        </p:spPr>
        <p:txBody>
          <a:bodyPr>
            <a:noAutofit/>
          </a:bodyPr>
          <a:lstStyle/>
          <a:p>
            <a:pPr algn="r"/>
            <a:endParaRPr lang="de-DE" sz="1800" dirty="0" smtClean="0">
              <a:solidFill>
                <a:srgbClr val="67BC9F"/>
              </a:solidFill>
              <a:latin typeface="Ubuntu" panose="020B0504030602030204" pitchFamily="34" charset="0"/>
            </a:endParaRPr>
          </a:p>
          <a:p>
            <a:pPr algn="r"/>
            <a:r>
              <a:rPr lang="de-DE" sz="2400" dirty="0" smtClean="0">
                <a:solidFill>
                  <a:srgbClr val="67BC9F"/>
                </a:solidFill>
                <a:latin typeface="Ubuntu" panose="020B0504030602030204" pitchFamily="34" charset="0"/>
              </a:rPr>
              <a:t>Bleibt </a:t>
            </a:r>
            <a:r>
              <a:rPr lang="de-DE" sz="2400" dirty="0">
                <a:solidFill>
                  <a:srgbClr val="67BC9F"/>
                </a:solidFill>
                <a:latin typeface="Ubuntu" panose="020B0504030602030204" pitchFamily="34" charset="0"/>
              </a:rPr>
              <a:t>gesund!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061471-BDB0-43F7-93EB-7C7C99871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05" y="775693"/>
            <a:ext cx="2590078" cy="6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9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12000">
        <p14:reveal/>
      </p:transition>
    </mc:Choice>
    <mc:Fallback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812505" y="926713"/>
            <a:ext cx="7006547" cy="59888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600" b="1" dirty="0" smtClean="0">
              <a:solidFill>
                <a:srgbClr val="67BC9F"/>
              </a:solidFill>
              <a:latin typeface="Ubuntu" panose="020B0504030602030204" pitchFamily="34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1184045" y="1995958"/>
            <a:ext cx="9864955" cy="362379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de-DE" sz="2200" dirty="0" smtClean="0">
              <a:solidFill>
                <a:srgbClr val="0050A4"/>
              </a:solidFill>
              <a:latin typeface="Ubuntu" panose="020B05040306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Die Hygienemaßnahmen gelten weiter.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Wir bleiben </a:t>
            </a:r>
            <a:r>
              <a:rPr lang="de-DE" sz="2200" dirty="0" smtClean="0">
                <a:solidFill>
                  <a:srgbClr val="FF0000"/>
                </a:solidFill>
                <a:latin typeface="Ubuntu" panose="020B0504030602030204" pitchFamily="34" charset="0"/>
              </a:rPr>
              <a:t>vorsichtig</a:t>
            </a: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 - Gegenseitige Besuche in den Büros bleiben eingeschränkt.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Die </a:t>
            </a: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Maskenpflicht </a:t>
            </a:r>
            <a:r>
              <a:rPr lang="de-DE" sz="2200" dirty="0" smtClean="0">
                <a:solidFill>
                  <a:srgbClr val="FF0000"/>
                </a:solidFill>
                <a:latin typeface="Ubuntu" panose="020B0504030602030204" pitchFamily="34" charset="0"/>
              </a:rPr>
              <a:t>FFP2</a:t>
            </a: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 </a:t>
            </a:r>
            <a:r>
              <a:rPr lang="de-DE" sz="2200" b="1" dirty="0">
                <a:solidFill>
                  <a:srgbClr val="67BC9F"/>
                </a:solidFill>
                <a:latin typeface="Ubuntu" panose="020B0504030602030204" pitchFamily="34" charset="0"/>
              </a:rPr>
              <a:t>oder</a:t>
            </a: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 </a:t>
            </a:r>
            <a:r>
              <a:rPr lang="de-DE" sz="2200" dirty="0" smtClean="0">
                <a:solidFill>
                  <a:srgbClr val="FF0000"/>
                </a:solidFill>
                <a:latin typeface="Ubuntu" panose="020B0504030602030204" pitchFamily="34" charset="0"/>
              </a:rPr>
              <a:t>OP-Maske</a:t>
            </a: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 bleibt auf den Gemeinschaftsflächen bestehen.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Regelmäßiges </a:t>
            </a:r>
            <a:r>
              <a:rPr lang="de-DE" sz="2200" dirty="0">
                <a:solidFill>
                  <a:srgbClr val="FF0000"/>
                </a:solidFill>
                <a:latin typeface="Ubuntu" panose="020B0504030602030204" pitchFamily="34" charset="0"/>
              </a:rPr>
              <a:t>Lüften</a:t>
            </a: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 (1x pro Stunde) ist verpflichtend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smtClean="0">
                <a:solidFill>
                  <a:srgbClr val="0050A4"/>
                </a:solidFill>
                <a:latin typeface="Ubuntu" panose="020B0504030602030204" pitchFamily="34" charset="0"/>
              </a:rPr>
              <a:t>Share </a:t>
            </a:r>
            <a:r>
              <a:rPr lang="de-DE" sz="2200" dirty="0">
                <a:solidFill>
                  <a:srgbClr val="0050A4"/>
                </a:solidFill>
                <a:latin typeface="Ubuntu" panose="020B0504030602030204" pitchFamily="34" charset="0"/>
              </a:rPr>
              <a:t>Arbeitsplätze sind vor dem Verlassen gründlich zu </a:t>
            </a:r>
            <a:r>
              <a:rPr lang="de-DE" sz="2200" dirty="0" smtClean="0">
                <a:solidFill>
                  <a:srgbClr val="FF0000"/>
                </a:solidFill>
                <a:latin typeface="Ubuntu" panose="020B0504030602030204" pitchFamily="34" charset="0"/>
              </a:rPr>
              <a:t>desinfizieren</a:t>
            </a:r>
            <a:endParaRPr lang="de-DE" sz="22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1B62E5A2-A0D4-4F13-983E-FD836D49A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947" y="5047860"/>
            <a:ext cx="5566814" cy="876138"/>
          </a:xfrm>
          <a:noFill/>
        </p:spPr>
        <p:txBody>
          <a:bodyPr>
            <a:noAutofit/>
          </a:bodyPr>
          <a:lstStyle/>
          <a:p>
            <a:pPr algn="r"/>
            <a:endParaRPr lang="de-DE" sz="1800" dirty="0" smtClean="0">
              <a:solidFill>
                <a:srgbClr val="67BC9F"/>
              </a:solidFill>
              <a:latin typeface="Ubuntu" panose="020B0504030602030204" pitchFamily="34" charset="0"/>
            </a:endParaRPr>
          </a:p>
          <a:p>
            <a:pPr algn="r"/>
            <a:r>
              <a:rPr lang="de-DE" sz="2400" dirty="0" smtClean="0">
                <a:solidFill>
                  <a:srgbClr val="67BC9F"/>
                </a:solidFill>
                <a:latin typeface="Ubuntu" panose="020B0504030602030204" pitchFamily="34" charset="0"/>
              </a:rPr>
              <a:t>Bleibt </a:t>
            </a:r>
            <a:r>
              <a:rPr lang="de-DE" sz="2400" dirty="0">
                <a:solidFill>
                  <a:srgbClr val="67BC9F"/>
                </a:solidFill>
                <a:latin typeface="Ubuntu" panose="020B0504030602030204" pitchFamily="34" charset="0"/>
              </a:rPr>
              <a:t>gesund!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061471-BDB0-43F7-93EB-7C7C99871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05" y="775693"/>
            <a:ext cx="2590078" cy="628094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36899AEC-7A4E-4C2C-97D4-F642FEDF74AE}"/>
              </a:ext>
            </a:extLst>
          </p:cNvPr>
          <p:cNvSpPr txBox="1">
            <a:spLocks/>
          </p:cNvSpPr>
          <p:nvPr/>
        </p:nvSpPr>
        <p:spPr>
          <a:xfrm>
            <a:off x="964905" y="1079113"/>
            <a:ext cx="7006547" cy="59888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600" b="1" dirty="0" smtClean="0">
                <a:solidFill>
                  <a:srgbClr val="67BC9F"/>
                </a:solidFill>
                <a:latin typeface="Ubuntu" panose="020B0504030602030204" pitchFamily="34" charset="0"/>
              </a:rPr>
              <a:t>Arbeitsanweisung </a:t>
            </a:r>
          </a:p>
          <a:p>
            <a:r>
              <a:rPr lang="de-DE" sz="2600" b="1" dirty="0" smtClean="0">
                <a:solidFill>
                  <a:srgbClr val="67BC9F"/>
                </a:solidFill>
                <a:latin typeface="Ubuntu" panose="020B0504030602030204" pitchFamily="34" charset="0"/>
              </a:rPr>
              <a:t>Corona-Schutzmaßnahmen</a:t>
            </a:r>
            <a:endParaRPr lang="de-DE" sz="26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3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12000">
        <p14:reveal/>
      </p:transition>
    </mc:Choice>
    <mc:Fallback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Breitbild</PresentationFormat>
  <Paragraphs>56</Paragraphs>
  <Slides>9</Slides>
  <Notes>9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Ubuntu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Rodewald, Rainer</dc:creator>
  <cp:lastModifiedBy>Pasewald, Simone</cp:lastModifiedBy>
  <cp:revision>187</cp:revision>
  <cp:lastPrinted>2019-02-28T11:05:41Z</cp:lastPrinted>
  <dcterms:created xsi:type="dcterms:W3CDTF">2019-02-07T09:50:32Z</dcterms:created>
  <dcterms:modified xsi:type="dcterms:W3CDTF">2021-11-23T14:56:21Z</dcterms:modified>
</cp:coreProperties>
</file>