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722"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897275DE-467D-E755-49BC-F032471567CB}"/>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04B84DE9-C447-BEBB-2138-72EF659CB50C}"/>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8B1FBA06-5565-E2DD-4F84-0944963A9DF7}"/>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6F21445F-1106-B345-516F-731675094387}"/>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D49F1953-A2A3-AF68-5AC4-B74087023371}"/>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125A826C-9AFD-C957-79F9-28F63061D3A5}"/>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144A616F-3BD1-44F5-B80A-B860FEC0699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5418F101-C6A0-853E-7A94-C3618AC0619C}"/>
              </a:ext>
            </a:extLst>
          </p:cNvPr>
          <p:cNvSpPr>
            <a:spLocks noGrp="1" noChangeArrowheads="1"/>
          </p:cNvSpPr>
          <p:nvPr>
            <p:ph type="sldNum"/>
          </p:nvPr>
        </p:nvSpPr>
        <p:spPr>
          <a:ln/>
        </p:spPr>
        <p:txBody>
          <a:bodyPr/>
          <a:lstStyle/>
          <a:p>
            <a:fld id="{58F43961-664A-48E5-8889-0F4EFB92F757}" type="slidenum">
              <a:rPr lang="en-US" altLang="en-US"/>
              <a:pPr/>
              <a:t>1</a:t>
            </a:fld>
            <a:endParaRPr lang="en-US" altLang="en-US"/>
          </a:p>
        </p:txBody>
      </p:sp>
      <p:sp>
        <p:nvSpPr>
          <p:cNvPr id="8193" name="Rectangle 1">
            <a:extLst>
              <a:ext uri="{FF2B5EF4-FFF2-40B4-BE49-F238E27FC236}">
                <a16:creationId xmlns:a16="http://schemas.microsoft.com/office/drawing/2014/main" id="{543DD951-2131-3F0C-7C3A-E68A681A6974}"/>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7B7670F9-50E7-6704-2601-17991C7A64AD}"/>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22D18BD-43D8-8B8F-E5A3-854518DB1205}"/>
              </a:ext>
            </a:extLst>
          </p:cNvPr>
          <p:cNvSpPr>
            <a:spLocks noGrp="1" noChangeArrowheads="1"/>
          </p:cNvSpPr>
          <p:nvPr>
            <p:ph type="sldNum"/>
          </p:nvPr>
        </p:nvSpPr>
        <p:spPr>
          <a:ln/>
        </p:spPr>
        <p:txBody>
          <a:bodyPr/>
          <a:lstStyle/>
          <a:p>
            <a:fld id="{E77D6F4C-F7B2-49DE-9BA1-2E825C7EB55F}" type="slidenum">
              <a:rPr lang="en-US" altLang="en-US"/>
              <a:pPr/>
              <a:t>2</a:t>
            </a:fld>
            <a:endParaRPr lang="en-US" altLang="en-US"/>
          </a:p>
        </p:txBody>
      </p:sp>
      <p:sp>
        <p:nvSpPr>
          <p:cNvPr id="9217" name="Rectangle 1">
            <a:extLst>
              <a:ext uri="{FF2B5EF4-FFF2-40B4-BE49-F238E27FC236}">
                <a16:creationId xmlns:a16="http://schemas.microsoft.com/office/drawing/2014/main" id="{E9E81624-2327-2113-8860-B9DFEB3C225F}"/>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E5E8A4BC-1DC0-E675-7245-316CAFB43B5D}"/>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B05E905-F3FB-A6F8-AFF4-B547E908EFAC}"/>
              </a:ext>
            </a:extLst>
          </p:cNvPr>
          <p:cNvSpPr>
            <a:spLocks noGrp="1" noChangeArrowheads="1"/>
          </p:cNvSpPr>
          <p:nvPr>
            <p:ph type="sldNum"/>
          </p:nvPr>
        </p:nvSpPr>
        <p:spPr>
          <a:ln/>
        </p:spPr>
        <p:txBody>
          <a:bodyPr/>
          <a:lstStyle/>
          <a:p>
            <a:fld id="{368E3FA6-BCDC-4257-950E-9585026B828D}" type="slidenum">
              <a:rPr lang="en-US" altLang="en-US"/>
              <a:pPr/>
              <a:t>3</a:t>
            </a:fld>
            <a:endParaRPr lang="en-US" altLang="en-US"/>
          </a:p>
        </p:txBody>
      </p:sp>
      <p:sp>
        <p:nvSpPr>
          <p:cNvPr id="10241" name="Rectangle 1">
            <a:extLst>
              <a:ext uri="{FF2B5EF4-FFF2-40B4-BE49-F238E27FC236}">
                <a16:creationId xmlns:a16="http://schemas.microsoft.com/office/drawing/2014/main" id="{3728AB50-6247-F89C-273B-C1C4DF06A14B}"/>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a:extLst>
              <a:ext uri="{FF2B5EF4-FFF2-40B4-BE49-F238E27FC236}">
                <a16:creationId xmlns:a16="http://schemas.microsoft.com/office/drawing/2014/main" id="{F495ACD8-F591-1BA1-A83E-5D33DABD2D52}"/>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112AE0E-C661-4425-652C-6456A6F11CB8}"/>
              </a:ext>
            </a:extLst>
          </p:cNvPr>
          <p:cNvSpPr>
            <a:spLocks noGrp="1" noChangeArrowheads="1"/>
          </p:cNvSpPr>
          <p:nvPr>
            <p:ph type="sldNum"/>
          </p:nvPr>
        </p:nvSpPr>
        <p:spPr>
          <a:ln/>
        </p:spPr>
        <p:txBody>
          <a:bodyPr/>
          <a:lstStyle/>
          <a:p>
            <a:fld id="{FF19F341-6C48-4486-8939-A4DB37FBBEA6}" type="slidenum">
              <a:rPr lang="en-US" altLang="en-US"/>
              <a:pPr/>
              <a:t>4</a:t>
            </a:fld>
            <a:endParaRPr lang="en-US" altLang="en-US"/>
          </a:p>
        </p:txBody>
      </p:sp>
      <p:sp>
        <p:nvSpPr>
          <p:cNvPr id="11265" name="Rectangle 1">
            <a:extLst>
              <a:ext uri="{FF2B5EF4-FFF2-40B4-BE49-F238E27FC236}">
                <a16:creationId xmlns:a16="http://schemas.microsoft.com/office/drawing/2014/main" id="{A77B586E-2552-46D2-6BBA-3EE15E2DF951}"/>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a:extLst>
              <a:ext uri="{FF2B5EF4-FFF2-40B4-BE49-F238E27FC236}">
                <a16:creationId xmlns:a16="http://schemas.microsoft.com/office/drawing/2014/main" id="{8547AE44-01CC-3863-C944-39DD50EC58ED}"/>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A8C1C-33F7-B74C-4DA5-E00EFAD1159E}"/>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B2814-5F4B-46D8-8145-59D5FC1453B6}"/>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6DD2BF-AE41-78CC-ADF6-4E486EA1F04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A35AA8D-5CA4-CAD4-C202-2FE6E71FA955}"/>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E1D9FB8-879B-1CC5-0522-284F577F41C1}"/>
              </a:ext>
            </a:extLst>
          </p:cNvPr>
          <p:cNvSpPr>
            <a:spLocks noGrp="1"/>
          </p:cNvSpPr>
          <p:nvPr>
            <p:ph type="sldNum" idx="12"/>
          </p:nvPr>
        </p:nvSpPr>
        <p:spPr/>
        <p:txBody>
          <a:bodyPr/>
          <a:lstStyle>
            <a:lvl1pPr>
              <a:defRPr/>
            </a:lvl1pPr>
          </a:lstStyle>
          <a:p>
            <a:fld id="{545B4E59-7B84-48CD-B339-927DBC140EE3}" type="slidenum">
              <a:rPr lang="en-US" altLang="en-US"/>
              <a:pPr/>
              <a:t>‹#›</a:t>
            </a:fld>
            <a:endParaRPr lang="en-US" altLang="en-US"/>
          </a:p>
        </p:txBody>
      </p:sp>
    </p:spTree>
    <p:extLst>
      <p:ext uri="{BB962C8B-B14F-4D97-AF65-F5344CB8AC3E}">
        <p14:creationId xmlns:p14="http://schemas.microsoft.com/office/powerpoint/2010/main" val="92158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3B5F-648E-1D7A-5E63-F8AB51322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1AE8B-F120-9882-0728-A3BBCDCDF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732E9-C1D9-87A8-DD15-C9CA5C678B3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976B22D-6F6E-A1F0-2C33-2E727092BA35}"/>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CA0E4E9-5EEF-8E84-8F75-BDF32225B2DC}"/>
              </a:ext>
            </a:extLst>
          </p:cNvPr>
          <p:cNvSpPr>
            <a:spLocks noGrp="1"/>
          </p:cNvSpPr>
          <p:nvPr>
            <p:ph type="sldNum" idx="12"/>
          </p:nvPr>
        </p:nvSpPr>
        <p:spPr/>
        <p:txBody>
          <a:bodyPr/>
          <a:lstStyle>
            <a:lvl1pPr>
              <a:defRPr/>
            </a:lvl1pPr>
          </a:lstStyle>
          <a:p>
            <a:fld id="{511561CB-4B00-4D3F-AEDC-6A432B903425}" type="slidenum">
              <a:rPr lang="en-US" altLang="en-US"/>
              <a:pPr/>
              <a:t>‹#›</a:t>
            </a:fld>
            <a:endParaRPr lang="en-US" altLang="en-US"/>
          </a:p>
        </p:txBody>
      </p:sp>
    </p:spTree>
    <p:extLst>
      <p:ext uri="{BB962C8B-B14F-4D97-AF65-F5344CB8AC3E}">
        <p14:creationId xmlns:p14="http://schemas.microsoft.com/office/powerpoint/2010/main" val="79852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7EEA9-10F3-FF89-2297-48FB32307FD9}"/>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2E8204-A80D-A3AC-690F-0B4755826CF3}"/>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640CD-1E86-4F7C-F14F-29473B26EB4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56859BF-D554-C424-3E5E-94B32A39E379}"/>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1819409-F2F3-9E87-6FB6-4FF1DDEE58BC}"/>
              </a:ext>
            </a:extLst>
          </p:cNvPr>
          <p:cNvSpPr>
            <a:spLocks noGrp="1"/>
          </p:cNvSpPr>
          <p:nvPr>
            <p:ph type="sldNum" idx="12"/>
          </p:nvPr>
        </p:nvSpPr>
        <p:spPr/>
        <p:txBody>
          <a:bodyPr/>
          <a:lstStyle>
            <a:lvl1pPr>
              <a:defRPr/>
            </a:lvl1pPr>
          </a:lstStyle>
          <a:p>
            <a:fld id="{100CA560-D099-4069-BB1A-DE735DC1D645}" type="slidenum">
              <a:rPr lang="en-US" altLang="en-US"/>
              <a:pPr/>
              <a:t>‹#›</a:t>
            </a:fld>
            <a:endParaRPr lang="en-US" altLang="en-US"/>
          </a:p>
        </p:txBody>
      </p:sp>
    </p:spTree>
    <p:extLst>
      <p:ext uri="{BB962C8B-B14F-4D97-AF65-F5344CB8AC3E}">
        <p14:creationId xmlns:p14="http://schemas.microsoft.com/office/powerpoint/2010/main" val="3882220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3915-7AFE-B135-DA3D-85141C6401BD}"/>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BC6CB9-C391-CDEF-B95A-5A65749F7EFF}"/>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B0187-3354-D5A3-7F27-FD2D655EA2D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75AFFA3-7FD3-1C38-A34F-297630AFC736}"/>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6C1E0ED-22D6-5C69-FE19-4B69397C0BAC}"/>
              </a:ext>
            </a:extLst>
          </p:cNvPr>
          <p:cNvSpPr>
            <a:spLocks noGrp="1"/>
          </p:cNvSpPr>
          <p:nvPr>
            <p:ph type="sldNum" idx="12"/>
          </p:nvPr>
        </p:nvSpPr>
        <p:spPr/>
        <p:txBody>
          <a:bodyPr/>
          <a:lstStyle>
            <a:lvl1pPr>
              <a:defRPr/>
            </a:lvl1pPr>
          </a:lstStyle>
          <a:p>
            <a:fld id="{FC74C4C6-8E66-4D5B-BE5F-4BFA86E5EA4B}" type="slidenum">
              <a:rPr lang="en-US" altLang="en-US"/>
              <a:pPr/>
              <a:t>‹#›</a:t>
            </a:fld>
            <a:endParaRPr lang="en-US" altLang="en-US"/>
          </a:p>
        </p:txBody>
      </p:sp>
    </p:spTree>
    <p:extLst>
      <p:ext uri="{BB962C8B-B14F-4D97-AF65-F5344CB8AC3E}">
        <p14:creationId xmlns:p14="http://schemas.microsoft.com/office/powerpoint/2010/main" val="2306388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C208-40A4-FC79-05D3-91A348EB22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258F24-C0F3-50A3-6CFB-F587EA9491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1715F-FB19-B2BF-35B2-23CA2F0F216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D9357FE-FE02-E3A8-4F09-5A1701896312}"/>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6C7E64A-6FFA-E54D-BE3C-0C5325A3B2E0}"/>
              </a:ext>
            </a:extLst>
          </p:cNvPr>
          <p:cNvSpPr>
            <a:spLocks noGrp="1"/>
          </p:cNvSpPr>
          <p:nvPr>
            <p:ph type="sldNum" idx="12"/>
          </p:nvPr>
        </p:nvSpPr>
        <p:spPr/>
        <p:txBody>
          <a:bodyPr/>
          <a:lstStyle>
            <a:lvl1pPr>
              <a:defRPr/>
            </a:lvl1pPr>
          </a:lstStyle>
          <a:p>
            <a:fld id="{B39494BF-47C9-4C6F-9847-74630899C21B}" type="slidenum">
              <a:rPr lang="en-US" altLang="en-US"/>
              <a:pPr/>
              <a:t>‹#›</a:t>
            </a:fld>
            <a:endParaRPr lang="en-US" altLang="en-US"/>
          </a:p>
        </p:txBody>
      </p:sp>
    </p:spTree>
    <p:extLst>
      <p:ext uri="{BB962C8B-B14F-4D97-AF65-F5344CB8AC3E}">
        <p14:creationId xmlns:p14="http://schemas.microsoft.com/office/powerpoint/2010/main" val="3928462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2A79-52C1-721C-57FF-F74EA6D7DCA6}"/>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FF268A-2514-C0D4-5C4E-19703F1DE9DF}"/>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D14B463-CF9E-9C4D-09C6-C814622BAE8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5B81AA8-9874-9D4E-257B-933DBA4CB17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28DE17F-201A-BFF1-FF62-69F4C0E4419E}"/>
              </a:ext>
            </a:extLst>
          </p:cNvPr>
          <p:cNvSpPr>
            <a:spLocks noGrp="1"/>
          </p:cNvSpPr>
          <p:nvPr>
            <p:ph type="sldNum" idx="12"/>
          </p:nvPr>
        </p:nvSpPr>
        <p:spPr/>
        <p:txBody>
          <a:bodyPr/>
          <a:lstStyle>
            <a:lvl1pPr>
              <a:defRPr/>
            </a:lvl1pPr>
          </a:lstStyle>
          <a:p>
            <a:fld id="{28B30E4D-B0DA-431B-B8BB-1FF71DA0B47E}" type="slidenum">
              <a:rPr lang="en-US" altLang="en-US"/>
              <a:pPr/>
              <a:t>‹#›</a:t>
            </a:fld>
            <a:endParaRPr lang="en-US" altLang="en-US"/>
          </a:p>
        </p:txBody>
      </p:sp>
    </p:spTree>
    <p:extLst>
      <p:ext uri="{BB962C8B-B14F-4D97-AF65-F5344CB8AC3E}">
        <p14:creationId xmlns:p14="http://schemas.microsoft.com/office/powerpoint/2010/main" val="330541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0D0E-B9A9-9D5C-F801-D4C285C8D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1D35E-A882-D5AA-30E1-1CF1CFC61E9E}"/>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AFF5BD-B16D-695C-6DB0-7FA70CD49344}"/>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B91657-0781-F798-6CCF-21BE2E749E3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6AAC0D4-0ED9-B884-F5AC-95866140FF7C}"/>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8CC4999-BE78-A739-AFDB-6CEDF5DF6949}"/>
              </a:ext>
            </a:extLst>
          </p:cNvPr>
          <p:cNvSpPr>
            <a:spLocks noGrp="1"/>
          </p:cNvSpPr>
          <p:nvPr>
            <p:ph type="sldNum" idx="12"/>
          </p:nvPr>
        </p:nvSpPr>
        <p:spPr/>
        <p:txBody>
          <a:bodyPr/>
          <a:lstStyle>
            <a:lvl1pPr>
              <a:defRPr/>
            </a:lvl1pPr>
          </a:lstStyle>
          <a:p>
            <a:fld id="{E14CA473-C7EF-4D2A-9A39-C74D1AB6A014}" type="slidenum">
              <a:rPr lang="en-US" altLang="en-US"/>
              <a:pPr/>
              <a:t>‹#›</a:t>
            </a:fld>
            <a:endParaRPr lang="en-US" altLang="en-US"/>
          </a:p>
        </p:txBody>
      </p:sp>
    </p:spTree>
    <p:extLst>
      <p:ext uri="{BB962C8B-B14F-4D97-AF65-F5344CB8AC3E}">
        <p14:creationId xmlns:p14="http://schemas.microsoft.com/office/powerpoint/2010/main" val="45764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60AE1-E9BB-EAAF-1E01-A80CA4A75CA9}"/>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BF49E4-DD2C-4F96-55FB-BD5DBE25669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8E97CB-8FA4-CA3A-7447-1DED44DDECBE}"/>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229B56-7B50-15B5-0F3D-0516D22EFA83}"/>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9CB401-99B0-86E3-41B5-2F2A993D2D9C}"/>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41E22F-4F91-3194-BA09-AA1101AF5A25}"/>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034812B5-18A9-30D8-18C0-A84A6A270E38}"/>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4CBF96A6-2340-8C18-51FF-74D1C6203722}"/>
              </a:ext>
            </a:extLst>
          </p:cNvPr>
          <p:cNvSpPr>
            <a:spLocks noGrp="1"/>
          </p:cNvSpPr>
          <p:nvPr>
            <p:ph type="sldNum" idx="12"/>
          </p:nvPr>
        </p:nvSpPr>
        <p:spPr/>
        <p:txBody>
          <a:bodyPr/>
          <a:lstStyle>
            <a:lvl1pPr>
              <a:defRPr/>
            </a:lvl1pPr>
          </a:lstStyle>
          <a:p>
            <a:fld id="{242BE2AB-6196-4567-A1E6-86B22A10C3A5}" type="slidenum">
              <a:rPr lang="en-US" altLang="en-US"/>
              <a:pPr/>
              <a:t>‹#›</a:t>
            </a:fld>
            <a:endParaRPr lang="en-US" altLang="en-US"/>
          </a:p>
        </p:txBody>
      </p:sp>
    </p:spTree>
    <p:extLst>
      <p:ext uri="{BB962C8B-B14F-4D97-AF65-F5344CB8AC3E}">
        <p14:creationId xmlns:p14="http://schemas.microsoft.com/office/powerpoint/2010/main" val="2969275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6213-DA3B-F019-2E41-377CA96F4D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DE896A-CB84-C744-E336-29A5DF029858}"/>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BBF6E817-F277-246A-4E6A-E42BA68C26F4}"/>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44979A94-D45F-E1FC-3081-B1EA9A46A54E}"/>
              </a:ext>
            </a:extLst>
          </p:cNvPr>
          <p:cNvSpPr>
            <a:spLocks noGrp="1"/>
          </p:cNvSpPr>
          <p:nvPr>
            <p:ph type="sldNum" idx="12"/>
          </p:nvPr>
        </p:nvSpPr>
        <p:spPr/>
        <p:txBody>
          <a:bodyPr/>
          <a:lstStyle>
            <a:lvl1pPr>
              <a:defRPr/>
            </a:lvl1pPr>
          </a:lstStyle>
          <a:p>
            <a:fld id="{0FDFAFFB-7CCB-4CE0-898A-A92C36545509}" type="slidenum">
              <a:rPr lang="en-US" altLang="en-US"/>
              <a:pPr/>
              <a:t>‹#›</a:t>
            </a:fld>
            <a:endParaRPr lang="en-US" altLang="en-US"/>
          </a:p>
        </p:txBody>
      </p:sp>
    </p:spTree>
    <p:extLst>
      <p:ext uri="{BB962C8B-B14F-4D97-AF65-F5344CB8AC3E}">
        <p14:creationId xmlns:p14="http://schemas.microsoft.com/office/powerpoint/2010/main" val="1772590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7CB296-55C2-0704-ABFF-6E6B9746A1E3}"/>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C6BAD78A-46ED-4EDB-754A-F54DAC285346}"/>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9FCF9467-D977-8FAE-FFFD-25D1F85EE01C}"/>
              </a:ext>
            </a:extLst>
          </p:cNvPr>
          <p:cNvSpPr>
            <a:spLocks noGrp="1"/>
          </p:cNvSpPr>
          <p:nvPr>
            <p:ph type="sldNum" idx="12"/>
          </p:nvPr>
        </p:nvSpPr>
        <p:spPr/>
        <p:txBody>
          <a:bodyPr/>
          <a:lstStyle>
            <a:lvl1pPr>
              <a:defRPr/>
            </a:lvl1pPr>
          </a:lstStyle>
          <a:p>
            <a:fld id="{92376A39-77AB-4290-826D-D6751A741F36}" type="slidenum">
              <a:rPr lang="en-US" altLang="en-US"/>
              <a:pPr/>
              <a:t>‹#›</a:t>
            </a:fld>
            <a:endParaRPr lang="en-US" altLang="en-US"/>
          </a:p>
        </p:txBody>
      </p:sp>
    </p:spTree>
    <p:extLst>
      <p:ext uri="{BB962C8B-B14F-4D97-AF65-F5344CB8AC3E}">
        <p14:creationId xmlns:p14="http://schemas.microsoft.com/office/powerpoint/2010/main" val="3997409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A6374-E964-CC20-7079-EA148152AC7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C8851-C262-0834-7B26-B628AB9F1AC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1B4D69-8B5C-9CF3-C2EB-DB9329DE3979}"/>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1AF98-C4EA-15B2-4BAC-B4CFF79FBDE5}"/>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F3CB4FF-1FC6-5CC1-05E4-A174AF4EF4BC}"/>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86316C6-9AC5-A9CF-B044-39CB60E9FDD9}"/>
              </a:ext>
            </a:extLst>
          </p:cNvPr>
          <p:cNvSpPr>
            <a:spLocks noGrp="1"/>
          </p:cNvSpPr>
          <p:nvPr>
            <p:ph type="sldNum" idx="12"/>
          </p:nvPr>
        </p:nvSpPr>
        <p:spPr/>
        <p:txBody>
          <a:bodyPr/>
          <a:lstStyle>
            <a:lvl1pPr>
              <a:defRPr/>
            </a:lvl1pPr>
          </a:lstStyle>
          <a:p>
            <a:fld id="{F5B1C95F-30E4-4A5E-AC15-FE8CCF25C686}" type="slidenum">
              <a:rPr lang="en-US" altLang="en-US"/>
              <a:pPr/>
              <a:t>‹#›</a:t>
            </a:fld>
            <a:endParaRPr lang="en-US" altLang="en-US"/>
          </a:p>
        </p:txBody>
      </p:sp>
    </p:spTree>
    <p:extLst>
      <p:ext uri="{BB962C8B-B14F-4D97-AF65-F5344CB8AC3E}">
        <p14:creationId xmlns:p14="http://schemas.microsoft.com/office/powerpoint/2010/main" val="422839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7969-2632-FE0A-D741-3CD985700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B9321-E680-78C6-26BA-7B4DE61E15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A56DF-0D20-C71E-4398-AAC1F8EB907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04629D7-F9DB-4F53-0FAC-5CD242DFDF8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DEC1A78-81E3-F274-1301-F5FD2B7C64BA}"/>
              </a:ext>
            </a:extLst>
          </p:cNvPr>
          <p:cNvSpPr>
            <a:spLocks noGrp="1"/>
          </p:cNvSpPr>
          <p:nvPr>
            <p:ph type="sldNum" idx="12"/>
          </p:nvPr>
        </p:nvSpPr>
        <p:spPr/>
        <p:txBody>
          <a:bodyPr/>
          <a:lstStyle>
            <a:lvl1pPr>
              <a:defRPr/>
            </a:lvl1pPr>
          </a:lstStyle>
          <a:p>
            <a:fld id="{BFA7FDDC-8B15-415B-9C8E-41DABE040755}" type="slidenum">
              <a:rPr lang="en-US" altLang="en-US"/>
              <a:pPr/>
              <a:t>‹#›</a:t>
            </a:fld>
            <a:endParaRPr lang="en-US" altLang="en-US"/>
          </a:p>
        </p:txBody>
      </p:sp>
    </p:spTree>
    <p:extLst>
      <p:ext uri="{BB962C8B-B14F-4D97-AF65-F5344CB8AC3E}">
        <p14:creationId xmlns:p14="http://schemas.microsoft.com/office/powerpoint/2010/main" val="22575552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ED0B4-A7B5-3722-2382-E44CA3D526B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58263C-6A3C-F0EE-9C0D-203917B52F6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4E11E-7802-8E8F-FC7C-03108590EC48}"/>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D82D2-E75E-C7B5-D46B-A6171A471ECD}"/>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1ADBE8F-E316-30D3-6451-2252B00EB598}"/>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D85898D-08BA-7AB7-CA11-0C59D3485CF0}"/>
              </a:ext>
            </a:extLst>
          </p:cNvPr>
          <p:cNvSpPr>
            <a:spLocks noGrp="1"/>
          </p:cNvSpPr>
          <p:nvPr>
            <p:ph type="sldNum" idx="12"/>
          </p:nvPr>
        </p:nvSpPr>
        <p:spPr/>
        <p:txBody>
          <a:bodyPr/>
          <a:lstStyle>
            <a:lvl1pPr>
              <a:defRPr/>
            </a:lvl1pPr>
          </a:lstStyle>
          <a:p>
            <a:fld id="{88065546-B72A-4524-B198-041AAFBBB364}" type="slidenum">
              <a:rPr lang="en-US" altLang="en-US"/>
              <a:pPr/>
              <a:t>‹#›</a:t>
            </a:fld>
            <a:endParaRPr lang="en-US" altLang="en-US"/>
          </a:p>
        </p:txBody>
      </p:sp>
    </p:spTree>
    <p:extLst>
      <p:ext uri="{BB962C8B-B14F-4D97-AF65-F5344CB8AC3E}">
        <p14:creationId xmlns:p14="http://schemas.microsoft.com/office/powerpoint/2010/main" val="41780396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B3B3-2DCB-D129-BDBD-BD6FC554D2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D5B368-AF07-2E3A-68D2-119B28AF1F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8CC93-72BE-B40B-C2C0-210E9AA157B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4079895-73E3-FF1F-9D3E-4950254917F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74E7543-BAF2-E98E-299C-E664C7E7F7E6}"/>
              </a:ext>
            </a:extLst>
          </p:cNvPr>
          <p:cNvSpPr>
            <a:spLocks noGrp="1"/>
          </p:cNvSpPr>
          <p:nvPr>
            <p:ph type="sldNum" idx="12"/>
          </p:nvPr>
        </p:nvSpPr>
        <p:spPr/>
        <p:txBody>
          <a:bodyPr/>
          <a:lstStyle>
            <a:lvl1pPr>
              <a:defRPr/>
            </a:lvl1pPr>
          </a:lstStyle>
          <a:p>
            <a:fld id="{CB40E0F4-3722-44FD-B004-8A2D1DA3D6E0}" type="slidenum">
              <a:rPr lang="en-US" altLang="en-US"/>
              <a:pPr/>
              <a:t>‹#›</a:t>
            </a:fld>
            <a:endParaRPr lang="en-US" altLang="en-US"/>
          </a:p>
        </p:txBody>
      </p:sp>
    </p:spTree>
    <p:extLst>
      <p:ext uri="{BB962C8B-B14F-4D97-AF65-F5344CB8AC3E}">
        <p14:creationId xmlns:p14="http://schemas.microsoft.com/office/powerpoint/2010/main" val="32562051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0B66EC-CA4D-204E-C327-4BC0CE028A38}"/>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2BD340-2EBF-ED31-026A-39884AEF025C}"/>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37974-172A-DE25-F757-9CE24E098F3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D4B94AA-6A76-6596-4614-2EED39D86AA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9F139D9-E4B9-0FAE-A971-BC04760C0F8B}"/>
              </a:ext>
            </a:extLst>
          </p:cNvPr>
          <p:cNvSpPr>
            <a:spLocks noGrp="1"/>
          </p:cNvSpPr>
          <p:nvPr>
            <p:ph type="sldNum" idx="12"/>
          </p:nvPr>
        </p:nvSpPr>
        <p:spPr/>
        <p:txBody>
          <a:bodyPr/>
          <a:lstStyle>
            <a:lvl1pPr>
              <a:defRPr/>
            </a:lvl1pPr>
          </a:lstStyle>
          <a:p>
            <a:fld id="{15306A31-833D-4492-8C02-BEC0B853ED22}" type="slidenum">
              <a:rPr lang="en-US" altLang="en-US"/>
              <a:pPr/>
              <a:t>‹#›</a:t>
            </a:fld>
            <a:endParaRPr lang="en-US" altLang="en-US"/>
          </a:p>
        </p:txBody>
      </p:sp>
    </p:spTree>
    <p:extLst>
      <p:ext uri="{BB962C8B-B14F-4D97-AF65-F5344CB8AC3E}">
        <p14:creationId xmlns:p14="http://schemas.microsoft.com/office/powerpoint/2010/main" val="17703303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21C8-7BF5-477A-B8D3-1F99415CC30C}"/>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EC408BC4-C0CB-83A2-BB74-0080473141F5}"/>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E7A8A1EA-5C93-9948-45C8-B2EAF8042557}"/>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9D459239-7B89-B9D7-89C4-47B8E3E81089}"/>
              </a:ext>
            </a:extLst>
          </p:cNvPr>
          <p:cNvSpPr>
            <a:spLocks noGrp="1"/>
          </p:cNvSpPr>
          <p:nvPr>
            <p:ph type="sldNum" idx="12"/>
          </p:nvPr>
        </p:nvSpPr>
        <p:spPr>
          <a:xfrm>
            <a:off x="7226300" y="6886575"/>
            <a:ext cx="2346325" cy="519113"/>
          </a:xfrm>
        </p:spPr>
        <p:txBody>
          <a:bodyPr/>
          <a:lstStyle>
            <a:lvl1pPr>
              <a:defRPr/>
            </a:lvl1pPr>
          </a:lstStyle>
          <a:p>
            <a:fld id="{7D5E4C10-E6D7-44C5-99B7-10EA307D46E7}" type="slidenum">
              <a:rPr lang="en-US" altLang="en-US"/>
              <a:pPr/>
              <a:t>‹#›</a:t>
            </a:fld>
            <a:endParaRPr lang="en-US" altLang="en-US"/>
          </a:p>
        </p:txBody>
      </p:sp>
    </p:spTree>
    <p:extLst>
      <p:ext uri="{BB962C8B-B14F-4D97-AF65-F5344CB8AC3E}">
        <p14:creationId xmlns:p14="http://schemas.microsoft.com/office/powerpoint/2010/main" val="2870914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5452-C723-24C5-D8F3-444B541C4AC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06C17F-335B-392A-68EA-FBE7AD26CCF7}"/>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F4D2C9C-44EF-7C2F-035A-C4402F57549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949289D-7E3B-3556-6049-833B21D2425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56DB9FD-2396-9D4B-056C-877E9D912582}"/>
              </a:ext>
            </a:extLst>
          </p:cNvPr>
          <p:cNvSpPr>
            <a:spLocks noGrp="1"/>
          </p:cNvSpPr>
          <p:nvPr>
            <p:ph type="sldNum" idx="12"/>
          </p:nvPr>
        </p:nvSpPr>
        <p:spPr/>
        <p:txBody>
          <a:bodyPr/>
          <a:lstStyle>
            <a:lvl1pPr>
              <a:defRPr/>
            </a:lvl1pPr>
          </a:lstStyle>
          <a:p>
            <a:fld id="{A22EF563-DF80-492D-AE5E-C128F6EAC51F}" type="slidenum">
              <a:rPr lang="en-US" altLang="en-US"/>
              <a:pPr/>
              <a:t>‹#›</a:t>
            </a:fld>
            <a:endParaRPr lang="en-US" altLang="en-US"/>
          </a:p>
        </p:txBody>
      </p:sp>
    </p:spTree>
    <p:extLst>
      <p:ext uri="{BB962C8B-B14F-4D97-AF65-F5344CB8AC3E}">
        <p14:creationId xmlns:p14="http://schemas.microsoft.com/office/powerpoint/2010/main" val="152188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7973-E519-50A4-717D-9C8EA4BA4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8F02AD-715F-3AD7-BEF5-9797B59FF41C}"/>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5CF66-1723-775E-DBD7-4A4413EA3A9F}"/>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B9B4A4-4962-CA95-D56F-6ECF41A8726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36D03F0-97AC-6B43-AC29-47A3D047C126}"/>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1D28B42-8405-6529-71E7-34120C8185B3}"/>
              </a:ext>
            </a:extLst>
          </p:cNvPr>
          <p:cNvSpPr>
            <a:spLocks noGrp="1"/>
          </p:cNvSpPr>
          <p:nvPr>
            <p:ph type="sldNum" idx="12"/>
          </p:nvPr>
        </p:nvSpPr>
        <p:spPr/>
        <p:txBody>
          <a:bodyPr/>
          <a:lstStyle>
            <a:lvl1pPr>
              <a:defRPr/>
            </a:lvl1pPr>
          </a:lstStyle>
          <a:p>
            <a:fld id="{BFEEFD65-8A03-4219-ACF6-C49685F47378}" type="slidenum">
              <a:rPr lang="en-US" altLang="en-US"/>
              <a:pPr/>
              <a:t>‹#›</a:t>
            </a:fld>
            <a:endParaRPr lang="en-US" altLang="en-US"/>
          </a:p>
        </p:txBody>
      </p:sp>
    </p:spTree>
    <p:extLst>
      <p:ext uri="{BB962C8B-B14F-4D97-AF65-F5344CB8AC3E}">
        <p14:creationId xmlns:p14="http://schemas.microsoft.com/office/powerpoint/2010/main" val="172204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CDEBC-C28B-8A4B-6CC4-4D55F7591FAE}"/>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66ACC0-2BC1-4E63-00A0-2CB0FFF1016E}"/>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FE71F0-AC3D-DA14-09CE-8B6DCD3EDABA}"/>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437C6B-F4ED-FD50-5711-7891733FF24B}"/>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64FE7D-F363-1712-08EE-B9659FA5A8C2}"/>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0DED3-0D5D-FF21-7150-8CC2CAE38BC1}"/>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81416AEB-0ED3-929C-0219-4D7C881C0137}"/>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69816A19-5E8F-1B75-F822-3C0D962A141A}"/>
              </a:ext>
            </a:extLst>
          </p:cNvPr>
          <p:cNvSpPr>
            <a:spLocks noGrp="1"/>
          </p:cNvSpPr>
          <p:nvPr>
            <p:ph type="sldNum" idx="12"/>
          </p:nvPr>
        </p:nvSpPr>
        <p:spPr/>
        <p:txBody>
          <a:bodyPr/>
          <a:lstStyle>
            <a:lvl1pPr>
              <a:defRPr/>
            </a:lvl1pPr>
          </a:lstStyle>
          <a:p>
            <a:fld id="{072B8AD5-285D-46BF-A025-80988B99A57F}" type="slidenum">
              <a:rPr lang="en-US" altLang="en-US"/>
              <a:pPr/>
              <a:t>‹#›</a:t>
            </a:fld>
            <a:endParaRPr lang="en-US" altLang="en-US"/>
          </a:p>
        </p:txBody>
      </p:sp>
    </p:spTree>
    <p:extLst>
      <p:ext uri="{BB962C8B-B14F-4D97-AF65-F5344CB8AC3E}">
        <p14:creationId xmlns:p14="http://schemas.microsoft.com/office/powerpoint/2010/main" val="4032659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A4A4-8786-5FF3-7071-C6EB8D5255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1090BE-9D12-CD51-7A4E-CADA54B06865}"/>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269F157-B897-4205-28B1-BB76CBF292BE}"/>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3E971185-D2E3-3396-BF5F-71C203835BB8}"/>
              </a:ext>
            </a:extLst>
          </p:cNvPr>
          <p:cNvSpPr>
            <a:spLocks noGrp="1"/>
          </p:cNvSpPr>
          <p:nvPr>
            <p:ph type="sldNum" idx="12"/>
          </p:nvPr>
        </p:nvSpPr>
        <p:spPr/>
        <p:txBody>
          <a:bodyPr/>
          <a:lstStyle>
            <a:lvl1pPr>
              <a:defRPr/>
            </a:lvl1pPr>
          </a:lstStyle>
          <a:p>
            <a:fld id="{4905993A-5538-426D-A778-E3C1F78A77C2}" type="slidenum">
              <a:rPr lang="en-US" altLang="en-US"/>
              <a:pPr/>
              <a:t>‹#›</a:t>
            </a:fld>
            <a:endParaRPr lang="en-US" altLang="en-US"/>
          </a:p>
        </p:txBody>
      </p:sp>
    </p:spTree>
    <p:extLst>
      <p:ext uri="{BB962C8B-B14F-4D97-AF65-F5344CB8AC3E}">
        <p14:creationId xmlns:p14="http://schemas.microsoft.com/office/powerpoint/2010/main" val="2703773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45B0A1-123D-C5B2-A999-D3D4FCF64025}"/>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FEB596C-90D5-4C24-EEED-9814DB8B1D10}"/>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8AED1D3D-8C10-171E-EE0B-121AEE05DB1B}"/>
              </a:ext>
            </a:extLst>
          </p:cNvPr>
          <p:cNvSpPr>
            <a:spLocks noGrp="1"/>
          </p:cNvSpPr>
          <p:nvPr>
            <p:ph type="sldNum" idx="12"/>
          </p:nvPr>
        </p:nvSpPr>
        <p:spPr/>
        <p:txBody>
          <a:bodyPr/>
          <a:lstStyle>
            <a:lvl1pPr>
              <a:defRPr/>
            </a:lvl1pPr>
          </a:lstStyle>
          <a:p>
            <a:fld id="{ABDE893B-823D-41B8-9202-B0C8DBE3A4C6}" type="slidenum">
              <a:rPr lang="en-US" altLang="en-US"/>
              <a:pPr/>
              <a:t>‹#›</a:t>
            </a:fld>
            <a:endParaRPr lang="en-US" altLang="en-US"/>
          </a:p>
        </p:txBody>
      </p:sp>
    </p:spTree>
    <p:extLst>
      <p:ext uri="{BB962C8B-B14F-4D97-AF65-F5344CB8AC3E}">
        <p14:creationId xmlns:p14="http://schemas.microsoft.com/office/powerpoint/2010/main" val="105830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C4C0-7D1C-5505-357F-C15DAA1E8D7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4CF77-223D-1B83-23DC-C0612C849F32}"/>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DF9907-017F-0AA3-9A77-867DD59B572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3D4A7-380A-A8A4-7E0D-DBE8A7D2344A}"/>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B31A5EB-4BF5-7B10-D35E-8D1A6FC5E4F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A5DB120-B103-B474-ED2E-B0783322B748}"/>
              </a:ext>
            </a:extLst>
          </p:cNvPr>
          <p:cNvSpPr>
            <a:spLocks noGrp="1"/>
          </p:cNvSpPr>
          <p:nvPr>
            <p:ph type="sldNum" idx="12"/>
          </p:nvPr>
        </p:nvSpPr>
        <p:spPr/>
        <p:txBody>
          <a:bodyPr/>
          <a:lstStyle>
            <a:lvl1pPr>
              <a:defRPr/>
            </a:lvl1pPr>
          </a:lstStyle>
          <a:p>
            <a:fld id="{316746C2-8EF8-4CDE-BA21-ECAD70367D2B}" type="slidenum">
              <a:rPr lang="en-US" altLang="en-US"/>
              <a:pPr/>
              <a:t>‹#›</a:t>
            </a:fld>
            <a:endParaRPr lang="en-US" altLang="en-US"/>
          </a:p>
        </p:txBody>
      </p:sp>
    </p:spTree>
    <p:extLst>
      <p:ext uri="{BB962C8B-B14F-4D97-AF65-F5344CB8AC3E}">
        <p14:creationId xmlns:p14="http://schemas.microsoft.com/office/powerpoint/2010/main" val="643151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ADAC-C927-4A2F-78AA-08876EFCD98D}"/>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4B8C31-881D-8852-D93B-C93779A6770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0BA32-99CC-0502-40F4-6BE6DF593E33}"/>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4727FA-EE41-0BD6-428E-B65A528ABC7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50F7C7FE-847B-EE24-8271-189454E85CDC}"/>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953B944-F770-C18D-D354-56C694FFA836}"/>
              </a:ext>
            </a:extLst>
          </p:cNvPr>
          <p:cNvSpPr>
            <a:spLocks noGrp="1"/>
          </p:cNvSpPr>
          <p:nvPr>
            <p:ph type="sldNum" idx="12"/>
          </p:nvPr>
        </p:nvSpPr>
        <p:spPr/>
        <p:txBody>
          <a:bodyPr/>
          <a:lstStyle>
            <a:lvl1pPr>
              <a:defRPr/>
            </a:lvl1pPr>
          </a:lstStyle>
          <a:p>
            <a:fld id="{40DE2670-54DF-408C-85FA-159212257022}" type="slidenum">
              <a:rPr lang="en-US" altLang="en-US"/>
              <a:pPr/>
              <a:t>‹#›</a:t>
            </a:fld>
            <a:endParaRPr lang="en-US" altLang="en-US"/>
          </a:p>
        </p:txBody>
      </p:sp>
    </p:spTree>
    <p:extLst>
      <p:ext uri="{BB962C8B-B14F-4D97-AF65-F5344CB8AC3E}">
        <p14:creationId xmlns:p14="http://schemas.microsoft.com/office/powerpoint/2010/main" val="1290614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CBF1412B-5BF2-C933-255A-3AEFE36A0A0C}"/>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4179CC6B-F9FD-BDB5-621A-E6FF475611FB}"/>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379259D8-E28F-17E8-DDFA-037E46FD3CFE}"/>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4F94C0C1-81D9-F808-27DB-FDEF5F3B2CE9}"/>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084448B9-403C-46AD-ADE4-9DAAFDF16E1C}"/>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116A06B2-CD59-4560-ACD2-9F8A1122AA4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2A872AB8-680F-9BF6-46FA-62F5CFED299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670AD2E8-B6D4-A521-D45A-A1A541A1E801}"/>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5E9D1559-9293-ABD1-778C-19430E98A305}"/>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ECB3F817-E68B-9E67-5210-6297C046DCD5}"/>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436EDF83-0873-C987-D259-968C24A3AF96}"/>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5E726CB1-2C5F-A261-1894-92DCE58B3443}"/>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6B6D9C8E-B8F7-4090-82A1-A0E4E4C8181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B3D2D929-376D-8B18-15B8-6943238C7C1A}"/>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6902237B-3F1A-ECA2-6CCB-20C18379EF9C}"/>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DEEBA3D-7BEC-EE3E-F411-F461A0BE0CCF}"/>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22E7058F-921C-A3F2-2B11-9DE65BEE926A}"/>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6866280" imgH="3598920" progId="">
                  <p:embed/>
                </p:oleObj>
              </mc:Choice>
              <mc:Fallback>
                <p:oleObj r:id="rId3" imgW="6866280" imgH="35989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FFB44CD0-02DC-E979-6118-AA5A01F6E60A}"/>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1D8C08FA-CF36-3276-F1AF-C91C7F7B406E}"/>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2706768712"/>
                    </a:ext>
                  </a:extLst>
                </a:gridCol>
                <a:gridCol w="1814513">
                  <a:extLst>
                    <a:ext uri="{9D8B030D-6E8A-4147-A177-3AD203B41FA5}">
                      <a16:colId xmlns:a16="http://schemas.microsoft.com/office/drawing/2014/main" val="1811883331"/>
                    </a:ext>
                  </a:extLst>
                </a:gridCol>
                <a:gridCol w="1816100">
                  <a:extLst>
                    <a:ext uri="{9D8B030D-6E8A-4147-A177-3AD203B41FA5}">
                      <a16:colId xmlns:a16="http://schemas.microsoft.com/office/drawing/2014/main" val="1641520663"/>
                    </a:ext>
                  </a:extLst>
                </a:gridCol>
                <a:gridCol w="1814512">
                  <a:extLst>
                    <a:ext uri="{9D8B030D-6E8A-4147-A177-3AD203B41FA5}">
                      <a16:colId xmlns:a16="http://schemas.microsoft.com/office/drawing/2014/main" val="3872707423"/>
                    </a:ext>
                  </a:extLst>
                </a:gridCol>
                <a:gridCol w="1814513">
                  <a:extLst>
                    <a:ext uri="{9D8B030D-6E8A-4147-A177-3AD203B41FA5}">
                      <a16:colId xmlns:a16="http://schemas.microsoft.com/office/drawing/2014/main" val="3533764746"/>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218134291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92727286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776746018"/>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8615362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8271017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223247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5568339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85436643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2293132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24529256"/>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B0F4A082-9BF6-77BB-4A3B-E9BD266F20E3}"/>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Photo</a:t>
            </a:r>
          </a:p>
        </p:txBody>
      </p:sp>
      <p:pic>
        <p:nvPicPr>
          <p:cNvPr id="7170" name="Picture 2">
            <a:extLst>
              <a:ext uri="{FF2B5EF4-FFF2-40B4-BE49-F238E27FC236}">
                <a16:creationId xmlns:a16="http://schemas.microsoft.com/office/drawing/2014/main" id="{7160E75A-DBC8-2141-399A-1F07D1F1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3" y="1828800"/>
            <a:ext cx="6294437" cy="4479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233</Words>
  <Application>Microsoft Office PowerPoint</Application>
  <PresentationFormat>Custom</PresentationFormat>
  <Paragraphs>16</Paragraphs>
  <Slides>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11" baseType="lpstr">
      <vt:lpstr>Times New Roman</vt:lpstr>
      <vt:lpstr>Arial</vt:lpstr>
      <vt:lpstr>Droid Sans Fallback</vt:lpstr>
      <vt:lpstr>WenQuanYi Zen Hei</vt:lpstr>
      <vt:lpstr>DejaVu Sans</vt:lpstr>
      <vt:lpstr>Office Theme</vt:lpstr>
      <vt:lpstr>Office Theme</vt:lpstr>
      <vt:lpstr>Lorem ipsum</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Don Williams</cp:lastModifiedBy>
  <cp:revision>1</cp:revision>
  <cp:lastPrinted>1601-01-01T00:00:00Z</cp:lastPrinted>
  <dcterms:created xsi:type="dcterms:W3CDTF">2017-08-10T19:58:16Z</dcterms:created>
  <dcterms:modified xsi:type="dcterms:W3CDTF">2024-07-01T13:19:33Z</dcterms:modified>
</cp:coreProperties>
</file>