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0" r:id="rId2"/>
  </p:sldMasterIdLst>
  <p:notesMasterIdLst>
    <p:notesMasterId r:id="rId28"/>
  </p:notesMasterIdLst>
  <p:sldIdLst>
    <p:sldId id="256" r:id="rId3"/>
    <p:sldId id="257" r:id="rId4"/>
    <p:sldId id="276" r:id="rId5"/>
    <p:sldId id="263" r:id="rId6"/>
    <p:sldId id="264" r:id="rId7"/>
    <p:sldId id="278" r:id="rId8"/>
    <p:sldId id="280" r:id="rId9"/>
    <p:sldId id="279" r:id="rId10"/>
    <p:sldId id="258" r:id="rId11"/>
    <p:sldId id="272" r:id="rId12"/>
    <p:sldId id="265" r:id="rId13"/>
    <p:sldId id="281" r:id="rId14"/>
    <p:sldId id="282" r:id="rId15"/>
    <p:sldId id="283" r:id="rId16"/>
    <p:sldId id="284" r:id="rId17"/>
    <p:sldId id="267" r:id="rId18"/>
    <p:sldId id="268" r:id="rId19"/>
    <p:sldId id="285" r:id="rId20"/>
    <p:sldId id="260" r:id="rId21"/>
    <p:sldId id="261" r:id="rId22"/>
    <p:sldId id="277" r:id="rId23"/>
    <p:sldId id="262" r:id="rId24"/>
    <p:sldId id="286" r:id="rId25"/>
    <p:sldId id="273" r:id="rId26"/>
    <p:sldId id="2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A0F04-C5F9-4F52-AA8F-7AF1087EF2F8}" v="441" dt="2023-04-19T19:55:09.318"/>
    <p1510:client id="{ED68D369-D306-4FAD-8679-E1CE36D34D80}" v="30" dt="2023-04-19T20:21:32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větlý sty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6797" autoAdjust="0"/>
  </p:normalViewPr>
  <p:slideViewPr>
    <p:cSldViewPr snapToGrid="0">
      <p:cViewPr varScale="1">
        <p:scale>
          <a:sx n="71" d="100"/>
          <a:sy n="71" d="100"/>
        </p:scale>
        <p:origin x="11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yyy Procházková" userId="021251f8f4810b84" providerId="LiveId" clId="{AACA0F04-C5F9-4F52-AA8F-7AF1087EF2F8}"/>
    <pc:docChg chg="undo redo custSel addSld modSld sldOrd modShowInfo">
      <pc:chgData name="Natyyy Procházková" userId="021251f8f4810b84" providerId="LiveId" clId="{AACA0F04-C5F9-4F52-AA8F-7AF1087EF2F8}" dt="2023-04-19T20:05:50.887" v="2162" actId="20577"/>
      <pc:docMkLst>
        <pc:docMk/>
      </pc:docMkLst>
      <pc:sldChg chg="addSp delSp modSp mod modTransition setClrOvrMap">
        <pc:chgData name="Natyyy Procházková" userId="021251f8f4810b84" providerId="LiveId" clId="{AACA0F04-C5F9-4F52-AA8F-7AF1087EF2F8}" dt="2023-04-19T18:36:36.957" v="1262" actId="20577"/>
        <pc:sldMkLst>
          <pc:docMk/>
          <pc:sldMk cId="2118349886" sldId="256"/>
        </pc:sldMkLst>
        <pc:spChg chg="mod ord">
          <ac:chgData name="Natyyy Procházková" userId="021251f8f4810b84" providerId="LiveId" clId="{AACA0F04-C5F9-4F52-AA8F-7AF1087EF2F8}" dt="2023-04-19T18:36:36.957" v="1262" actId="20577"/>
          <ac:spMkLst>
            <pc:docMk/>
            <pc:sldMk cId="2118349886" sldId="256"/>
            <ac:spMk id="2" creationId="{A8AE0816-B1D0-529F-13FB-9D6F0B3F42F4}"/>
          </ac:spMkLst>
        </pc:spChg>
        <pc:spChg chg="add del">
          <ac:chgData name="Natyyy Procházková" userId="021251f8f4810b84" providerId="LiveId" clId="{AACA0F04-C5F9-4F52-AA8F-7AF1087EF2F8}" dt="2023-04-18T15:21:13.065" v="167" actId="26606"/>
          <ac:spMkLst>
            <pc:docMk/>
            <pc:sldMk cId="2118349886" sldId="256"/>
            <ac:spMk id="8" creationId="{334BA972-C640-4E2E-B1AC-162A1ABA4CE1}"/>
          </ac:spMkLst>
        </pc:spChg>
        <pc:spChg chg="add del">
          <ac:chgData name="Natyyy Procházková" userId="021251f8f4810b84" providerId="LiveId" clId="{AACA0F04-C5F9-4F52-AA8F-7AF1087EF2F8}" dt="2023-04-18T15:20:38.106" v="159" actId="26606"/>
          <ac:spMkLst>
            <pc:docMk/>
            <pc:sldMk cId="2118349886" sldId="256"/>
            <ac:spMk id="9" creationId="{7C04FA5E-9397-403D-8733-45505DDB1488}"/>
          </ac:spMkLst>
        </pc:spChg>
        <pc:spChg chg="add del">
          <ac:chgData name="Natyyy Procházková" userId="021251f8f4810b84" providerId="LiveId" clId="{AACA0F04-C5F9-4F52-AA8F-7AF1087EF2F8}" dt="2023-04-18T15:21:13.065" v="167" actId="26606"/>
          <ac:spMkLst>
            <pc:docMk/>
            <pc:sldMk cId="2118349886" sldId="256"/>
            <ac:spMk id="10" creationId="{AB4EBAB6-4362-4DD4-B97E-6707AFA57012}"/>
          </ac:spMkLst>
        </pc:spChg>
        <pc:spChg chg="add del">
          <ac:chgData name="Natyyy Procházková" userId="021251f8f4810b84" providerId="LiveId" clId="{AACA0F04-C5F9-4F52-AA8F-7AF1087EF2F8}" dt="2023-04-18T15:20:38.106" v="159" actId="26606"/>
          <ac:spMkLst>
            <pc:docMk/>
            <pc:sldMk cId="2118349886" sldId="256"/>
            <ac:spMk id="11" creationId="{09E1F823-C239-4ACC-923A-5C958E00E207}"/>
          </ac:spMkLst>
        </pc:spChg>
        <pc:spChg chg="add del">
          <ac:chgData name="Natyyy Procházková" userId="021251f8f4810b84" providerId="LiveId" clId="{AACA0F04-C5F9-4F52-AA8F-7AF1087EF2F8}" dt="2023-04-18T15:21:13.065" v="167" actId="26606"/>
          <ac:spMkLst>
            <pc:docMk/>
            <pc:sldMk cId="2118349886" sldId="256"/>
            <ac:spMk id="12" creationId="{2FA5E0A6-4D2A-405F-AA56-A8E597834255}"/>
          </ac:spMkLst>
        </pc:spChg>
        <pc:spChg chg="add del">
          <ac:chgData name="Natyyy Procházková" userId="021251f8f4810b84" providerId="LiveId" clId="{AACA0F04-C5F9-4F52-AA8F-7AF1087EF2F8}" dt="2023-04-18T15:20:38.106" v="159" actId="26606"/>
          <ac:spMkLst>
            <pc:docMk/>
            <pc:sldMk cId="2118349886" sldId="256"/>
            <ac:spMk id="13" creationId="{0817DDF7-06E9-4C7C-84DF-2240A653602C}"/>
          </ac:spMkLst>
        </pc:spChg>
        <pc:spChg chg="add del">
          <ac:chgData name="Natyyy Procházková" userId="021251f8f4810b84" providerId="LiveId" clId="{AACA0F04-C5F9-4F52-AA8F-7AF1087EF2F8}" dt="2023-04-18T15:20:42.476" v="161" actId="26606"/>
          <ac:spMkLst>
            <pc:docMk/>
            <pc:sldMk cId="2118349886" sldId="256"/>
            <ac:spMk id="15" creationId="{ED9C10B4-E6CF-4138-A430-ADE3DCF0FE70}"/>
          </ac:spMkLst>
        </pc:spChg>
        <pc:spChg chg="add del">
          <ac:chgData name="Natyyy Procházková" userId="021251f8f4810b84" providerId="LiveId" clId="{AACA0F04-C5F9-4F52-AA8F-7AF1087EF2F8}" dt="2023-04-18T15:20:42.476" v="161" actId="26606"/>
          <ac:spMkLst>
            <pc:docMk/>
            <pc:sldMk cId="2118349886" sldId="256"/>
            <ac:spMk id="16" creationId="{59A08B30-802F-44BB-8817-40AAE17DBE8A}"/>
          </ac:spMkLst>
        </pc:spChg>
        <pc:spChg chg="add del">
          <ac:chgData name="Natyyy Procházková" userId="021251f8f4810b84" providerId="LiveId" clId="{AACA0F04-C5F9-4F52-AA8F-7AF1087EF2F8}" dt="2023-04-18T15:20:42.476" v="161" actId="26606"/>
          <ac:spMkLst>
            <pc:docMk/>
            <pc:sldMk cId="2118349886" sldId="256"/>
            <ac:spMk id="17" creationId="{FB93F8E6-40C5-4DF8-B869-00349BD4600F}"/>
          </ac:spMkLst>
        </pc:spChg>
        <pc:spChg chg="add del">
          <ac:chgData name="Natyyy Procházková" userId="021251f8f4810b84" providerId="LiveId" clId="{AACA0F04-C5F9-4F52-AA8F-7AF1087EF2F8}" dt="2023-04-18T15:21:29.492" v="170" actId="26606"/>
          <ac:spMkLst>
            <pc:docMk/>
            <pc:sldMk cId="2118349886" sldId="256"/>
            <ac:spMk id="18" creationId="{310B1DD0-264A-47E3-A16A-C87AFA51E68A}"/>
          </ac:spMkLst>
        </pc:spChg>
        <pc:spChg chg="add del">
          <ac:chgData name="Natyyy Procházková" userId="021251f8f4810b84" providerId="LiveId" clId="{AACA0F04-C5F9-4F52-AA8F-7AF1087EF2F8}" dt="2023-04-18T15:20:51.156" v="163" actId="26606"/>
          <ac:spMkLst>
            <pc:docMk/>
            <pc:sldMk cId="2118349886" sldId="256"/>
            <ac:spMk id="19" creationId="{EF1A96B9-F717-4812-9DB0-C99D994623B8}"/>
          </ac:spMkLst>
        </pc:spChg>
        <pc:spChg chg="add del">
          <ac:chgData name="Natyyy Procházková" userId="021251f8f4810b84" providerId="LiveId" clId="{AACA0F04-C5F9-4F52-AA8F-7AF1087EF2F8}" dt="2023-04-18T15:20:51.156" v="163" actId="26606"/>
          <ac:spMkLst>
            <pc:docMk/>
            <pc:sldMk cId="2118349886" sldId="256"/>
            <ac:spMk id="20" creationId="{226038F9-8CE0-4A41-9EF0-3A27023DEF39}"/>
          </ac:spMkLst>
        </pc:spChg>
        <pc:spChg chg="add del">
          <ac:chgData name="Natyyy Procházková" userId="021251f8f4810b84" providerId="LiveId" clId="{AACA0F04-C5F9-4F52-AA8F-7AF1087EF2F8}" dt="2023-04-18T15:20:51.156" v="163" actId="26606"/>
          <ac:spMkLst>
            <pc:docMk/>
            <pc:sldMk cId="2118349886" sldId="256"/>
            <ac:spMk id="21" creationId="{BB5C5996-5C1E-4768-90AE-87BED835C607}"/>
          </ac:spMkLst>
        </pc:spChg>
        <pc:spChg chg="add del">
          <ac:chgData name="Natyyy Procházková" userId="021251f8f4810b84" providerId="LiveId" clId="{AACA0F04-C5F9-4F52-AA8F-7AF1087EF2F8}" dt="2023-04-18T15:21:29.492" v="170" actId="26606"/>
          <ac:spMkLst>
            <pc:docMk/>
            <pc:sldMk cId="2118349886" sldId="256"/>
            <ac:spMk id="22" creationId="{69C1BB7B-F21E-41A2-B30C-D8507B960282}"/>
          </ac:spMkLst>
        </pc:spChg>
        <pc:spChg chg="add del">
          <ac:chgData name="Natyyy Procházková" userId="021251f8f4810b84" providerId="LiveId" clId="{AACA0F04-C5F9-4F52-AA8F-7AF1087EF2F8}" dt="2023-04-18T15:21:29.492" v="170" actId="26606"/>
          <ac:spMkLst>
            <pc:docMk/>
            <pc:sldMk cId="2118349886" sldId="256"/>
            <ac:spMk id="23" creationId="{DF6D7DDE-F8A1-4105-9729-F9EB5F81A360}"/>
          </ac:spMkLst>
        </pc:spChg>
        <pc:spChg chg="add del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25" creationId="{F33867FC-EB8E-4B00-B7D5-7967D9DF1C62}"/>
          </ac:spMkLst>
        </pc:spChg>
        <pc:spChg chg="add del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26" creationId="{D69E00ED-B0F1-4570-A74E-E05D0E9A86C9}"/>
          </ac:spMkLst>
        </pc:spChg>
        <pc:spChg chg="add del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27" creationId="{074D0BE7-DDD8-46AB-A2C1-5B7FFD921AE2}"/>
          </ac:spMkLst>
        </pc:spChg>
        <pc:spChg chg="add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33" creationId="{310B1DD0-264A-47E3-A16A-C87AFA51E68A}"/>
          </ac:spMkLst>
        </pc:spChg>
        <pc:spChg chg="add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35" creationId="{69C1BB7B-F21E-41A2-B30C-D8507B960282}"/>
          </ac:spMkLst>
        </pc:spChg>
        <pc:spChg chg="add">
          <ac:chgData name="Natyyy Procházková" userId="021251f8f4810b84" providerId="LiveId" clId="{AACA0F04-C5F9-4F52-AA8F-7AF1087EF2F8}" dt="2023-04-19T17:29:19.318" v="1019" actId="26606"/>
          <ac:spMkLst>
            <pc:docMk/>
            <pc:sldMk cId="2118349886" sldId="256"/>
            <ac:spMk id="37" creationId="{DF6D7DDE-F8A1-4105-9729-F9EB5F81A360}"/>
          </ac:spMkLst>
        </pc:spChg>
        <pc:picChg chg="del mod">
          <ac:chgData name="Natyyy Procházková" userId="021251f8f4810b84" providerId="LiveId" clId="{AACA0F04-C5F9-4F52-AA8F-7AF1087EF2F8}" dt="2023-04-18T15:20:52.795" v="165" actId="478"/>
          <ac:picMkLst>
            <pc:docMk/>
            <pc:sldMk cId="2118349886" sldId="256"/>
            <ac:picMk id="4" creationId="{8C973803-15A1-9402-0AC7-FD4601E9BEF3}"/>
          </ac:picMkLst>
        </pc:picChg>
        <pc:picChg chg="add del">
          <ac:chgData name="Natyyy Procházková" userId="021251f8f4810b84" providerId="LiveId" clId="{AACA0F04-C5F9-4F52-AA8F-7AF1087EF2F8}" dt="2023-04-18T15:21:13.065" v="167" actId="26606"/>
          <ac:picMkLst>
            <pc:docMk/>
            <pc:sldMk cId="2118349886" sldId="256"/>
            <ac:picMk id="5" creationId="{F382A557-8D84-4551-5121-A9DAB326448B}"/>
          </ac:picMkLst>
        </pc:picChg>
        <pc:picChg chg="add del mod">
          <ac:chgData name="Natyyy Procházková" userId="021251f8f4810b84" providerId="LiveId" clId="{AACA0F04-C5F9-4F52-AA8F-7AF1087EF2F8}" dt="2023-04-19T17:28:44.698" v="1018" actId="478"/>
          <ac:picMkLst>
            <pc:docMk/>
            <pc:sldMk cId="2118349886" sldId="256"/>
            <ac:picMk id="14" creationId="{C44839C8-2D68-AE95-B113-12D560DA2EFD}"/>
          </ac:picMkLst>
        </pc:picChg>
        <pc:picChg chg="add">
          <ac:chgData name="Natyyy Procházková" userId="021251f8f4810b84" providerId="LiveId" clId="{AACA0F04-C5F9-4F52-AA8F-7AF1087EF2F8}" dt="2023-04-19T17:29:19.318" v="1019" actId="26606"/>
          <ac:picMkLst>
            <pc:docMk/>
            <pc:sldMk cId="2118349886" sldId="256"/>
            <ac:picMk id="29" creationId="{44534EC4-6AC2-0010-BD23-ECDFB7D7E51B}"/>
          </ac:picMkLst>
        </pc:picChg>
      </pc:sldChg>
      <pc:sldChg chg="modSp mod modTransition">
        <pc:chgData name="Natyyy Procházková" userId="021251f8f4810b84" providerId="LiveId" clId="{AACA0F04-C5F9-4F52-AA8F-7AF1087EF2F8}" dt="2023-04-18T17:38:48.311" v="298"/>
        <pc:sldMkLst>
          <pc:docMk/>
          <pc:sldMk cId="2095459557" sldId="257"/>
        </pc:sldMkLst>
        <pc:graphicFrameChg chg="mod">
          <ac:chgData name="Natyyy Procházková" userId="021251f8f4810b84" providerId="LiveId" clId="{AACA0F04-C5F9-4F52-AA8F-7AF1087EF2F8}" dt="2023-04-18T13:53:40.972" v="0" actId="1076"/>
          <ac:graphicFrameMkLst>
            <pc:docMk/>
            <pc:sldMk cId="2095459557" sldId="257"/>
            <ac:graphicFrameMk id="6" creationId="{7C40003B-3543-4E89-4A58-122931A3B43F}"/>
          </ac:graphicFrameMkLst>
        </pc:graphicFrameChg>
      </pc:sldChg>
      <pc:sldChg chg="delSp modSp mod modTransition delDesignElem">
        <pc:chgData name="Natyyy Procházková" userId="021251f8f4810b84" providerId="LiveId" clId="{AACA0F04-C5F9-4F52-AA8F-7AF1087EF2F8}" dt="2023-04-19T19:37:21.927" v="1868" actId="14734"/>
        <pc:sldMkLst>
          <pc:docMk/>
          <pc:sldMk cId="1502174435" sldId="258"/>
        </pc:sldMkLst>
        <pc:spChg chg="del">
          <ac:chgData name="Natyyy Procházková" userId="021251f8f4810b84" providerId="LiveId" clId="{AACA0F04-C5F9-4F52-AA8F-7AF1087EF2F8}" dt="2023-04-18T15:20:19.745" v="157"/>
          <ac:spMkLst>
            <pc:docMk/>
            <pc:sldMk cId="1502174435" sldId="258"/>
            <ac:spMk id="51" creationId="{B9F89C22-0475-4427-B7C8-0269AD40E3EC}"/>
          </ac:spMkLst>
        </pc:spChg>
        <pc:graphicFrameChg chg="modGraphic">
          <ac:chgData name="Natyyy Procházková" userId="021251f8f4810b84" providerId="LiveId" clId="{AACA0F04-C5F9-4F52-AA8F-7AF1087EF2F8}" dt="2023-04-19T19:37:21.927" v="1868" actId="14734"/>
          <ac:graphicFrameMkLst>
            <pc:docMk/>
            <pc:sldMk cId="1502174435" sldId="258"/>
            <ac:graphicFrameMk id="28" creationId="{E92C3457-DA11-C269-4933-ED88C912D7AE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8T17:40:45.358" v="322"/>
        <pc:sldMkLst>
          <pc:docMk/>
          <pc:sldMk cId="3247474966" sldId="260"/>
        </pc:sldMkLst>
        <pc:graphicFrameChg chg="mod">
          <ac:chgData name="Natyyy Procházková" userId="021251f8f4810b84" providerId="LiveId" clId="{AACA0F04-C5F9-4F52-AA8F-7AF1087EF2F8}" dt="2023-04-18T14:04:34.396" v="60" actId="14100"/>
          <ac:graphicFrameMkLst>
            <pc:docMk/>
            <pc:sldMk cId="3247474966" sldId="260"/>
            <ac:graphicFrameMk id="65" creationId="{46936E77-6697-971C-6635-39F5B307AA65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8T17:40:53.083" v="324"/>
        <pc:sldMkLst>
          <pc:docMk/>
          <pc:sldMk cId="2779919210" sldId="261"/>
        </pc:sldMkLst>
        <pc:spChg chg="mod">
          <ac:chgData name="Natyyy Procházková" userId="021251f8f4810b84" providerId="LiveId" clId="{AACA0F04-C5F9-4F52-AA8F-7AF1087EF2F8}" dt="2023-04-18T14:31:16.813" v="109" actId="26606"/>
          <ac:spMkLst>
            <pc:docMk/>
            <pc:sldMk cId="2779919210" sldId="261"/>
            <ac:spMk id="2" creationId="{635C866B-1C5F-95B7-C4EA-A68C359849A1}"/>
          </ac:spMkLst>
        </pc:spChg>
        <pc:graphicFrameChg chg="mod modGraphic">
          <ac:chgData name="Natyyy Procházková" userId="021251f8f4810b84" providerId="LiveId" clId="{AACA0F04-C5F9-4F52-AA8F-7AF1087EF2F8}" dt="2023-04-18T14:36:14.240" v="155" actId="1076"/>
          <ac:graphicFrameMkLst>
            <pc:docMk/>
            <pc:sldMk cId="2779919210" sldId="261"/>
            <ac:graphicFrameMk id="1032" creationId="{9638E422-8A6E-178A-567C-44DE5AEFB9A7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8T17:41:08.425" v="328"/>
        <pc:sldMkLst>
          <pc:docMk/>
          <pc:sldMk cId="202359997" sldId="262"/>
        </pc:sldMkLst>
        <pc:graphicFrameChg chg="mod">
          <ac:chgData name="Natyyy Procházková" userId="021251f8f4810b84" providerId="LiveId" clId="{AACA0F04-C5F9-4F52-AA8F-7AF1087EF2F8}" dt="2023-04-18T14:05:18.101" v="69" actId="14100"/>
          <ac:graphicFrameMkLst>
            <pc:docMk/>
            <pc:sldMk cId="202359997" sldId="262"/>
            <ac:graphicFrameMk id="6" creationId="{22876742-4990-F4EF-A2FC-95B88046B05E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9T16:49:12.315" v="734" actId="478"/>
        <pc:sldMkLst>
          <pc:docMk/>
          <pc:sldMk cId="3076635656" sldId="263"/>
        </pc:sldMkLst>
        <pc:graphicFrameChg chg="mod">
          <ac:chgData name="Natyyy Procházková" userId="021251f8f4810b84" providerId="LiveId" clId="{AACA0F04-C5F9-4F52-AA8F-7AF1087EF2F8}" dt="2023-04-19T16:49:12.315" v="734" actId="478"/>
          <ac:graphicFrameMkLst>
            <pc:docMk/>
            <pc:sldMk cId="3076635656" sldId="263"/>
            <ac:graphicFrameMk id="6" creationId="{4345BB3F-C584-0066-9E57-A28D38B9ED40}"/>
          </ac:graphicFrameMkLst>
        </pc:graphicFrameChg>
      </pc:sldChg>
      <pc:sldChg chg="modSp mod modTransition modNotesTx">
        <pc:chgData name="Natyyy Procházková" userId="021251f8f4810b84" providerId="LiveId" clId="{AACA0F04-C5F9-4F52-AA8F-7AF1087EF2F8}" dt="2023-04-19T17:14:47.449" v="864" actId="20577"/>
        <pc:sldMkLst>
          <pc:docMk/>
          <pc:sldMk cId="2166075358" sldId="264"/>
        </pc:sldMkLst>
        <pc:graphicFrameChg chg="mod">
          <ac:chgData name="Natyyy Procházková" userId="021251f8f4810b84" providerId="LiveId" clId="{AACA0F04-C5F9-4F52-AA8F-7AF1087EF2F8}" dt="2023-04-19T17:14:47.449" v="864" actId="20577"/>
          <ac:graphicFrameMkLst>
            <pc:docMk/>
            <pc:sldMk cId="2166075358" sldId="264"/>
            <ac:graphicFrameMk id="42" creationId="{936F4656-4A75-9E6D-43E1-6E56362C47E1}"/>
          </ac:graphicFrameMkLst>
        </pc:graphicFrameChg>
      </pc:sldChg>
      <pc:sldChg chg="modSp mod ord modTransition setBg modNotesTx">
        <pc:chgData name="Natyyy Procházková" userId="021251f8f4810b84" providerId="LiveId" clId="{AACA0F04-C5F9-4F52-AA8F-7AF1087EF2F8}" dt="2023-04-19T19:10:48.763" v="1451" actId="20577"/>
        <pc:sldMkLst>
          <pc:docMk/>
          <pc:sldMk cId="1668518660" sldId="265"/>
        </pc:sldMkLst>
        <pc:spChg chg="mod">
          <ac:chgData name="Natyyy Procházková" userId="021251f8f4810b84" providerId="LiveId" clId="{AACA0F04-C5F9-4F52-AA8F-7AF1087EF2F8}" dt="2023-04-18T15:20:19.745" v="157"/>
          <ac:spMkLst>
            <pc:docMk/>
            <pc:sldMk cId="1668518660" sldId="265"/>
            <ac:spMk id="2" creationId="{A51351A0-14FD-0F3C-874E-EB855A2A14E4}"/>
          </ac:spMkLst>
        </pc:spChg>
        <pc:graphicFrameChg chg="mod modGraphic">
          <ac:chgData name="Natyyy Procházková" userId="021251f8f4810b84" providerId="LiveId" clId="{AACA0F04-C5F9-4F52-AA8F-7AF1087EF2F8}" dt="2023-04-19T18:40:12.690" v="1268" actId="20577"/>
          <ac:graphicFrameMkLst>
            <pc:docMk/>
            <pc:sldMk cId="1668518660" sldId="265"/>
            <ac:graphicFrameMk id="6" creationId="{E15E01E3-8AD3-E60A-4C21-DD7BC94960BB}"/>
          </ac:graphicFrameMkLst>
        </pc:graphicFrameChg>
      </pc:sldChg>
      <pc:sldChg chg="modTransition">
        <pc:chgData name="Natyyy Procházková" userId="021251f8f4810b84" providerId="LiveId" clId="{AACA0F04-C5F9-4F52-AA8F-7AF1087EF2F8}" dt="2023-04-18T17:41:33.575" v="332"/>
        <pc:sldMkLst>
          <pc:docMk/>
          <pc:sldMk cId="1566103268" sldId="266"/>
        </pc:sldMkLst>
      </pc:sldChg>
      <pc:sldChg chg="modSp mod modTransition setBg">
        <pc:chgData name="Natyyy Procházková" userId="021251f8f4810b84" providerId="LiveId" clId="{AACA0F04-C5F9-4F52-AA8F-7AF1087EF2F8}" dt="2023-04-18T17:40:20.529" v="316"/>
        <pc:sldMkLst>
          <pc:docMk/>
          <pc:sldMk cId="3439284420" sldId="267"/>
        </pc:sldMkLst>
        <pc:spChg chg="mod">
          <ac:chgData name="Natyyy Procházková" userId="021251f8f4810b84" providerId="LiveId" clId="{AACA0F04-C5F9-4F52-AA8F-7AF1087EF2F8}" dt="2023-04-18T15:20:19.745" v="157"/>
          <ac:spMkLst>
            <pc:docMk/>
            <pc:sldMk cId="3439284420" sldId="267"/>
            <ac:spMk id="2" creationId="{3E828C0C-E567-69B9-9B47-C9882ED481EA}"/>
          </ac:spMkLst>
        </pc:spChg>
        <pc:graphicFrameChg chg="mod modGraphic">
          <ac:chgData name="Natyyy Procházková" userId="021251f8f4810b84" providerId="LiveId" clId="{AACA0F04-C5F9-4F52-AA8F-7AF1087EF2F8}" dt="2023-04-18T14:09:34.970" v="89" actId="26606"/>
          <ac:graphicFrameMkLst>
            <pc:docMk/>
            <pc:sldMk cId="3439284420" sldId="267"/>
            <ac:graphicFrameMk id="6" creationId="{49BF7208-F32B-C72F-D9EF-1FD012083A25}"/>
          </ac:graphicFrameMkLst>
        </pc:graphicFrameChg>
      </pc:sldChg>
      <pc:sldChg chg="modSp mod modTransition setBg modNotesTx">
        <pc:chgData name="Natyyy Procházková" userId="021251f8f4810b84" providerId="LiveId" clId="{AACA0F04-C5F9-4F52-AA8F-7AF1087EF2F8}" dt="2023-04-19T19:34:53.681" v="1768"/>
        <pc:sldMkLst>
          <pc:docMk/>
          <pc:sldMk cId="1147928050" sldId="268"/>
        </pc:sldMkLst>
        <pc:spChg chg="mod">
          <ac:chgData name="Natyyy Procházková" userId="021251f8f4810b84" providerId="LiveId" clId="{AACA0F04-C5F9-4F52-AA8F-7AF1087EF2F8}" dt="2023-04-18T15:20:19.745" v="157"/>
          <ac:spMkLst>
            <pc:docMk/>
            <pc:sldMk cId="1147928050" sldId="268"/>
            <ac:spMk id="2" creationId="{3A8C88A5-8115-9129-3817-7C53A1481739}"/>
          </ac:spMkLst>
        </pc:spChg>
        <pc:graphicFrameChg chg="mod modGraphic">
          <ac:chgData name="Natyyy Procházková" userId="021251f8f4810b84" providerId="LiveId" clId="{AACA0F04-C5F9-4F52-AA8F-7AF1087EF2F8}" dt="2023-04-19T19:34:53.681" v="1768"/>
          <ac:graphicFrameMkLst>
            <pc:docMk/>
            <pc:sldMk cId="1147928050" sldId="268"/>
            <ac:graphicFrameMk id="6" creationId="{E8E084BF-95B4-2755-9EC8-4B025C8B6FAA}"/>
          </ac:graphicFrameMkLst>
        </pc:graphicFrameChg>
      </pc:sldChg>
      <pc:sldChg chg="addSp delSp modSp mod modTransition setBg modNotesTx">
        <pc:chgData name="Natyyy Procházková" userId="021251f8f4810b84" providerId="LiveId" clId="{AACA0F04-C5F9-4F52-AA8F-7AF1087EF2F8}" dt="2023-04-19T19:05:40.063" v="1355" actId="20577"/>
        <pc:sldMkLst>
          <pc:docMk/>
          <pc:sldMk cId="720323700" sldId="272"/>
        </pc:sldMkLst>
        <pc:spChg chg="mod">
          <ac:chgData name="Natyyy Procházková" userId="021251f8f4810b84" providerId="LiveId" clId="{AACA0F04-C5F9-4F52-AA8F-7AF1087EF2F8}" dt="2023-04-18T15:20:19.745" v="157"/>
          <ac:spMkLst>
            <pc:docMk/>
            <pc:sldMk cId="720323700" sldId="272"/>
            <ac:spMk id="2" creationId="{8B2DA134-CF08-48A3-FBBB-57FB095DC360}"/>
          </ac:spMkLst>
        </pc:spChg>
        <pc:spChg chg="add del">
          <ac:chgData name="Natyyy Procházková" userId="021251f8f4810b84" providerId="LiveId" clId="{AACA0F04-C5F9-4F52-AA8F-7AF1087EF2F8}" dt="2023-04-18T14:09:26.506" v="87" actId="26606"/>
          <ac:spMkLst>
            <pc:docMk/>
            <pc:sldMk cId="720323700" sldId="272"/>
            <ac:spMk id="11" creationId="{1E1665A6-74DB-4F44-A6EF-F01205E8718B}"/>
          </ac:spMkLst>
        </pc:spChg>
        <pc:graphicFrameChg chg="add mod modGraphic">
          <ac:chgData name="Natyyy Procházková" userId="021251f8f4810b84" providerId="LiveId" clId="{AACA0F04-C5F9-4F52-AA8F-7AF1087EF2F8}" dt="2023-04-18T14:09:26.506" v="87" actId="26606"/>
          <ac:graphicFrameMkLst>
            <pc:docMk/>
            <pc:sldMk cId="720323700" sldId="272"/>
            <ac:graphicFrameMk id="6" creationId="{8F3549C5-4E3C-58AE-04B7-6EE8A5056021}"/>
          </ac:graphicFrameMkLst>
        </pc:graphicFrameChg>
      </pc:sldChg>
      <pc:sldChg chg="modSp mod modTransition">
        <pc:chgData name="Natyyy Procházková" userId="021251f8f4810b84" providerId="LiveId" clId="{AACA0F04-C5F9-4F52-AA8F-7AF1087EF2F8}" dt="2023-04-19T17:53:32.397" v="1234" actId="207"/>
        <pc:sldMkLst>
          <pc:docMk/>
          <pc:sldMk cId="3972665055" sldId="273"/>
        </pc:sldMkLst>
        <pc:spChg chg="mod">
          <ac:chgData name="Natyyy Procházková" userId="021251f8f4810b84" providerId="LiveId" clId="{AACA0F04-C5F9-4F52-AA8F-7AF1087EF2F8}" dt="2023-04-19T17:53:32.397" v="1234" actId="207"/>
          <ac:spMkLst>
            <pc:docMk/>
            <pc:sldMk cId="3972665055" sldId="273"/>
            <ac:spMk id="3" creationId="{FF883635-2FC2-6251-40F3-D283E3EB1748}"/>
          </ac:spMkLst>
        </pc:spChg>
      </pc:sldChg>
      <pc:sldChg chg="modSp mod modTransition modNotesTx">
        <pc:chgData name="Natyyy Procházková" userId="021251f8f4810b84" providerId="LiveId" clId="{AACA0F04-C5F9-4F52-AA8F-7AF1087EF2F8}" dt="2023-04-18T17:38:59.187" v="300"/>
        <pc:sldMkLst>
          <pc:docMk/>
          <pc:sldMk cId="1473162104" sldId="276"/>
        </pc:sldMkLst>
        <pc:graphicFrameChg chg="mod">
          <ac:chgData name="Natyyy Procházková" userId="021251f8f4810b84" providerId="LiveId" clId="{AACA0F04-C5F9-4F52-AA8F-7AF1087EF2F8}" dt="2023-04-18T15:38:00.736" v="288" actId="20577"/>
          <ac:graphicFrameMkLst>
            <pc:docMk/>
            <pc:sldMk cId="1473162104" sldId="276"/>
            <ac:graphicFrameMk id="7" creationId="{81FE25B6-12DE-C56A-5E79-8651E64CEB8B}"/>
          </ac:graphicFrameMkLst>
        </pc:graphicFrameChg>
      </pc:sldChg>
      <pc:sldChg chg="modTransition modNotesTx">
        <pc:chgData name="Natyyy Procházková" userId="021251f8f4810b84" providerId="LiveId" clId="{AACA0F04-C5F9-4F52-AA8F-7AF1087EF2F8}" dt="2023-04-19T20:05:50.887" v="2162" actId="20577"/>
        <pc:sldMkLst>
          <pc:docMk/>
          <pc:sldMk cId="2301423783" sldId="277"/>
        </pc:sldMkLst>
      </pc:sldChg>
      <pc:sldChg chg="addSp delSp modSp new mod ord modTransition modNotesTx">
        <pc:chgData name="Natyyy Procházková" userId="021251f8f4810b84" providerId="LiveId" clId="{AACA0F04-C5F9-4F52-AA8F-7AF1087EF2F8}" dt="2023-04-19T17:38:22.647" v="1141"/>
        <pc:sldMkLst>
          <pc:docMk/>
          <pc:sldMk cId="4166421267" sldId="278"/>
        </pc:sldMkLst>
        <pc:spChg chg="mod">
          <ac:chgData name="Natyyy Procházková" userId="021251f8f4810b84" providerId="LiveId" clId="{AACA0F04-C5F9-4F52-AA8F-7AF1087EF2F8}" dt="2023-04-18T18:33:54.370" v="385" actId="20577"/>
          <ac:spMkLst>
            <pc:docMk/>
            <pc:sldMk cId="4166421267" sldId="278"/>
            <ac:spMk id="2" creationId="{E13AECB0-BA4C-6CFC-D510-990C21DDC1DE}"/>
          </ac:spMkLst>
        </pc:spChg>
        <pc:spChg chg="del mod">
          <ac:chgData name="Natyyy Procházková" userId="021251f8f4810b84" providerId="LiveId" clId="{AACA0F04-C5F9-4F52-AA8F-7AF1087EF2F8}" dt="2023-04-19T17:32:50.793" v="1076" actId="26606"/>
          <ac:spMkLst>
            <pc:docMk/>
            <pc:sldMk cId="4166421267" sldId="278"/>
            <ac:spMk id="3" creationId="{33D58BB7-387E-2633-A5D8-05F96A865F0E}"/>
          </ac:spMkLst>
        </pc:spChg>
        <pc:graphicFrameChg chg="add mod modGraphic">
          <ac:chgData name="Natyyy Procházková" userId="021251f8f4810b84" providerId="LiveId" clId="{AACA0F04-C5F9-4F52-AA8F-7AF1087EF2F8}" dt="2023-04-19T17:33:24.847" v="1081" actId="14100"/>
          <ac:graphicFrameMkLst>
            <pc:docMk/>
            <pc:sldMk cId="4166421267" sldId="278"/>
            <ac:graphicFrameMk id="5" creationId="{08AEAB42-2ABB-0D87-2C33-7481ABC0C437}"/>
          </ac:graphicFrameMkLst>
        </pc:graphicFrameChg>
      </pc:sldChg>
      <pc:sldChg chg="addSp delSp modSp new mod modTransition setBg modNotesTx">
        <pc:chgData name="Natyyy Procházková" userId="021251f8f4810b84" providerId="LiveId" clId="{AACA0F04-C5F9-4F52-AA8F-7AF1087EF2F8}" dt="2023-04-19T17:41:32.462" v="1204" actId="1076"/>
        <pc:sldMkLst>
          <pc:docMk/>
          <pc:sldMk cId="3436393471" sldId="279"/>
        </pc:sldMkLst>
        <pc:spChg chg="mod">
          <ac:chgData name="Natyyy Procházková" userId="021251f8f4810b84" providerId="LiveId" clId="{AACA0F04-C5F9-4F52-AA8F-7AF1087EF2F8}" dt="2023-04-19T17:41:32.462" v="1204" actId="1076"/>
          <ac:spMkLst>
            <pc:docMk/>
            <pc:sldMk cId="3436393471" sldId="279"/>
            <ac:spMk id="2" creationId="{6C5EAA4A-AEE1-836E-032F-DCAED9407A8B}"/>
          </ac:spMkLst>
        </pc:spChg>
        <pc:spChg chg="del mod">
          <ac:chgData name="Natyyy Procházková" userId="021251f8f4810b84" providerId="LiveId" clId="{AACA0F04-C5F9-4F52-AA8F-7AF1087EF2F8}" dt="2023-04-19T17:39:59.193" v="1190" actId="26606"/>
          <ac:spMkLst>
            <pc:docMk/>
            <pc:sldMk cId="3436393471" sldId="279"/>
            <ac:spMk id="3" creationId="{15DE8EEB-44D6-F354-0D8F-3945048E7D5B}"/>
          </ac:spMkLst>
        </pc:spChg>
        <pc:spChg chg="add del">
          <ac:chgData name="Natyyy Procházková" userId="021251f8f4810b84" providerId="LiveId" clId="{AACA0F04-C5F9-4F52-AA8F-7AF1087EF2F8}" dt="2023-04-19T17:40:44.620" v="1197" actId="26606"/>
          <ac:spMkLst>
            <pc:docMk/>
            <pc:sldMk cId="3436393471" sldId="279"/>
            <ac:spMk id="7" creationId="{1E1665A6-74DB-4F44-A6EF-F01205E8718B}"/>
          </ac:spMkLst>
        </pc:spChg>
        <pc:spChg chg="add del">
          <ac:chgData name="Natyyy Procházková" userId="021251f8f4810b84" providerId="LiveId" clId="{AACA0F04-C5F9-4F52-AA8F-7AF1087EF2F8}" dt="2023-04-19T17:41:12.158" v="1200" actId="26606"/>
          <ac:spMkLst>
            <pc:docMk/>
            <pc:sldMk cId="3436393471" sldId="279"/>
            <ac:spMk id="8" creationId="{30BC9609-A8AF-411F-A9E0-C3B93C8945CA}"/>
          </ac:spMkLst>
        </pc:spChg>
        <pc:spChg chg="add del">
          <ac:chgData name="Natyyy Procházková" userId="021251f8f4810b84" providerId="LiveId" clId="{AACA0F04-C5F9-4F52-AA8F-7AF1087EF2F8}" dt="2023-04-19T17:40:20.063" v="1192" actId="26606"/>
          <ac:spMkLst>
            <pc:docMk/>
            <pc:sldMk cId="3436393471" sldId="279"/>
            <ac:spMk id="10" creationId="{1E1665A6-74DB-4F44-A6EF-F01205E8718B}"/>
          </ac:spMkLst>
        </pc:spChg>
        <pc:spChg chg="add del">
          <ac:chgData name="Natyyy Procházková" userId="021251f8f4810b84" providerId="LiveId" clId="{AACA0F04-C5F9-4F52-AA8F-7AF1087EF2F8}" dt="2023-04-19T17:40:27.184" v="1194" actId="26606"/>
          <ac:spMkLst>
            <pc:docMk/>
            <pc:sldMk cId="3436393471" sldId="279"/>
            <ac:spMk id="12" creationId="{30BC9609-A8AF-411F-A9E0-C3B93C8945CA}"/>
          </ac:spMkLst>
        </pc:spChg>
        <pc:spChg chg="add del">
          <ac:chgData name="Natyyy Procházková" userId="021251f8f4810b84" providerId="LiveId" clId="{AACA0F04-C5F9-4F52-AA8F-7AF1087EF2F8}" dt="2023-04-19T17:40:34.697" v="1195" actId="26606"/>
          <ac:spMkLst>
            <pc:docMk/>
            <pc:sldMk cId="3436393471" sldId="279"/>
            <ac:spMk id="17" creationId="{30BC9609-A8AF-411F-A9E0-C3B93C8945CA}"/>
          </ac:spMkLst>
        </pc:spChg>
        <pc:graphicFrameChg chg="add mod modGraphic">
          <ac:chgData name="Natyyy Procházková" userId="021251f8f4810b84" providerId="LiveId" clId="{AACA0F04-C5F9-4F52-AA8F-7AF1087EF2F8}" dt="2023-04-19T17:41:23.088" v="1203" actId="14100"/>
          <ac:graphicFrameMkLst>
            <pc:docMk/>
            <pc:sldMk cId="3436393471" sldId="279"/>
            <ac:graphicFrameMk id="5" creationId="{7A829969-0195-3831-90F6-4097F1E7C3D8}"/>
          </ac:graphicFrameMkLst>
        </pc:graphicFrameChg>
      </pc:sldChg>
      <pc:sldChg chg="addSp delSp modSp new mod ord modTransition modNotesTx">
        <pc:chgData name="Natyyy Procházková" userId="021251f8f4810b84" providerId="LiveId" clId="{AACA0F04-C5F9-4F52-AA8F-7AF1087EF2F8}" dt="2023-04-19T17:22:29.876" v="936" actId="207"/>
        <pc:sldMkLst>
          <pc:docMk/>
          <pc:sldMk cId="2628485184" sldId="280"/>
        </pc:sldMkLst>
        <pc:spChg chg="mod">
          <ac:chgData name="Natyyy Procházková" userId="021251f8f4810b84" providerId="LiveId" clId="{AACA0F04-C5F9-4F52-AA8F-7AF1087EF2F8}" dt="2023-04-19T15:33:44.171" v="554" actId="20577"/>
          <ac:spMkLst>
            <pc:docMk/>
            <pc:sldMk cId="2628485184" sldId="280"/>
            <ac:spMk id="2" creationId="{5F4E235E-C733-2AF9-82A3-5810B7C6E751}"/>
          </ac:spMkLst>
        </pc:spChg>
        <pc:spChg chg="add del mod">
          <ac:chgData name="Natyyy Procházková" userId="021251f8f4810b84" providerId="LiveId" clId="{AACA0F04-C5F9-4F52-AA8F-7AF1087EF2F8}" dt="2023-04-19T17:22:29.876" v="936" actId="207"/>
          <ac:spMkLst>
            <pc:docMk/>
            <pc:sldMk cId="2628485184" sldId="280"/>
            <ac:spMk id="3" creationId="{77DB7B9B-59C5-D3D2-339E-EADC249ACAE3}"/>
          </ac:spMkLst>
        </pc:spChg>
        <pc:spChg chg="add del">
          <ac:chgData name="Natyyy Procházková" userId="021251f8f4810b84" providerId="LiveId" clId="{AACA0F04-C5F9-4F52-AA8F-7AF1087EF2F8}" dt="2023-04-19T17:11:06.406" v="847" actId="11529"/>
          <ac:spMkLst>
            <pc:docMk/>
            <pc:sldMk cId="2628485184" sldId="280"/>
            <ac:spMk id="4" creationId="{8AF4E365-3693-A28B-FB8E-1DD11BF41198}"/>
          </ac:spMkLst>
        </pc:spChg>
        <pc:spChg chg="add mod ord">
          <ac:chgData name="Natyyy Procházková" userId="021251f8f4810b84" providerId="LiveId" clId="{AACA0F04-C5F9-4F52-AA8F-7AF1087EF2F8}" dt="2023-04-19T17:17:11.176" v="886" actId="208"/>
          <ac:spMkLst>
            <pc:docMk/>
            <pc:sldMk cId="2628485184" sldId="280"/>
            <ac:spMk id="6" creationId="{DCEE32CD-F1D9-1D93-093D-4D0647D8B4D1}"/>
          </ac:spMkLst>
        </pc:spChg>
        <pc:spChg chg="add mod ord">
          <ac:chgData name="Natyyy Procházková" userId="021251f8f4810b84" providerId="LiveId" clId="{AACA0F04-C5F9-4F52-AA8F-7AF1087EF2F8}" dt="2023-04-19T17:17:03.646" v="885" actId="208"/>
          <ac:spMkLst>
            <pc:docMk/>
            <pc:sldMk cId="2628485184" sldId="280"/>
            <ac:spMk id="7" creationId="{FFF70A78-12B6-543C-203F-C4FF8B480851}"/>
          </ac:spMkLst>
        </pc:spChg>
        <pc:spChg chg="add mod ord">
          <ac:chgData name="Natyyy Procházková" userId="021251f8f4810b84" providerId="LiveId" clId="{AACA0F04-C5F9-4F52-AA8F-7AF1087EF2F8}" dt="2023-04-19T17:17:14.404" v="887" actId="208"/>
          <ac:spMkLst>
            <pc:docMk/>
            <pc:sldMk cId="2628485184" sldId="280"/>
            <ac:spMk id="8" creationId="{C570A16A-EE41-9138-5769-124B31D75DDC}"/>
          </ac:spMkLst>
        </pc:spChg>
        <pc:spChg chg="add mod ord">
          <ac:chgData name="Natyyy Procházková" userId="021251f8f4810b84" providerId="LiveId" clId="{AACA0F04-C5F9-4F52-AA8F-7AF1087EF2F8}" dt="2023-04-19T17:18:38.580" v="895" actId="167"/>
          <ac:spMkLst>
            <pc:docMk/>
            <pc:sldMk cId="2628485184" sldId="280"/>
            <ac:spMk id="9" creationId="{B4BF21E9-02C4-28C3-289F-CF9D9E8C2101}"/>
          </ac:spMkLst>
        </pc:spChg>
        <pc:spChg chg="add mod ord">
          <ac:chgData name="Natyyy Procházková" userId="021251f8f4810b84" providerId="LiveId" clId="{AACA0F04-C5F9-4F52-AA8F-7AF1087EF2F8}" dt="2023-04-19T17:19:30.294" v="900" actId="1076"/>
          <ac:spMkLst>
            <pc:docMk/>
            <pc:sldMk cId="2628485184" sldId="280"/>
            <ac:spMk id="10" creationId="{CB8F1F71-C525-24AC-19AB-0ACEAE70BF73}"/>
          </ac:spMkLst>
        </pc:spChg>
        <pc:spChg chg="add del mod">
          <ac:chgData name="Natyyy Procházková" userId="021251f8f4810b84" providerId="LiveId" clId="{AACA0F04-C5F9-4F52-AA8F-7AF1087EF2F8}" dt="2023-04-19T17:18:24.774" v="893"/>
          <ac:spMkLst>
            <pc:docMk/>
            <pc:sldMk cId="2628485184" sldId="280"/>
            <ac:spMk id="11" creationId="{0E022305-E232-A3E9-0B3D-498DD93A0C4B}"/>
          </ac:spMkLst>
        </pc:spChg>
        <pc:spChg chg="add del mod">
          <ac:chgData name="Natyyy Procházková" userId="021251f8f4810b84" providerId="LiveId" clId="{AACA0F04-C5F9-4F52-AA8F-7AF1087EF2F8}" dt="2023-04-19T17:20:25.436" v="911" actId="21"/>
          <ac:spMkLst>
            <pc:docMk/>
            <pc:sldMk cId="2628485184" sldId="280"/>
            <ac:spMk id="12" creationId="{2C1F4518-5E12-652F-E904-9AA9EA2C6BC6}"/>
          </ac:spMkLst>
        </pc:spChg>
        <pc:spChg chg="add mod">
          <ac:chgData name="Natyyy Procházková" userId="021251f8f4810b84" providerId="LiveId" clId="{AACA0F04-C5F9-4F52-AA8F-7AF1087EF2F8}" dt="2023-04-19T17:22:14.214" v="933" actId="207"/>
          <ac:spMkLst>
            <pc:docMk/>
            <pc:sldMk cId="2628485184" sldId="280"/>
            <ac:spMk id="13" creationId="{9883AFBD-BC31-8379-2040-2530FA59F594}"/>
          </ac:spMkLst>
        </pc:spChg>
        <pc:spChg chg="add mod">
          <ac:chgData name="Natyyy Procházková" userId="021251f8f4810b84" providerId="LiveId" clId="{AACA0F04-C5F9-4F52-AA8F-7AF1087EF2F8}" dt="2023-04-19T17:22:03.866" v="931" actId="207"/>
          <ac:spMkLst>
            <pc:docMk/>
            <pc:sldMk cId="2628485184" sldId="280"/>
            <ac:spMk id="14" creationId="{9D672515-8ED7-9E60-1479-0DF79CFC0210}"/>
          </ac:spMkLst>
        </pc:spChg>
        <pc:spChg chg="add mod">
          <ac:chgData name="Natyyy Procházková" userId="021251f8f4810b84" providerId="LiveId" clId="{AACA0F04-C5F9-4F52-AA8F-7AF1087EF2F8}" dt="2023-04-19T17:22:19.255" v="934" actId="207"/>
          <ac:spMkLst>
            <pc:docMk/>
            <pc:sldMk cId="2628485184" sldId="280"/>
            <ac:spMk id="15" creationId="{54EEB2D5-48C4-E1B8-12E6-9ECF858284DB}"/>
          </ac:spMkLst>
        </pc:spChg>
        <pc:spChg chg="add mod">
          <ac:chgData name="Natyyy Procházková" userId="021251f8f4810b84" providerId="LiveId" clId="{AACA0F04-C5F9-4F52-AA8F-7AF1087EF2F8}" dt="2023-04-19T17:22:24.102" v="935" actId="207"/>
          <ac:spMkLst>
            <pc:docMk/>
            <pc:sldMk cId="2628485184" sldId="280"/>
            <ac:spMk id="16" creationId="{34507B56-4C67-C8F5-8D84-4006B25E2AF4}"/>
          </ac:spMkLst>
        </pc:spChg>
        <pc:graphicFrameChg chg="add del mod">
          <ac:chgData name="Natyyy Procházková" userId="021251f8f4810b84" providerId="LiveId" clId="{AACA0F04-C5F9-4F52-AA8F-7AF1087EF2F8}" dt="2023-04-19T17:11:08.603" v="848" actId="26606"/>
          <ac:graphicFrameMkLst>
            <pc:docMk/>
            <pc:sldMk cId="2628485184" sldId="280"/>
            <ac:graphicFrameMk id="5" creationId="{E3FEBFE4-B7A1-CFBA-A8D9-64D208DC0788}"/>
          </ac:graphicFrameMkLst>
        </pc:graphicFrameChg>
      </pc:sldChg>
      <pc:sldChg chg="addSp delSp modSp new mod setBg modNotesTx">
        <pc:chgData name="Natyyy Procházková" userId="021251f8f4810b84" providerId="LiveId" clId="{AACA0F04-C5F9-4F52-AA8F-7AF1087EF2F8}" dt="2023-04-19T18:53:53.681" v="1344" actId="20577"/>
        <pc:sldMkLst>
          <pc:docMk/>
          <pc:sldMk cId="4051858991" sldId="281"/>
        </pc:sldMkLst>
        <pc:spChg chg="mod">
          <ac:chgData name="Natyyy Procházková" userId="021251f8f4810b84" providerId="LiveId" clId="{AACA0F04-C5F9-4F52-AA8F-7AF1087EF2F8}" dt="2023-04-19T18:47:26.678" v="1334" actId="26606"/>
          <ac:spMkLst>
            <pc:docMk/>
            <pc:sldMk cId="4051858991" sldId="281"/>
            <ac:spMk id="2" creationId="{A2F89799-569D-506F-73C4-AE374AAA24D5}"/>
          </ac:spMkLst>
        </pc:spChg>
        <pc:spChg chg="del mod">
          <ac:chgData name="Natyyy Procházková" userId="021251f8f4810b84" providerId="LiveId" clId="{AACA0F04-C5F9-4F52-AA8F-7AF1087EF2F8}" dt="2023-04-19T18:47:19.992" v="1333" actId="26606"/>
          <ac:spMkLst>
            <pc:docMk/>
            <pc:sldMk cId="4051858991" sldId="281"/>
            <ac:spMk id="3" creationId="{F1D81A4A-8FA6-1EC0-6930-AB99C8878C50}"/>
          </ac:spMkLst>
        </pc:spChg>
        <pc:graphicFrameChg chg="add mod modGraphic">
          <ac:chgData name="Natyyy Procházková" userId="021251f8f4810b84" providerId="LiveId" clId="{AACA0F04-C5F9-4F52-AA8F-7AF1087EF2F8}" dt="2023-04-19T18:47:26.678" v="1334" actId="26606"/>
          <ac:graphicFrameMkLst>
            <pc:docMk/>
            <pc:sldMk cId="4051858991" sldId="281"/>
            <ac:graphicFrameMk id="5" creationId="{7A13FC3F-0D51-AB76-0DBC-5972078BDF32}"/>
          </ac:graphicFrameMkLst>
        </pc:graphicFrameChg>
      </pc:sldChg>
      <pc:sldChg chg="addSp delSp modSp new mod setBg modNotesTx">
        <pc:chgData name="Natyyy Procházková" userId="021251f8f4810b84" providerId="LiveId" clId="{AACA0F04-C5F9-4F52-AA8F-7AF1087EF2F8}" dt="2023-04-19T19:25:42.237" v="1619" actId="26606"/>
        <pc:sldMkLst>
          <pc:docMk/>
          <pc:sldMk cId="643120539" sldId="282"/>
        </pc:sldMkLst>
        <pc:spChg chg="mod">
          <ac:chgData name="Natyyy Procházková" userId="021251f8f4810b84" providerId="LiveId" clId="{AACA0F04-C5F9-4F52-AA8F-7AF1087EF2F8}" dt="2023-04-19T19:25:42.237" v="1619" actId="26606"/>
          <ac:spMkLst>
            <pc:docMk/>
            <pc:sldMk cId="643120539" sldId="282"/>
            <ac:spMk id="2" creationId="{8B656FCB-DA1C-7E08-B283-DEB149A0025A}"/>
          </ac:spMkLst>
        </pc:spChg>
        <pc:spChg chg="del mod">
          <ac:chgData name="Natyyy Procházková" userId="021251f8f4810b84" providerId="LiveId" clId="{AACA0F04-C5F9-4F52-AA8F-7AF1087EF2F8}" dt="2023-04-19T19:25:36.825" v="1618" actId="26606"/>
          <ac:spMkLst>
            <pc:docMk/>
            <pc:sldMk cId="643120539" sldId="282"/>
            <ac:spMk id="3" creationId="{23E38ED2-5E79-2257-1519-DCCC161FF5BC}"/>
          </ac:spMkLst>
        </pc:spChg>
        <pc:graphicFrameChg chg="add mod modGraphic">
          <ac:chgData name="Natyyy Procházková" userId="021251f8f4810b84" providerId="LiveId" clId="{AACA0F04-C5F9-4F52-AA8F-7AF1087EF2F8}" dt="2023-04-19T19:25:42.237" v="1619" actId="26606"/>
          <ac:graphicFrameMkLst>
            <pc:docMk/>
            <pc:sldMk cId="643120539" sldId="282"/>
            <ac:graphicFrameMk id="5" creationId="{8B5CDE80-141D-A5EB-4AE7-84C2FF10F100}"/>
          </ac:graphicFrameMkLst>
        </pc:graphicFrameChg>
      </pc:sldChg>
      <pc:sldChg chg="addSp delSp modSp new mod setBg modNotesTx">
        <pc:chgData name="Natyyy Procházková" userId="021251f8f4810b84" providerId="LiveId" clId="{AACA0F04-C5F9-4F52-AA8F-7AF1087EF2F8}" dt="2023-04-19T19:26:08.449" v="1622" actId="26606"/>
        <pc:sldMkLst>
          <pc:docMk/>
          <pc:sldMk cId="688055776" sldId="283"/>
        </pc:sldMkLst>
        <pc:spChg chg="mod">
          <ac:chgData name="Natyyy Procházková" userId="021251f8f4810b84" providerId="LiveId" clId="{AACA0F04-C5F9-4F52-AA8F-7AF1087EF2F8}" dt="2023-04-19T19:26:08.449" v="1622" actId="26606"/>
          <ac:spMkLst>
            <pc:docMk/>
            <pc:sldMk cId="688055776" sldId="283"/>
            <ac:spMk id="2" creationId="{61B2932A-9F9B-4E67-311D-508E2FB33BC3}"/>
          </ac:spMkLst>
        </pc:spChg>
        <pc:spChg chg="del mod">
          <ac:chgData name="Natyyy Procházková" userId="021251f8f4810b84" providerId="LiveId" clId="{AACA0F04-C5F9-4F52-AA8F-7AF1087EF2F8}" dt="2023-04-19T19:25:51.968" v="1620" actId="26606"/>
          <ac:spMkLst>
            <pc:docMk/>
            <pc:sldMk cId="688055776" sldId="283"/>
            <ac:spMk id="3" creationId="{9A66BA2E-B0D7-452E-06B7-5103D2BBB17B}"/>
          </ac:spMkLst>
        </pc:spChg>
        <pc:graphicFrameChg chg="add mod modGraphic">
          <ac:chgData name="Natyyy Procházková" userId="021251f8f4810b84" providerId="LiveId" clId="{AACA0F04-C5F9-4F52-AA8F-7AF1087EF2F8}" dt="2023-04-19T19:26:08.449" v="1622" actId="26606"/>
          <ac:graphicFrameMkLst>
            <pc:docMk/>
            <pc:sldMk cId="688055776" sldId="283"/>
            <ac:graphicFrameMk id="5" creationId="{5E5E742B-6A6F-A687-316D-5E08FAEF91B5}"/>
          </ac:graphicFrameMkLst>
        </pc:graphicFrameChg>
      </pc:sldChg>
      <pc:sldChg chg="addSp delSp modSp new mod modNotesTx">
        <pc:chgData name="Natyyy Procházková" userId="021251f8f4810b84" providerId="LiveId" clId="{AACA0F04-C5F9-4F52-AA8F-7AF1087EF2F8}" dt="2023-04-19T19:30:38.799" v="1702" actId="26606"/>
        <pc:sldMkLst>
          <pc:docMk/>
          <pc:sldMk cId="4018819802" sldId="284"/>
        </pc:sldMkLst>
        <pc:spChg chg="mod">
          <ac:chgData name="Natyyy Procházková" userId="021251f8f4810b84" providerId="LiveId" clId="{AACA0F04-C5F9-4F52-AA8F-7AF1087EF2F8}" dt="2023-04-19T19:23:50.161" v="1617" actId="20577"/>
          <ac:spMkLst>
            <pc:docMk/>
            <pc:sldMk cId="4018819802" sldId="284"/>
            <ac:spMk id="2" creationId="{E967DFDB-F048-6589-92B4-2202A6E90CB2}"/>
          </ac:spMkLst>
        </pc:spChg>
        <pc:spChg chg="del mod">
          <ac:chgData name="Natyyy Procházková" userId="021251f8f4810b84" providerId="LiveId" clId="{AACA0F04-C5F9-4F52-AA8F-7AF1087EF2F8}" dt="2023-04-19T19:30:38.799" v="1702" actId="26606"/>
          <ac:spMkLst>
            <pc:docMk/>
            <pc:sldMk cId="4018819802" sldId="284"/>
            <ac:spMk id="3" creationId="{A6D343AE-72EF-683A-2681-BE8257AAD827}"/>
          </ac:spMkLst>
        </pc:spChg>
        <pc:graphicFrameChg chg="add">
          <ac:chgData name="Natyyy Procházková" userId="021251f8f4810b84" providerId="LiveId" clId="{AACA0F04-C5F9-4F52-AA8F-7AF1087EF2F8}" dt="2023-04-19T19:30:38.799" v="1702" actId="26606"/>
          <ac:graphicFrameMkLst>
            <pc:docMk/>
            <pc:sldMk cId="4018819802" sldId="284"/>
            <ac:graphicFrameMk id="5" creationId="{E31AD0CB-0AA1-2D14-2A53-76B87751D488}"/>
          </ac:graphicFrameMkLst>
        </pc:graphicFrameChg>
      </pc:sldChg>
      <pc:sldChg chg="addSp delSp modSp new mod setBg modNotesTx">
        <pc:chgData name="Natyyy Procházková" userId="021251f8f4810b84" providerId="LiveId" clId="{AACA0F04-C5F9-4F52-AA8F-7AF1087EF2F8}" dt="2023-04-19T19:40:35.489" v="1905" actId="26606"/>
        <pc:sldMkLst>
          <pc:docMk/>
          <pc:sldMk cId="3077139610" sldId="285"/>
        </pc:sldMkLst>
        <pc:spChg chg="mod">
          <ac:chgData name="Natyyy Procházková" userId="021251f8f4810b84" providerId="LiveId" clId="{AACA0F04-C5F9-4F52-AA8F-7AF1087EF2F8}" dt="2023-04-19T19:40:35.489" v="1905" actId="26606"/>
          <ac:spMkLst>
            <pc:docMk/>
            <pc:sldMk cId="3077139610" sldId="285"/>
            <ac:spMk id="2" creationId="{A1D08610-6F78-4D51-6663-AD7606B6CB9F}"/>
          </ac:spMkLst>
        </pc:spChg>
        <pc:spChg chg="del mod">
          <ac:chgData name="Natyyy Procházková" userId="021251f8f4810b84" providerId="LiveId" clId="{AACA0F04-C5F9-4F52-AA8F-7AF1087EF2F8}" dt="2023-04-19T19:40:31.084" v="1904" actId="26606"/>
          <ac:spMkLst>
            <pc:docMk/>
            <pc:sldMk cId="3077139610" sldId="285"/>
            <ac:spMk id="3" creationId="{8944A989-B115-D950-D3A1-BC4E8266BF46}"/>
          </ac:spMkLst>
        </pc:spChg>
        <pc:graphicFrameChg chg="add mod modGraphic">
          <ac:chgData name="Natyyy Procházková" userId="021251f8f4810b84" providerId="LiveId" clId="{AACA0F04-C5F9-4F52-AA8F-7AF1087EF2F8}" dt="2023-04-19T19:40:35.489" v="1905" actId="26606"/>
          <ac:graphicFrameMkLst>
            <pc:docMk/>
            <pc:sldMk cId="3077139610" sldId="285"/>
            <ac:graphicFrameMk id="5" creationId="{A14BBD5D-7044-29B9-F2D4-F570F1605C7A}"/>
          </ac:graphicFrameMkLst>
        </pc:graphicFrameChg>
      </pc:sldChg>
      <pc:sldChg chg="addSp delSp modSp new mod setBg">
        <pc:chgData name="Natyyy Procházková" userId="021251f8f4810b84" providerId="LiveId" clId="{AACA0F04-C5F9-4F52-AA8F-7AF1087EF2F8}" dt="2023-04-19T19:57:16.911" v="2110" actId="1076"/>
        <pc:sldMkLst>
          <pc:docMk/>
          <pc:sldMk cId="3453667836" sldId="286"/>
        </pc:sldMkLst>
        <pc:spChg chg="del">
          <ac:chgData name="Natyyy Procházková" userId="021251f8f4810b84" providerId="LiveId" clId="{AACA0F04-C5F9-4F52-AA8F-7AF1087EF2F8}" dt="2023-04-19T19:21:04.874" v="1552" actId="21"/>
          <ac:spMkLst>
            <pc:docMk/>
            <pc:sldMk cId="3453667836" sldId="286"/>
            <ac:spMk id="2" creationId="{393BF5ED-AF25-D174-FBC1-D40234F1A1E6}"/>
          </ac:spMkLst>
        </pc:spChg>
        <pc:spChg chg="del">
          <ac:chgData name="Natyyy Procházková" userId="021251f8f4810b84" providerId="LiveId" clId="{AACA0F04-C5F9-4F52-AA8F-7AF1087EF2F8}" dt="2023-04-19T19:20:57.532" v="1551" actId="21"/>
          <ac:spMkLst>
            <pc:docMk/>
            <pc:sldMk cId="3453667836" sldId="286"/>
            <ac:spMk id="3" creationId="{16F8F0B5-2B2D-2EA3-8186-A20918574C6D}"/>
          </ac:spMkLst>
        </pc:spChg>
        <pc:spChg chg="add del mod">
          <ac:chgData name="Natyyy Procházková" userId="021251f8f4810b84" providerId="LiveId" clId="{AACA0F04-C5F9-4F52-AA8F-7AF1087EF2F8}" dt="2023-04-19T19:21:08.033" v="1554" actId="478"/>
          <ac:spMkLst>
            <pc:docMk/>
            <pc:sldMk cId="3453667836" sldId="286"/>
            <ac:spMk id="4" creationId="{D901FBE6-316F-5DED-381A-EEFD478D71A7}"/>
          </ac:spMkLst>
        </pc:spChg>
        <pc:spChg chg="add del mod ord">
          <ac:chgData name="Natyyy Procházková" userId="021251f8f4810b84" providerId="LiveId" clId="{AACA0F04-C5F9-4F52-AA8F-7AF1087EF2F8}" dt="2023-04-19T19:47:28.462" v="1973" actId="478"/>
          <ac:spMkLst>
            <pc:docMk/>
            <pc:sldMk cId="3453667836" sldId="286"/>
            <ac:spMk id="7" creationId="{DE61D6B3-B81E-2C8C-D4AE-E15C434A9B93}"/>
          </ac:spMkLst>
        </pc:spChg>
        <pc:spChg chg="add mod">
          <ac:chgData name="Natyyy Procházková" userId="021251f8f4810b84" providerId="LiveId" clId="{AACA0F04-C5F9-4F52-AA8F-7AF1087EF2F8}" dt="2023-04-19T19:47:22.756" v="1972" actId="1076"/>
          <ac:spMkLst>
            <pc:docMk/>
            <pc:sldMk cId="3453667836" sldId="286"/>
            <ac:spMk id="8" creationId="{3BE1120A-7749-4FEA-BEBC-172FD425480E}"/>
          </ac:spMkLst>
        </pc:spChg>
        <pc:spChg chg="add mod">
          <ac:chgData name="Natyyy Procházková" userId="021251f8f4810b84" providerId="LiveId" clId="{AACA0F04-C5F9-4F52-AA8F-7AF1087EF2F8}" dt="2023-04-19T19:47:38.948" v="1975" actId="1076"/>
          <ac:spMkLst>
            <pc:docMk/>
            <pc:sldMk cId="3453667836" sldId="286"/>
            <ac:spMk id="9" creationId="{9F427CB8-7FF4-6D86-8E51-5FD21E84CD69}"/>
          </ac:spMkLst>
        </pc:spChg>
        <pc:spChg chg="add mod ord">
          <ac:chgData name="Natyyy Procházková" userId="021251f8f4810b84" providerId="LiveId" clId="{AACA0F04-C5F9-4F52-AA8F-7AF1087EF2F8}" dt="2023-04-19T19:48:50.398" v="1987" actId="1076"/>
          <ac:spMkLst>
            <pc:docMk/>
            <pc:sldMk cId="3453667836" sldId="286"/>
            <ac:spMk id="10" creationId="{36A41B25-8AA0-E844-C74B-4F764DFD2936}"/>
          </ac:spMkLst>
        </pc:spChg>
        <pc:spChg chg="add del mod ord">
          <ac:chgData name="Natyyy Procházková" userId="021251f8f4810b84" providerId="LiveId" clId="{AACA0F04-C5F9-4F52-AA8F-7AF1087EF2F8}" dt="2023-04-19T19:46:57.971" v="1968" actId="478"/>
          <ac:spMkLst>
            <pc:docMk/>
            <pc:sldMk cId="3453667836" sldId="286"/>
            <ac:spMk id="11" creationId="{71FCB86B-DD1F-B60D-F97C-C07428E1EF98}"/>
          </ac:spMkLst>
        </pc:spChg>
        <pc:spChg chg="add mod">
          <ac:chgData name="Natyyy Procházková" userId="021251f8f4810b84" providerId="LiveId" clId="{AACA0F04-C5F9-4F52-AA8F-7AF1087EF2F8}" dt="2023-04-19T19:47:54.400" v="1978" actId="207"/>
          <ac:spMkLst>
            <pc:docMk/>
            <pc:sldMk cId="3453667836" sldId="286"/>
            <ac:spMk id="12" creationId="{A9B0163C-59E5-793A-0546-1B30DB5052DE}"/>
          </ac:spMkLst>
        </pc:spChg>
        <pc:spChg chg="add mod">
          <ac:chgData name="Natyyy Procházková" userId="021251f8f4810b84" providerId="LiveId" clId="{AACA0F04-C5F9-4F52-AA8F-7AF1087EF2F8}" dt="2023-04-19T19:48:10.271" v="1981" actId="207"/>
          <ac:spMkLst>
            <pc:docMk/>
            <pc:sldMk cId="3453667836" sldId="286"/>
            <ac:spMk id="13" creationId="{95F7330C-0BF3-7BD0-E91F-C7C6E6195125}"/>
          </ac:spMkLst>
        </pc:spChg>
        <pc:spChg chg="add mod">
          <ac:chgData name="Natyyy Procházková" userId="021251f8f4810b84" providerId="LiveId" clId="{AACA0F04-C5F9-4F52-AA8F-7AF1087EF2F8}" dt="2023-04-19T19:49:36.016" v="1991" actId="14100"/>
          <ac:spMkLst>
            <pc:docMk/>
            <pc:sldMk cId="3453667836" sldId="286"/>
            <ac:spMk id="14" creationId="{D4FCF05D-7009-1D03-A4AC-5E1ADE8398A1}"/>
          </ac:spMkLst>
        </pc:spChg>
        <pc:spChg chg="add mod">
          <ac:chgData name="Natyyy Procházková" userId="021251f8f4810b84" providerId="LiveId" clId="{AACA0F04-C5F9-4F52-AA8F-7AF1087EF2F8}" dt="2023-04-19T19:50:36.986" v="2012" actId="1076"/>
          <ac:spMkLst>
            <pc:docMk/>
            <pc:sldMk cId="3453667836" sldId="286"/>
            <ac:spMk id="15" creationId="{1D21D5C4-720F-A510-F8C4-120C5BC2FCCF}"/>
          </ac:spMkLst>
        </pc:spChg>
        <pc:spChg chg="add mod">
          <ac:chgData name="Natyyy Procházková" userId="021251f8f4810b84" providerId="LiveId" clId="{AACA0F04-C5F9-4F52-AA8F-7AF1087EF2F8}" dt="2023-04-19T19:51:03.042" v="2015" actId="207"/>
          <ac:spMkLst>
            <pc:docMk/>
            <pc:sldMk cId="3453667836" sldId="286"/>
            <ac:spMk id="16" creationId="{5A0B86BC-BBB9-57E3-C0A0-A258E6F5613B}"/>
          </ac:spMkLst>
        </pc:spChg>
        <pc:spChg chg="add mod">
          <ac:chgData name="Natyyy Procházková" userId="021251f8f4810b84" providerId="LiveId" clId="{AACA0F04-C5F9-4F52-AA8F-7AF1087EF2F8}" dt="2023-04-19T19:52:23.647" v="2048" actId="1076"/>
          <ac:spMkLst>
            <pc:docMk/>
            <pc:sldMk cId="3453667836" sldId="286"/>
            <ac:spMk id="17" creationId="{0A21B1C2-A331-1B4A-E070-43A871F2801A}"/>
          </ac:spMkLst>
        </pc:spChg>
        <pc:spChg chg="add mod">
          <ac:chgData name="Natyyy Procházková" userId="021251f8f4810b84" providerId="LiveId" clId="{AACA0F04-C5F9-4F52-AA8F-7AF1087EF2F8}" dt="2023-04-19T19:54:56.154" v="2051" actId="207"/>
          <ac:spMkLst>
            <pc:docMk/>
            <pc:sldMk cId="3453667836" sldId="286"/>
            <ac:spMk id="18" creationId="{6758B876-882E-7B4F-EBD2-931447AA9DBE}"/>
          </ac:spMkLst>
        </pc:spChg>
        <pc:spChg chg="add mod">
          <ac:chgData name="Natyyy Procházková" userId="021251f8f4810b84" providerId="LiveId" clId="{AACA0F04-C5F9-4F52-AA8F-7AF1087EF2F8}" dt="2023-04-19T19:57:16.911" v="2110" actId="1076"/>
          <ac:spMkLst>
            <pc:docMk/>
            <pc:sldMk cId="3453667836" sldId="286"/>
            <ac:spMk id="19" creationId="{68DA88CC-7F26-4168-2C8D-53491E0B30BC}"/>
          </ac:spMkLst>
        </pc:spChg>
        <pc:picChg chg="add mod ord">
          <ac:chgData name="Natyyy Procházková" userId="021251f8f4810b84" providerId="LiveId" clId="{AACA0F04-C5F9-4F52-AA8F-7AF1087EF2F8}" dt="2023-04-19T19:47:10.149" v="1971" actId="167"/>
          <ac:picMkLst>
            <pc:docMk/>
            <pc:sldMk cId="3453667836" sldId="286"/>
            <ac:picMk id="6" creationId="{0190014A-5BC6-EF27-3604-EEA0639D70D2}"/>
          </ac:picMkLst>
        </pc:picChg>
      </pc:sldChg>
    </pc:docChg>
  </pc:docChgLst>
  <pc:docChgLst>
    <pc:chgData name="Natyyy Procházková" userId="021251f8f4810b84" providerId="LiveId" clId="{ED68D369-D306-4FAD-8679-E1CE36D34D80}"/>
    <pc:docChg chg="modSld modMainMaster modShowInfo">
      <pc:chgData name="Natyyy Procházková" userId="021251f8f4810b84" providerId="LiveId" clId="{ED68D369-D306-4FAD-8679-E1CE36D34D80}" dt="2023-04-19T20:22:11.727" v="33" actId="2744"/>
      <pc:docMkLst>
        <pc:docMk/>
      </pc:docMkLst>
      <pc:sldChg chg="modTransition">
        <pc:chgData name="Natyyy Procházková" userId="021251f8f4810b84" providerId="LiveId" clId="{ED68D369-D306-4FAD-8679-E1CE36D34D80}" dt="2023-04-19T20:21:32.073" v="32"/>
        <pc:sldMkLst>
          <pc:docMk/>
          <pc:sldMk cId="2118349886" sldId="256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2095459557" sldId="257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1502174435" sldId="258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3247474966" sldId="260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2779919210" sldId="261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202359997" sldId="262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3076635656" sldId="263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2166075358" sldId="264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1668518660" sldId="265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1566103268" sldId="266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3439284420" sldId="267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1147928050" sldId="268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720323700" sldId="272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3972665055" sldId="273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1473162104" sldId="276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2301423783" sldId="277"/>
        </pc:sldMkLst>
      </pc:sldChg>
      <pc:sldChg chg="modSp mod modTransition">
        <pc:chgData name="Natyyy Procházková" userId="021251f8f4810b84" providerId="LiveId" clId="{ED68D369-D306-4FAD-8679-E1CE36D34D80}" dt="2023-04-19T20:20:09.165" v="30" actId="1076"/>
        <pc:sldMkLst>
          <pc:docMk/>
          <pc:sldMk cId="4166421267" sldId="278"/>
        </pc:sldMkLst>
        <pc:spChg chg="mod">
          <ac:chgData name="Natyyy Procházková" userId="021251f8f4810b84" providerId="LiveId" clId="{ED68D369-D306-4FAD-8679-E1CE36D34D80}" dt="2023-04-19T20:20:09.165" v="30" actId="1076"/>
          <ac:spMkLst>
            <pc:docMk/>
            <pc:sldMk cId="4166421267" sldId="278"/>
            <ac:spMk id="2" creationId="{E13AECB0-BA4C-6CFC-D510-990C21DDC1DE}"/>
          </ac:spMkLst>
        </pc:spChg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3436393471" sldId="279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2628485184" sldId="280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4051858991" sldId="281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643120539" sldId="282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688055776" sldId="283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4018819802" sldId="284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3077139610" sldId="285"/>
        </pc:sldMkLst>
      </pc:sldChg>
      <pc:sldChg chg="modTransition">
        <pc:chgData name="Natyyy Procházková" userId="021251f8f4810b84" providerId="LiveId" clId="{ED68D369-D306-4FAD-8679-E1CE36D34D80}" dt="2023-04-19T20:19:35.752" v="28"/>
        <pc:sldMkLst>
          <pc:docMk/>
          <pc:sldMk cId="3453667836" sldId="286"/>
        </pc:sldMkLst>
      </pc:sldChg>
      <pc:sldMasterChg chg="modTransition modSldLayout">
        <pc:chgData name="Natyyy Procházková" userId="021251f8f4810b84" providerId="LiveId" clId="{ED68D369-D306-4FAD-8679-E1CE36D34D80}" dt="2023-04-19T20:19:35.752" v="28"/>
        <pc:sldMasterMkLst>
          <pc:docMk/>
          <pc:sldMasterMk cId="3236637108" sldId="2147483798"/>
        </pc:sldMasterMkLst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1613920281" sldId="2147483799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2120665641" sldId="2147483800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2411525750" sldId="2147483801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1312320599" sldId="2147483802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1016001710" sldId="2147483803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3140484035" sldId="2147483804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2374624782" sldId="2147483805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3708201734" sldId="2147483806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1802580165" sldId="2147483807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1103689902" sldId="2147483808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3236637108" sldId="2147483798"/>
            <pc:sldLayoutMk cId="4250684738" sldId="2147483809"/>
          </pc:sldLayoutMkLst>
        </pc:sldLayoutChg>
      </pc:sldMasterChg>
      <pc:sldMasterChg chg="modTransition modSldLayout">
        <pc:chgData name="Natyyy Procházková" userId="021251f8f4810b84" providerId="LiveId" clId="{ED68D369-D306-4FAD-8679-E1CE36D34D80}" dt="2023-04-19T20:19:35.752" v="28"/>
        <pc:sldMasterMkLst>
          <pc:docMk/>
          <pc:sldMasterMk cId="2769868009" sldId="2147483810"/>
        </pc:sldMasterMkLst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3579193729" sldId="2147483811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840194839" sldId="2147483812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4105325227" sldId="2147483813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501763194" sldId="2147483814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4053091498" sldId="2147483815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345223477" sldId="2147483816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311656739" sldId="2147483817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1311704864" sldId="2147483818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4166364047" sldId="2147483819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3626992981" sldId="2147483820"/>
          </pc:sldLayoutMkLst>
        </pc:sldLayoutChg>
        <pc:sldLayoutChg chg="modTransition">
          <pc:chgData name="Natyyy Procházková" userId="021251f8f4810b84" providerId="LiveId" clId="{ED68D369-D306-4FAD-8679-E1CE36D34D80}" dt="2023-04-19T20:19:35.752" v="28"/>
          <pc:sldLayoutMkLst>
            <pc:docMk/>
            <pc:sldMasterMk cId="2769868009" sldId="2147483810"/>
            <pc:sldLayoutMk cId="3513494999" sldId="2147483821"/>
          </pc:sldLayoutMkLst>
        </pc:sldLayoutChg>
      </pc:sldMasterChg>
    </pc:docChg>
  </pc:docChgLst>
  <pc:docChgLst>
    <pc:chgData name="Natyyy Procházková" userId="021251f8f4810b84" providerId="LiveId" clId="{287DB83A-9F58-4DCD-AEAE-9EF89E374735}"/>
    <pc:docChg chg="undo custSel addSld delSld modSld sldOrd">
      <pc:chgData name="Natyyy Procházková" userId="021251f8f4810b84" providerId="LiveId" clId="{287DB83A-9F58-4DCD-AEAE-9EF89E374735}" dt="2023-04-18T13:20:12.929" v="186" actId="1076"/>
      <pc:docMkLst>
        <pc:docMk/>
      </pc:docMkLst>
      <pc:sldChg chg="modSp mod">
        <pc:chgData name="Natyyy Procházková" userId="021251f8f4810b84" providerId="LiveId" clId="{287DB83A-9F58-4DCD-AEAE-9EF89E374735}" dt="2023-04-18T13:06:18.079" v="70" actId="20577"/>
        <pc:sldMkLst>
          <pc:docMk/>
          <pc:sldMk cId="2095459557" sldId="257"/>
        </pc:sldMkLst>
        <pc:spChg chg="mod">
          <ac:chgData name="Natyyy Procházková" userId="021251f8f4810b84" providerId="LiveId" clId="{287DB83A-9F58-4DCD-AEAE-9EF89E374735}" dt="2023-04-18T13:06:18.079" v="70" actId="20577"/>
          <ac:spMkLst>
            <pc:docMk/>
            <pc:sldMk cId="2095459557" sldId="257"/>
            <ac:spMk id="2" creationId="{1BDD1F1D-10E0-5B89-35CF-A6B13D1A86CB}"/>
          </ac:spMkLst>
        </pc:spChg>
      </pc:sldChg>
      <pc:sldChg chg="modSp mod">
        <pc:chgData name="Natyyy Procházková" userId="021251f8f4810b84" providerId="LiveId" clId="{287DB83A-9F58-4DCD-AEAE-9EF89E374735}" dt="2023-04-18T13:18:39.719" v="166" actId="1076"/>
        <pc:sldMkLst>
          <pc:docMk/>
          <pc:sldMk cId="1502174435" sldId="258"/>
        </pc:sldMkLst>
        <pc:spChg chg="mod">
          <ac:chgData name="Natyyy Procházková" userId="021251f8f4810b84" providerId="LiveId" clId="{287DB83A-9F58-4DCD-AEAE-9EF89E374735}" dt="2023-04-18T13:18:39.719" v="166" actId="1076"/>
          <ac:spMkLst>
            <pc:docMk/>
            <pc:sldMk cId="1502174435" sldId="258"/>
            <ac:spMk id="2" creationId="{E6A8DEF4-0D57-11D8-4A40-0441C4C2D16E}"/>
          </ac:spMkLst>
        </pc:spChg>
        <pc:graphicFrameChg chg="mod">
          <ac:chgData name="Natyyy Procházková" userId="021251f8f4810b84" providerId="LiveId" clId="{287DB83A-9F58-4DCD-AEAE-9EF89E374735}" dt="2023-04-17T18:24:03.862" v="37" actId="1076"/>
          <ac:graphicFrameMkLst>
            <pc:docMk/>
            <pc:sldMk cId="1502174435" sldId="258"/>
            <ac:graphicFrameMk id="28" creationId="{E92C3457-DA11-C269-4933-ED88C912D7AE}"/>
          </ac:graphicFrameMkLst>
        </pc:graphicFrameChg>
      </pc:sldChg>
      <pc:sldChg chg="del">
        <pc:chgData name="Natyyy Procházková" userId="021251f8f4810b84" providerId="LiveId" clId="{287DB83A-9F58-4DCD-AEAE-9EF89E374735}" dt="2023-04-10T20:02:08.151" v="2" actId="47"/>
        <pc:sldMkLst>
          <pc:docMk/>
          <pc:sldMk cId="417661133" sldId="259"/>
        </pc:sldMkLst>
      </pc:sldChg>
      <pc:sldChg chg="modSp mod">
        <pc:chgData name="Natyyy Procházková" userId="021251f8f4810b84" providerId="LiveId" clId="{287DB83A-9F58-4DCD-AEAE-9EF89E374735}" dt="2023-04-18T13:19:15.178" v="173" actId="1076"/>
        <pc:sldMkLst>
          <pc:docMk/>
          <pc:sldMk cId="3247474966" sldId="260"/>
        </pc:sldMkLst>
        <pc:spChg chg="mod">
          <ac:chgData name="Natyyy Procházková" userId="021251f8f4810b84" providerId="LiveId" clId="{287DB83A-9F58-4DCD-AEAE-9EF89E374735}" dt="2023-04-18T13:19:15.178" v="173" actId="1076"/>
          <ac:spMkLst>
            <pc:docMk/>
            <pc:sldMk cId="3247474966" sldId="260"/>
            <ac:spMk id="2" creationId="{B7C87B54-C762-085A-F4B6-17F5DCC4855B}"/>
          </ac:spMkLst>
        </pc:spChg>
      </pc:sldChg>
      <pc:sldChg chg="addSp delSp modSp mod setBg">
        <pc:chgData name="Natyyy Procházková" userId="021251f8f4810b84" providerId="LiveId" clId="{287DB83A-9F58-4DCD-AEAE-9EF89E374735}" dt="2023-04-18T13:19:27.183" v="176" actId="1076"/>
        <pc:sldMkLst>
          <pc:docMk/>
          <pc:sldMk cId="2779919210" sldId="261"/>
        </pc:sldMkLst>
        <pc:spChg chg="mod">
          <ac:chgData name="Natyyy Procházková" userId="021251f8f4810b84" providerId="LiveId" clId="{287DB83A-9F58-4DCD-AEAE-9EF89E374735}" dt="2023-04-18T13:19:27.183" v="176" actId="1076"/>
          <ac:spMkLst>
            <pc:docMk/>
            <pc:sldMk cId="2779919210" sldId="261"/>
            <ac:spMk id="2" creationId="{635C866B-1C5F-95B7-C4EA-A68C359849A1}"/>
          </ac:spMkLst>
        </pc:spChg>
        <pc:spChg chg="del">
          <ac:chgData name="Natyyy Procházková" userId="021251f8f4810b84" providerId="LiveId" clId="{287DB83A-9F58-4DCD-AEAE-9EF89E374735}" dt="2023-04-10T20:06:18.372" v="20" actId="21"/>
          <ac:spMkLst>
            <pc:docMk/>
            <pc:sldMk cId="2779919210" sldId="261"/>
            <ac:spMk id="6" creationId="{5123C84A-0173-DAAE-5696-8544DC8B4C6F}"/>
          </ac:spMkLst>
        </pc:spChg>
        <pc:spChg chg="del mod">
          <ac:chgData name="Natyyy Procházková" userId="021251f8f4810b84" providerId="LiveId" clId="{287DB83A-9F58-4DCD-AEAE-9EF89E374735}" dt="2023-04-10T20:06:26.401" v="21" actId="26606"/>
          <ac:spMkLst>
            <pc:docMk/>
            <pc:sldMk cId="2779919210" sldId="261"/>
            <ac:spMk id="1030" creationId="{E0D2505F-08B6-CAF2-5C5B-EC6E2AE50BC9}"/>
          </ac:spMkLst>
        </pc:spChg>
        <pc:graphicFrameChg chg="add mod modGraphic">
          <ac:chgData name="Natyyy Procházková" userId="021251f8f4810b84" providerId="LiveId" clId="{287DB83A-9F58-4DCD-AEAE-9EF89E374735}" dt="2023-04-10T20:09:29.102" v="34" actId="207"/>
          <ac:graphicFrameMkLst>
            <pc:docMk/>
            <pc:sldMk cId="2779919210" sldId="261"/>
            <ac:graphicFrameMk id="1032" creationId="{9638E422-8A6E-178A-567C-44DE5AEFB9A7}"/>
          </ac:graphicFrameMkLst>
        </pc:graphicFrameChg>
        <pc:picChg chg="del mod">
          <ac:chgData name="Natyyy Procházková" userId="021251f8f4810b84" providerId="LiveId" clId="{287DB83A-9F58-4DCD-AEAE-9EF89E374735}" dt="2023-04-10T20:06:06.088" v="18" actId="478"/>
          <ac:picMkLst>
            <pc:docMk/>
            <pc:sldMk cId="2779919210" sldId="261"/>
            <ac:picMk id="1026" creationId="{8D05C7EB-7347-9A39-7E25-74018A5CBFF9}"/>
          </ac:picMkLst>
        </pc:picChg>
      </pc:sldChg>
      <pc:sldChg chg="modSp mod">
        <pc:chgData name="Natyyy Procházková" userId="021251f8f4810b84" providerId="LiveId" clId="{287DB83A-9F58-4DCD-AEAE-9EF89E374735}" dt="2023-04-18T13:19:44.529" v="180" actId="14100"/>
        <pc:sldMkLst>
          <pc:docMk/>
          <pc:sldMk cId="202359997" sldId="262"/>
        </pc:sldMkLst>
        <pc:spChg chg="mod">
          <ac:chgData name="Natyyy Procházková" userId="021251f8f4810b84" providerId="LiveId" clId="{287DB83A-9F58-4DCD-AEAE-9EF89E374735}" dt="2023-04-18T13:19:44.529" v="180" actId="14100"/>
          <ac:spMkLst>
            <pc:docMk/>
            <pc:sldMk cId="202359997" sldId="262"/>
            <ac:spMk id="2" creationId="{E320C837-B2AD-F25E-A8E7-1C00EBA88E60}"/>
          </ac:spMkLst>
        </pc:spChg>
        <pc:graphicFrameChg chg="mod">
          <ac:chgData name="Natyyy Procházková" userId="021251f8f4810b84" providerId="LiveId" clId="{287DB83A-9F58-4DCD-AEAE-9EF89E374735}" dt="2023-04-17T18:25:48.470" v="49" actId="1076"/>
          <ac:graphicFrameMkLst>
            <pc:docMk/>
            <pc:sldMk cId="202359997" sldId="262"/>
            <ac:graphicFrameMk id="6" creationId="{22876742-4990-F4EF-A2FC-95B88046B05E}"/>
          </ac:graphicFrameMkLst>
        </pc:graphicFrameChg>
      </pc:sldChg>
      <pc:sldChg chg="modSp mod modNotesTx">
        <pc:chgData name="Natyyy Procházková" userId="021251f8f4810b84" providerId="LiveId" clId="{287DB83A-9F58-4DCD-AEAE-9EF89E374735}" dt="2023-04-18T13:18:09.557" v="158" actId="1076"/>
        <pc:sldMkLst>
          <pc:docMk/>
          <pc:sldMk cId="3076635656" sldId="263"/>
        </pc:sldMkLst>
        <pc:spChg chg="mod">
          <ac:chgData name="Natyyy Procházková" userId="021251f8f4810b84" providerId="LiveId" clId="{287DB83A-9F58-4DCD-AEAE-9EF89E374735}" dt="2023-04-18T13:18:09.557" v="158" actId="1076"/>
          <ac:spMkLst>
            <pc:docMk/>
            <pc:sldMk cId="3076635656" sldId="263"/>
            <ac:spMk id="2" creationId="{5CEBA942-2D42-181F-11C1-AA6D7676E662}"/>
          </ac:spMkLst>
        </pc:spChg>
      </pc:sldChg>
      <pc:sldChg chg="modSp mod ord">
        <pc:chgData name="Natyyy Procházková" userId="021251f8f4810b84" providerId="LiveId" clId="{287DB83A-9F58-4DCD-AEAE-9EF89E374735}" dt="2023-04-18T13:18:11.159" v="160"/>
        <pc:sldMkLst>
          <pc:docMk/>
          <pc:sldMk cId="2166075358" sldId="264"/>
        </pc:sldMkLst>
        <pc:spChg chg="mod">
          <ac:chgData name="Natyyy Procházková" userId="021251f8f4810b84" providerId="LiveId" clId="{287DB83A-9F58-4DCD-AEAE-9EF89E374735}" dt="2023-04-18T13:09:20.649" v="94" actId="1076"/>
          <ac:spMkLst>
            <pc:docMk/>
            <pc:sldMk cId="2166075358" sldId="264"/>
            <ac:spMk id="2" creationId="{CE6A3530-AD76-4FA1-F5B7-9C7DB0546928}"/>
          </ac:spMkLst>
        </pc:spChg>
      </pc:sldChg>
      <pc:sldChg chg="modSp mod">
        <pc:chgData name="Natyyy Procházková" userId="021251f8f4810b84" providerId="LiveId" clId="{287DB83A-9F58-4DCD-AEAE-9EF89E374735}" dt="2023-04-18T13:18:54.658" v="168" actId="1076"/>
        <pc:sldMkLst>
          <pc:docMk/>
          <pc:sldMk cId="1668518660" sldId="265"/>
        </pc:sldMkLst>
        <pc:spChg chg="mod">
          <ac:chgData name="Natyyy Procházková" userId="021251f8f4810b84" providerId="LiveId" clId="{287DB83A-9F58-4DCD-AEAE-9EF89E374735}" dt="2023-04-18T13:18:54.658" v="168" actId="1076"/>
          <ac:spMkLst>
            <pc:docMk/>
            <pc:sldMk cId="1668518660" sldId="265"/>
            <ac:spMk id="2" creationId="{A51351A0-14FD-0F3C-874E-EB855A2A14E4}"/>
          </ac:spMkLst>
        </pc:spChg>
      </pc:sldChg>
      <pc:sldChg chg="delSp modSp mod">
        <pc:chgData name="Natyyy Procházková" userId="021251f8f4810b84" providerId="LiveId" clId="{287DB83A-9F58-4DCD-AEAE-9EF89E374735}" dt="2023-04-18T13:20:12.929" v="186" actId="1076"/>
        <pc:sldMkLst>
          <pc:docMk/>
          <pc:sldMk cId="1566103268" sldId="266"/>
        </pc:sldMkLst>
        <pc:spChg chg="mod">
          <ac:chgData name="Natyyy Procházková" userId="021251f8f4810b84" providerId="LiveId" clId="{287DB83A-9F58-4DCD-AEAE-9EF89E374735}" dt="2023-04-18T13:20:12.929" v="186" actId="1076"/>
          <ac:spMkLst>
            <pc:docMk/>
            <pc:sldMk cId="1566103268" sldId="266"/>
            <ac:spMk id="2" creationId="{C8AB5481-517E-79BB-3A0A-0547EC02F7C2}"/>
          </ac:spMkLst>
        </pc:spChg>
        <pc:spChg chg="mod">
          <ac:chgData name="Natyyy Procházková" userId="021251f8f4810b84" providerId="LiveId" clId="{287DB83A-9F58-4DCD-AEAE-9EF89E374735}" dt="2023-04-18T13:16:56.218" v="152" actId="1076"/>
          <ac:spMkLst>
            <pc:docMk/>
            <pc:sldMk cId="1566103268" sldId="266"/>
            <ac:spMk id="3" creationId="{79CD1F13-BE3C-CFE6-FDDC-3A4D30572722}"/>
          </ac:spMkLst>
        </pc:spChg>
        <pc:spChg chg="del">
          <ac:chgData name="Natyyy Procházková" userId="021251f8f4810b84" providerId="LiveId" clId="{287DB83A-9F58-4DCD-AEAE-9EF89E374735}" dt="2023-04-18T13:16:46.419" v="151" actId="478"/>
          <ac:spMkLst>
            <pc:docMk/>
            <pc:sldMk cId="1566103268" sldId="266"/>
            <ac:spMk id="4" creationId="{7A3F92DC-F6B6-CB3E-D83E-F363DCCD128E}"/>
          </ac:spMkLst>
        </pc:spChg>
      </pc:sldChg>
      <pc:sldChg chg="modSp mod">
        <pc:chgData name="Natyyy Procházková" userId="021251f8f4810b84" providerId="LiveId" clId="{287DB83A-9F58-4DCD-AEAE-9EF89E374735}" dt="2023-04-18T13:18:59.854" v="169" actId="1076"/>
        <pc:sldMkLst>
          <pc:docMk/>
          <pc:sldMk cId="3439284420" sldId="267"/>
        </pc:sldMkLst>
        <pc:spChg chg="mod">
          <ac:chgData name="Natyyy Procházková" userId="021251f8f4810b84" providerId="LiveId" clId="{287DB83A-9F58-4DCD-AEAE-9EF89E374735}" dt="2023-04-18T13:18:59.854" v="169" actId="1076"/>
          <ac:spMkLst>
            <pc:docMk/>
            <pc:sldMk cId="3439284420" sldId="267"/>
            <ac:spMk id="2" creationId="{3E828C0C-E567-69B9-9B47-C9882ED481EA}"/>
          </ac:spMkLst>
        </pc:spChg>
      </pc:sldChg>
      <pc:sldChg chg="modSp mod">
        <pc:chgData name="Natyyy Procházková" userId="021251f8f4810b84" providerId="LiveId" clId="{287DB83A-9F58-4DCD-AEAE-9EF89E374735}" dt="2023-04-18T13:19:05.488" v="170" actId="1076"/>
        <pc:sldMkLst>
          <pc:docMk/>
          <pc:sldMk cId="1147928050" sldId="268"/>
        </pc:sldMkLst>
        <pc:spChg chg="mod">
          <ac:chgData name="Natyyy Procházková" userId="021251f8f4810b84" providerId="LiveId" clId="{287DB83A-9F58-4DCD-AEAE-9EF89E374735}" dt="2023-04-18T13:19:05.488" v="170" actId="1076"/>
          <ac:spMkLst>
            <pc:docMk/>
            <pc:sldMk cId="1147928050" sldId="268"/>
            <ac:spMk id="2" creationId="{3A8C88A5-8115-9129-3817-7C53A1481739}"/>
          </ac:spMkLst>
        </pc:spChg>
      </pc:sldChg>
      <pc:sldChg chg="modSp mod">
        <pc:chgData name="Natyyy Procházková" userId="021251f8f4810b84" providerId="LiveId" clId="{287DB83A-9F58-4DCD-AEAE-9EF89E374735}" dt="2023-04-18T13:18:44.696" v="167" actId="1076"/>
        <pc:sldMkLst>
          <pc:docMk/>
          <pc:sldMk cId="720323700" sldId="272"/>
        </pc:sldMkLst>
        <pc:spChg chg="mod">
          <ac:chgData name="Natyyy Procházková" userId="021251f8f4810b84" providerId="LiveId" clId="{287DB83A-9F58-4DCD-AEAE-9EF89E374735}" dt="2023-04-18T13:18:44.696" v="167" actId="1076"/>
          <ac:spMkLst>
            <pc:docMk/>
            <pc:sldMk cId="720323700" sldId="272"/>
            <ac:spMk id="2" creationId="{8B2DA134-CF08-48A3-FBBB-57FB095DC360}"/>
          </ac:spMkLst>
        </pc:spChg>
      </pc:sldChg>
      <pc:sldChg chg="delSp modSp mod">
        <pc:chgData name="Natyyy Procházková" userId="021251f8f4810b84" providerId="LiveId" clId="{287DB83A-9F58-4DCD-AEAE-9EF89E374735}" dt="2023-04-18T13:16:16.838" v="150" actId="27636"/>
        <pc:sldMkLst>
          <pc:docMk/>
          <pc:sldMk cId="3972665055" sldId="273"/>
        </pc:sldMkLst>
        <pc:spChg chg="mod">
          <ac:chgData name="Natyyy Procházková" userId="021251f8f4810b84" providerId="LiveId" clId="{287DB83A-9F58-4DCD-AEAE-9EF89E374735}" dt="2023-04-18T13:15:04.979" v="143" actId="2711"/>
          <ac:spMkLst>
            <pc:docMk/>
            <pc:sldMk cId="3972665055" sldId="273"/>
            <ac:spMk id="2" creationId="{EA943DBD-8AA8-C441-CAAC-AE408D5B05F7}"/>
          </ac:spMkLst>
        </pc:spChg>
        <pc:spChg chg="mod">
          <ac:chgData name="Natyyy Procházková" userId="021251f8f4810b84" providerId="LiveId" clId="{287DB83A-9F58-4DCD-AEAE-9EF89E374735}" dt="2023-04-18T13:16:16.838" v="150" actId="27636"/>
          <ac:spMkLst>
            <pc:docMk/>
            <pc:sldMk cId="3972665055" sldId="273"/>
            <ac:spMk id="3" creationId="{FF883635-2FC2-6251-40F3-D283E3EB1748}"/>
          </ac:spMkLst>
        </pc:spChg>
        <pc:spChg chg="del">
          <ac:chgData name="Natyyy Procházková" userId="021251f8f4810b84" providerId="LiveId" clId="{287DB83A-9F58-4DCD-AEAE-9EF89E374735}" dt="2023-04-18T13:16:10.179" v="148" actId="478"/>
          <ac:spMkLst>
            <pc:docMk/>
            <pc:sldMk cId="3972665055" sldId="273"/>
            <ac:spMk id="4" creationId="{2B622411-DA84-FBA5-84AB-DE43DAA757CF}"/>
          </ac:spMkLst>
        </pc:spChg>
      </pc:sldChg>
      <pc:sldChg chg="modSp mod">
        <pc:chgData name="Natyyy Procházková" userId="021251f8f4810b84" providerId="LiveId" clId="{287DB83A-9F58-4DCD-AEAE-9EF89E374735}" dt="2023-04-18T13:18:00.698" v="156" actId="1076"/>
        <pc:sldMkLst>
          <pc:docMk/>
          <pc:sldMk cId="1473162104" sldId="276"/>
        </pc:sldMkLst>
        <pc:spChg chg="mod">
          <ac:chgData name="Natyyy Procházková" userId="021251f8f4810b84" providerId="LiveId" clId="{287DB83A-9F58-4DCD-AEAE-9EF89E374735}" dt="2023-04-18T13:18:00.698" v="156" actId="1076"/>
          <ac:spMkLst>
            <pc:docMk/>
            <pc:sldMk cId="1473162104" sldId="276"/>
            <ac:spMk id="2" creationId="{BB359F1A-9554-33DB-F69A-353E2AD870FF}"/>
          </ac:spMkLst>
        </pc:spChg>
      </pc:sldChg>
      <pc:sldChg chg="addSp delSp modSp new mod setBg">
        <pc:chgData name="Natyyy Procházková" userId="021251f8f4810b84" providerId="LiveId" clId="{287DB83A-9F58-4DCD-AEAE-9EF89E374735}" dt="2023-04-18T13:13:52.418" v="136" actId="14100"/>
        <pc:sldMkLst>
          <pc:docMk/>
          <pc:sldMk cId="2301423783" sldId="277"/>
        </pc:sldMkLst>
        <pc:spChg chg="del">
          <ac:chgData name="Natyyy Procházková" userId="021251f8f4810b84" providerId="LiveId" clId="{287DB83A-9F58-4DCD-AEAE-9EF89E374735}" dt="2023-04-10T20:05:16.584" v="8" actId="21"/>
          <ac:spMkLst>
            <pc:docMk/>
            <pc:sldMk cId="2301423783" sldId="277"/>
            <ac:spMk id="2" creationId="{1264024D-BA97-6C5A-3DC4-AA21EAC76819}"/>
          </ac:spMkLst>
        </pc:spChg>
        <pc:spChg chg="del">
          <ac:chgData name="Natyyy Procházková" userId="021251f8f4810b84" providerId="LiveId" clId="{287DB83A-9F58-4DCD-AEAE-9EF89E374735}" dt="2023-04-10T20:05:19.362" v="9" actId="21"/>
          <ac:spMkLst>
            <pc:docMk/>
            <pc:sldMk cId="2301423783" sldId="277"/>
            <ac:spMk id="3" creationId="{74CBBC15-11CE-FDE3-0490-C2D87DFC26E7}"/>
          </ac:spMkLst>
        </pc:spChg>
        <pc:picChg chg="add mod">
          <ac:chgData name="Natyyy Procházková" userId="021251f8f4810b84" providerId="LiveId" clId="{287DB83A-9F58-4DCD-AEAE-9EF89E374735}" dt="2023-04-18T13:13:52.418" v="136" actId="14100"/>
          <ac:picMkLst>
            <pc:docMk/>
            <pc:sldMk cId="2301423783" sldId="277"/>
            <ac:picMk id="4" creationId="{49D12CCC-9D67-802F-0992-2A6C7226A2D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AEDA9-C00F-4210-BDBD-39EE86886C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0C459B-3905-4B3C-BFE9-9547986D0120}">
      <dgm:prSet/>
      <dgm:spPr/>
      <dgm:t>
        <a:bodyPr/>
        <a:lstStyle/>
        <a:p>
          <a:r>
            <a:rPr lang="cs-CZ" dirty="0"/>
            <a:t>Nejrozšířenější bezdrátová počítačová síť</a:t>
          </a:r>
          <a:endParaRPr lang="en-US" dirty="0"/>
        </a:p>
      </dgm:t>
    </dgm:pt>
    <dgm:pt modelId="{205AB0CA-7F7B-4DB4-808F-5AEB94178183}" type="parTrans" cxnId="{0D5521C2-AC2E-4CE2-AE48-095F1BB81A8F}">
      <dgm:prSet/>
      <dgm:spPr/>
      <dgm:t>
        <a:bodyPr/>
        <a:lstStyle/>
        <a:p>
          <a:endParaRPr lang="en-US"/>
        </a:p>
      </dgm:t>
    </dgm:pt>
    <dgm:pt modelId="{CB309058-C3E0-4660-8DDB-038A5409C5B5}" type="sibTrans" cxnId="{0D5521C2-AC2E-4CE2-AE48-095F1BB81A8F}">
      <dgm:prSet/>
      <dgm:spPr/>
      <dgm:t>
        <a:bodyPr/>
        <a:lstStyle/>
        <a:p>
          <a:endParaRPr lang="en-US"/>
        </a:p>
      </dgm:t>
    </dgm:pt>
    <dgm:pt modelId="{A10CB19C-3957-47C0-8193-D1BB4E70A63E}">
      <dgm:prSet/>
      <dgm:spPr/>
      <dgm:t>
        <a:bodyPr/>
        <a:lstStyle/>
        <a:p>
          <a:r>
            <a:rPr lang="cs-CZ" dirty="0"/>
            <a:t>Připojení klientů k internetu</a:t>
          </a:r>
          <a:endParaRPr lang="en-US" dirty="0"/>
        </a:p>
      </dgm:t>
    </dgm:pt>
    <dgm:pt modelId="{4AC8EF12-B4D8-45B6-ADDE-5E2055FABCB0}" type="parTrans" cxnId="{2A635AD8-1EF3-4F12-8092-BD69D4F7F50E}">
      <dgm:prSet/>
      <dgm:spPr/>
      <dgm:t>
        <a:bodyPr/>
        <a:lstStyle/>
        <a:p>
          <a:endParaRPr lang="en-US"/>
        </a:p>
      </dgm:t>
    </dgm:pt>
    <dgm:pt modelId="{C975C2B7-0F95-4A12-8331-62B6E9B8849B}" type="sibTrans" cxnId="{2A635AD8-1EF3-4F12-8092-BD69D4F7F50E}">
      <dgm:prSet/>
      <dgm:spPr/>
      <dgm:t>
        <a:bodyPr/>
        <a:lstStyle/>
        <a:p>
          <a:endParaRPr lang="en-US"/>
        </a:p>
      </dgm:t>
    </dgm:pt>
    <dgm:pt modelId="{7F892F47-E5A4-4209-85AB-84334BD67136}">
      <dgm:prSet/>
      <dgm:spPr/>
      <dgm:t>
        <a:bodyPr/>
        <a:lstStyle/>
        <a:p>
          <a:r>
            <a:rPr lang="cs-CZ"/>
            <a:t>Nahrazuje kabelový Ethernet</a:t>
          </a:r>
          <a:endParaRPr lang="en-US"/>
        </a:p>
      </dgm:t>
    </dgm:pt>
    <dgm:pt modelId="{F6EDDEF6-6373-451D-9494-F218A45CB1BA}" type="parTrans" cxnId="{A3F9EE85-B7F7-4EA8-B934-0A838876FF78}">
      <dgm:prSet/>
      <dgm:spPr/>
      <dgm:t>
        <a:bodyPr/>
        <a:lstStyle/>
        <a:p>
          <a:endParaRPr lang="en-US"/>
        </a:p>
      </dgm:t>
    </dgm:pt>
    <dgm:pt modelId="{08CB7057-6520-4240-BC63-C6F38E819614}" type="sibTrans" cxnId="{A3F9EE85-B7F7-4EA8-B934-0A838876FF78}">
      <dgm:prSet/>
      <dgm:spPr/>
      <dgm:t>
        <a:bodyPr/>
        <a:lstStyle/>
        <a:p>
          <a:endParaRPr lang="en-US"/>
        </a:p>
      </dgm:t>
    </dgm:pt>
    <dgm:pt modelId="{01E1D2D6-5001-41DC-B351-5176C4A53C25}">
      <dgm:prSet/>
      <dgm:spPr/>
      <dgm:t>
        <a:bodyPr/>
        <a:lstStyle/>
        <a:p>
          <a:r>
            <a:rPr lang="cs-CZ" b="0" i="0"/>
            <a:t>Wi-Fi není zkratka</a:t>
          </a:r>
          <a:endParaRPr lang="en-US"/>
        </a:p>
      </dgm:t>
    </dgm:pt>
    <dgm:pt modelId="{B0A4960B-2206-44D8-A1D7-843F04056320}" type="parTrans" cxnId="{5E2116F2-6215-44F4-BD50-D8BC5A052C7A}">
      <dgm:prSet/>
      <dgm:spPr/>
      <dgm:t>
        <a:bodyPr/>
        <a:lstStyle/>
        <a:p>
          <a:endParaRPr lang="en-US"/>
        </a:p>
      </dgm:t>
    </dgm:pt>
    <dgm:pt modelId="{3BC4735C-C597-4ED2-8BAB-8B39C73CA6BD}" type="sibTrans" cxnId="{5E2116F2-6215-44F4-BD50-D8BC5A052C7A}">
      <dgm:prSet/>
      <dgm:spPr/>
      <dgm:t>
        <a:bodyPr/>
        <a:lstStyle/>
        <a:p>
          <a:endParaRPr lang="en-US"/>
        </a:p>
      </dgm:t>
    </dgm:pt>
    <dgm:pt modelId="{F3827F05-C96C-41A2-8693-C1B3C97F34F7}">
      <dgm:prSet/>
      <dgm:spPr/>
      <dgm:t>
        <a:bodyPr/>
        <a:lstStyle/>
        <a:p>
          <a:r>
            <a:rPr lang="cs-CZ" b="0" i="0"/>
            <a:t>označována též WLAN</a:t>
          </a:r>
          <a:r>
            <a:rPr lang="cs-CZ" b="1" i="0"/>
            <a:t>,</a:t>
          </a:r>
          <a:r>
            <a:rPr lang="cs-CZ" b="0" i="0"/>
            <a:t> </a:t>
          </a:r>
          <a:r>
            <a:rPr lang="cs-CZ" b="0"/>
            <a:t>Wireless</a:t>
          </a:r>
          <a:r>
            <a:rPr lang="cs-CZ" b="0" i="1"/>
            <a:t> LAN</a:t>
          </a:r>
          <a:endParaRPr lang="en-US"/>
        </a:p>
      </dgm:t>
    </dgm:pt>
    <dgm:pt modelId="{027F588A-B412-444F-9206-D6B373005418}" type="parTrans" cxnId="{4124C40C-F714-48D7-B5A8-C7A2883EE8C8}">
      <dgm:prSet/>
      <dgm:spPr/>
      <dgm:t>
        <a:bodyPr/>
        <a:lstStyle/>
        <a:p>
          <a:endParaRPr lang="en-US"/>
        </a:p>
      </dgm:t>
    </dgm:pt>
    <dgm:pt modelId="{E611A45C-D701-472F-AEB6-854E24106B1A}" type="sibTrans" cxnId="{4124C40C-F714-48D7-B5A8-C7A2883EE8C8}">
      <dgm:prSet/>
      <dgm:spPr/>
      <dgm:t>
        <a:bodyPr/>
        <a:lstStyle/>
        <a:p>
          <a:endParaRPr lang="en-US"/>
        </a:p>
      </dgm:t>
    </dgm:pt>
    <dgm:pt modelId="{B23CC245-7540-4B17-AA1A-23D607BA13A3}" type="pres">
      <dgm:prSet presAssocID="{6F1AEDA9-C00F-4210-BDBD-39EE86886C7F}" presName="linear" presStyleCnt="0">
        <dgm:presLayoutVars>
          <dgm:animLvl val="lvl"/>
          <dgm:resizeHandles val="exact"/>
        </dgm:presLayoutVars>
      </dgm:prSet>
      <dgm:spPr/>
    </dgm:pt>
    <dgm:pt modelId="{4F7C5311-EC5F-4764-A3D5-3B6E0E7EC3FD}" type="pres">
      <dgm:prSet presAssocID="{170C459B-3905-4B3C-BFE9-9547986D01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057EE3C-E236-4678-BEF4-31F16F89F619}" type="pres">
      <dgm:prSet presAssocID="{CB309058-C3E0-4660-8DDB-038A5409C5B5}" presName="spacer" presStyleCnt="0"/>
      <dgm:spPr/>
    </dgm:pt>
    <dgm:pt modelId="{0A62D2D8-CC18-4DF4-9DEB-54A82E1EE285}" type="pres">
      <dgm:prSet presAssocID="{A10CB19C-3957-47C0-8193-D1BB4E70A63E}" presName="parentText" presStyleLbl="node1" presStyleIdx="1" presStyleCnt="5" custLinFactNeighborX="2628" custLinFactNeighborY="-47713">
        <dgm:presLayoutVars>
          <dgm:chMax val="0"/>
          <dgm:bulletEnabled val="1"/>
        </dgm:presLayoutVars>
      </dgm:prSet>
      <dgm:spPr/>
    </dgm:pt>
    <dgm:pt modelId="{0F211FED-3BEF-421D-9108-9B72FA91E9AE}" type="pres">
      <dgm:prSet presAssocID="{C975C2B7-0F95-4A12-8331-62B6E9B8849B}" presName="spacer" presStyleCnt="0"/>
      <dgm:spPr/>
    </dgm:pt>
    <dgm:pt modelId="{726D95F9-D7EF-4F07-8FAB-F4A04681CFAF}" type="pres">
      <dgm:prSet presAssocID="{7F892F47-E5A4-4209-85AB-84334BD6713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26C10B-BFF1-4425-822B-D97F4DA0249C}" type="pres">
      <dgm:prSet presAssocID="{08CB7057-6520-4240-BC63-C6F38E819614}" presName="spacer" presStyleCnt="0"/>
      <dgm:spPr/>
    </dgm:pt>
    <dgm:pt modelId="{8747EFDF-EE01-4A2E-85F5-2E6735785E6E}" type="pres">
      <dgm:prSet presAssocID="{01E1D2D6-5001-41DC-B351-5176C4A53C2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A96E49-7E02-4090-8CD0-8347F9A26C5C}" type="pres">
      <dgm:prSet presAssocID="{3BC4735C-C597-4ED2-8BAB-8B39C73CA6BD}" presName="spacer" presStyleCnt="0"/>
      <dgm:spPr/>
    </dgm:pt>
    <dgm:pt modelId="{B895D518-5688-4997-BC34-6904921B0C65}" type="pres">
      <dgm:prSet presAssocID="{F3827F05-C96C-41A2-8693-C1B3C97F34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178FD04-D59F-4CD7-B01B-53C87AD7180D}" type="presOf" srcId="{170C459B-3905-4B3C-BFE9-9547986D0120}" destId="{4F7C5311-EC5F-4764-A3D5-3B6E0E7EC3FD}" srcOrd="0" destOrd="0" presId="urn:microsoft.com/office/officeart/2005/8/layout/vList2"/>
    <dgm:cxn modelId="{4124C40C-F714-48D7-B5A8-C7A2883EE8C8}" srcId="{6F1AEDA9-C00F-4210-BDBD-39EE86886C7F}" destId="{F3827F05-C96C-41A2-8693-C1B3C97F34F7}" srcOrd="4" destOrd="0" parTransId="{027F588A-B412-444F-9206-D6B373005418}" sibTransId="{E611A45C-D701-472F-AEB6-854E24106B1A}"/>
    <dgm:cxn modelId="{A3F9EE85-B7F7-4EA8-B934-0A838876FF78}" srcId="{6F1AEDA9-C00F-4210-BDBD-39EE86886C7F}" destId="{7F892F47-E5A4-4209-85AB-84334BD67136}" srcOrd="2" destOrd="0" parTransId="{F6EDDEF6-6373-451D-9494-F218A45CB1BA}" sibTransId="{08CB7057-6520-4240-BC63-C6F38E819614}"/>
    <dgm:cxn modelId="{8D7FED8F-35AC-4E2C-8A83-A5EB8DBF687F}" type="presOf" srcId="{01E1D2D6-5001-41DC-B351-5176C4A53C25}" destId="{8747EFDF-EE01-4A2E-85F5-2E6735785E6E}" srcOrd="0" destOrd="0" presId="urn:microsoft.com/office/officeart/2005/8/layout/vList2"/>
    <dgm:cxn modelId="{E86A1C94-244E-4138-88B9-2D9B975A87E2}" type="presOf" srcId="{F3827F05-C96C-41A2-8693-C1B3C97F34F7}" destId="{B895D518-5688-4997-BC34-6904921B0C65}" srcOrd="0" destOrd="0" presId="urn:microsoft.com/office/officeart/2005/8/layout/vList2"/>
    <dgm:cxn modelId="{160DD6A1-29CF-4589-827B-5884AA6169C9}" type="presOf" srcId="{6F1AEDA9-C00F-4210-BDBD-39EE86886C7F}" destId="{B23CC245-7540-4B17-AA1A-23D607BA13A3}" srcOrd="0" destOrd="0" presId="urn:microsoft.com/office/officeart/2005/8/layout/vList2"/>
    <dgm:cxn modelId="{36D903A4-2835-4F89-906E-7CA7BE772B71}" type="presOf" srcId="{7F892F47-E5A4-4209-85AB-84334BD67136}" destId="{726D95F9-D7EF-4F07-8FAB-F4A04681CFAF}" srcOrd="0" destOrd="0" presId="urn:microsoft.com/office/officeart/2005/8/layout/vList2"/>
    <dgm:cxn modelId="{0D5521C2-AC2E-4CE2-AE48-095F1BB81A8F}" srcId="{6F1AEDA9-C00F-4210-BDBD-39EE86886C7F}" destId="{170C459B-3905-4B3C-BFE9-9547986D0120}" srcOrd="0" destOrd="0" parTransId="{205AB0CA-7F7B-4DB4-808F-5AEB94178183}" sibTransId="{CB309058-C3E0-4660-8DDB-038A5409C5B5}"/>
    <dgm:cxn modelId="{2A635AD8-1EF3-4F12-8092-BD69D4F7F50E}" srcId="{6F1AEDA9-C00F-4210-BDBD-39EE86886C7F}" destId="{A10CB19C-3957-47C0-8193-D1BB4E70A63E}" srcOrd="1" destOrd="0" parTransId="{4AC8EF12-B4D8-45B6-ADDE-5E2055FABCB0}" sibTransId="{C975C2B7-0F95-4A12-8331-62B6E9B8849B}"/>
    <dgm:cxn modelId="{AA2E83EA-D81B-4A96-8F5F-4B232AA0767B}" type="presOf" srcId="{A10CB19C-3957-47C0-8193-D1BB4E70A63E}" destId="{0A62D2D8-CC18-4DF4-9DEB-54A82E1EE285}" srcOrd="0" destOrd="0" presId="urn:microsoft.com/office/officeart/2005/8/layout/vList2"/>
    <dgm:cxn modelId="{5E2116F2-6215-44F4-BD50-D8BC5A052C7A}" srcId="{6F1AEDA9-C00F-4210-BDBD-39EE86886C7F}" destId="{01E1D2D6-5001-41DC-B351-5176C4A53C25}" srcOrd="3" destOrd="0" parTransId="{B0A4960B-2206-44D8-A1D7-843F04056320}" sibTransId="{3BC4735C-C597-4ED2-8BAB-8B39C73CA6BD}"/>
    <dgm:cxn modelId="{20871515-55C9-4CE8-8994-B87ECDAB19CE}" type="presParOf" srcId="{B23CC245-7540-4B17-AA1A-23D607BA13A3}" destId="{4F7C5311-EC5F-4764-A3D5-3B6E0E7EC3FD}" srcOrd="0" destOrd="0" presId="urn:microsoft.com/office/officeart/2005/8/layout/vList2"/>
    <dgm:cxn modelId="{FF1AA92A-5A0D-4A11-94BC-5551A5649A00}" type="presParOf" srcId="{B23CC245-7540-4B17-AA1A-23D607BA13A3}" destId="{9057EE3C-E236-4678-BEF4-31F16F89F619}" srcOrd="1" destOrd="0" presId="urn:microsoft.com/office/officeart/2005/8/layout/vList2"/>
    <dgm:cxn modelId="{71ACE41D-DED4-4EA3-8F85-DC225F870A11}" type="presParOf" srcId="{B23CC245-7540-4B17-AA1A-23D607BA13A3}" destId="{0A62D2D8-CC18-4DF4-9DEB-54A82E1EE285}" srcOrd="2" destOrd="0" presId="urn:microsoft.com/office/officeart/2005/8/layout/vList2"/>
    <dgm:cxn modelId="{54481B8D-81CF-4597-A456-44A043F856E5}" type="presParOf" srcId="{B23CC245-7540-4B17-AA1A-23D607BA13A3}" destId="{0F211FED-3BEF-421D-9108-9B72FA91E9AE}" srcOrd="3" destOrd="0" presId="urn:microsoft.com/office/officeart/2005/8/layout/vList2"/>
    <dgm:cxn modelId="{C517D6FE-EC91-49DE-8F72-C49A8B0A00DB}" type="presParOf" srcId="{B23CC245-7540-4B17-AA1A-23D607BA13A3}" destId="{726D95F9-D7EF-4F07-8FAB-F4A04681CFAF}" srcOrd="4" destOrd="0" presId="urn:microsoft.com/office/officeart/2005/8/layout/vList2"/>
    <dgm:cxn modelId="{9308EB47-4F51-4BB2-B36C-8AE551972171}" type="presParOf" srcId="{B23CC245-7540-4B17-AA1A-23D607BA13A3}" destId="{B326C10B-BFF1-4425-822B-D97F4DA0249C}" srcOrd="5" destOrd="0" presId="urn:microsoft.com/office/officeart/2005/8/layout/vList2"/>
    <dgm:cxn modelId="{E56C1D6A-6259-47CE-96F3-38A67804F74F}" type="presParOf" srcId="{B23CC245-7540-4B17-AA1A-23D607BA13A3}" destId="{8747EFDF-EE01-4A2E-85F5-2E6735785E6E}" srcOrd="6" destOrd="0" presId="urn:microsoft.com/office/officeart/2005/8/layout/vList2"/>
    <dgm:cxn modelId="{2857B018-9249-4AE7-8F66-B96997C67376}" type="presParOf" srcId="{B23CC245-7540-4B17-AA1A-23D607BA13A3}" destId="{90A96E49-7E02-4090-8CD0-8347F9A26C5C}" srcOrd="7" destOrd="0" presId="urn:microsoft.com/office/officeart/2005/8/layout/vList2"/>
    <dgm:cxn modelId="{2553E5BC-C117-481D-A0B9-F560746085F6}" type="presParOf" srcId="{B23CC245-7540-4B17-AA1A-23D607BA13A3}" destId="{B895D518-5688-4997-BC34-6904921B0C6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33717A-3F55-405B-8B2F-08C949FA74E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F80F9C-E795-4122-9490-01E14A39C6CE}">
      <dgm:prSet/>
      <dgm:spPr/>
      <dgm:t>
        <a:bodyPr/>
        <a:lstStyle/>
        <a:p>
          <a:r>
            <a:rPr lang="cs-CZ" baseline="0"/>
            <a:t>Pásmo 2,4 GHz</a:t>
          </a:r>
          <a:endParaRPr lang="en-US"/>
        </a:p>
      </dgm:t>
    </dgm:pt>
    <dgm:pt modelId="{667D7F43-87C3-454C-9C48-CA3049536FE0}" type="parTrans" cxnId="{228FC422-0EEF-4F05-B3EE-FC5D68FEFB64}">
      <dgm:prSet/>
      <dgm:spPr/>
      <dgm:t>
        <a:bodyPr/>
        <a:lstStyle/>
        <a:p>
          <a:endParaRPr lang="en-US"/>
        </a:p>
      </dgm:t>
    </dgm:pt>
    <dgm:pt modelId="{6ED782A9-CA2E-4EC4-B8DC-4E48BB974F12}" type="sibTrans" cxnId="{228FC422-0EEF-4F05-B3EE-FC5D68FEFB64}">
      <dgm:prSet/>
      <dgm:spPr/>
      <dgm:t>
        <a:bodyPr/>
        <a:lstStyle/>
        <a:p>
          <a:endParaRPr lang="en-US"/>
        </a:p>
      </dgm:t>
    </dgm:pt>
    <dgm:pt modelId="{BA6570D2-77FE-4B79-B573-E77B48E1C92E}">
      <dgm:prSet/>
      <dgm:spPr/>
      <dgm:t>
        <a:bodyPr/>
        <a:lstStyle/>
        <a:p>
          <a:r>
            <a:rPr lang="cs-CZ" baseline="0"/>
            <a:t>Maximální rychlost 54 Mb/s</a:t>
          </a:r>
          <a:endParaRPr lang="en-US"/>
        </a:p>
      </dgm:t>
    </dgm:pt>
    <dgm:pt modelId="{A4DFC1D8-6999-4673-8B57-2974EF2235CC}" type="parTrans" cxnId="{D97C9E18-E818-48D3-B8A1-8F0D720456D5}">
      <dgm:prSet/>
      <dgm:spPr/>
      <dgm:t>
        <a:bodyPr/>
        <a:lstStyle/>
        <a:p>
          <a:endParaRPr lang="en-US"/>
        </a:p>
      </dgm:t>
    </dgm:pt>
    <dgm:pt modelId="{48F3FED8-5586-449E-8C0F-5D75A419B86E}" type="sibTrans" cxnId="{D97C9E18-E818-48D3-B8A1-8F0D720456D5}">
      <dgm:prSet/>
      <dgm:spPr/>
      <dgm:t>
        <a:bodyPr/>
        <a:lstStyle/>
        <a:p>
          <a:endParaRPr lang="en-US"/>
        </a:p>
      </dgm:t>
    </dgm:pt>
    <dgm:pt modelId="{5A2664F8-196F-4698-9E2F-AE3C6C065695}">
      <dgm:prSet/>
      <dgm:spPr/>
      <dgm:t>
        <a:bodyPr/>
        <a:lstStyle/>
        <a:p>
          <a:r>
            <a:rPr lang="cs-CZ" baseline="0"/>
            <a:t>Označován jako Wi-Fi 3</a:t>
          </a:r>
          <a:endParaRPr lang="en-US"/>
        </a:p>
      </dgm:t>
    </dgm:pt>
    <dgm:pt modelId="{0672A76D-1C52-4E80-AA3D-5550A877E123}" type="parTrans" cxnId="{703CC22C-9D21-47E9-B57C-0E35576C50B5}">
      <dgm:prSet/>
      <dgm:spPr/>
      <dgm:t>
        <a:bodyPr/>
        <a:lstStyle/>
        <a:p>
          <a:endParaRPr lang="en-US"/>
        </a:p>
      </dgm:t>
    </dgm:pt>
    <dgm:pt modelId="{C1419775-83D6-4ED6-9B99-D27B259B568E}" type="sibTrans" cxnId="{703CC22C-9D21-47E9-B57C-0E35576C50B5}">
      <dgm:prSet/>
      <dgm:spPr/>
      <dgm:t>
        <a:bodyPr/>
        <a:lstStyle/>
        <a:p>
          <a:endParaRPr lang="en-US"/>
        </a:p>
      </dgm:t>
    </dgm:pt>
    <dgm:pt modelId="{7CB9FB05-7008-4EBE-B244-BB9ACD346D36}" type="pres">
      <dgm:prSet presAssocID="{D233717A-3F55-405B-8B2F-08C949FA74E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109DEB-D90A-455A-BC09-742190B3E867}" type="pres">
      <dgm:prSet presAssocID="{3AF80F9C-E795-4122-9490-01E14A39C6CE}" presName="hierRoot1" presStyleCnt="0"/>
      <dgm:spPr/>
    </dgm:pt>
    <dgm:pt modelId="{20758CD6-EBEA-4518-8841-3DBF9443751F}" type="pres">
      <dgm:prSet presAssocID="{3AF80F9C-E795-4122-9490-01E14A39C6CE}" presName="composite" presStyleCnt="0"/>
      <dgm:spPr/>
    </dgm:pt>
    <dgm:pt modelId="{42D8DD6F-FFC3-4BAF-9C44-D7B9820A8ED2}" type="pres">
      <dgm:prSet presAssocID="{3AF80F9C-E795-4122-9490-01E14A39C6CE}" presName="background" presStyleLbl="node0" presStyleIdx="0" presStyleCnt="3"/>
      <dgm:spPr/>
    </dgm:pt>
    <dgm:pt modelId="{68D99DDB-1BDC-43CA-A36B-7D550C32A3DD}" type="pres">
      <dgm:prSet presAssocID="{3AF80F9C-E795-4122-9490-01E14A39C6CE}" presName="text" presStyleLbl="fgAcc0" presStyleIdx="0" presStyleCnt="3">
        <dgm:presLayoutVars>
          <dgm:chPref val="3"/>
        </dgm:presLayoutVars>
      </dgm:prSet>
      <dgm:spPr/>
    </dgm:pt>
    <dgm:pt modelId="{9DD4AABD-8D57-4ACE-BCF3-FDA9DCA51388}" type="pres">
      <dgm:prSet presAssocID="{3AF80F9C-E795-4122-9490-01E14A39C6CE}" presName="hierChild2" presStyleCnt="0"/>
      <dgm:spPr/>
    </dgm:pt>
    <dgm:pt modelId="{98FB42F3-F332-4400-9CC3-81F28DB082C0}" type="pres">
      <dgm:prSet presAssocID="{BA6570D2-77FE-4B79-B573-E77B48E1C92E}" presName="hierRoot1" presStyleCnt="0"/>
      <dgm:spPr/>
    </dgm:pt>
    <dgm:pt modelId="{739F7A10-DEFF-4EEA-A71F-B1B5B52698AB}" type="pres">
      <dgm:prSet presAssocID="{BA6570D2-77FE-4B79-B573-E77B48E1C92E}" presName="composite" presStyleCnt="0"/>
      <dgm:spPr/>
    </dgm:pt>
    <dgm:pt modelId="{9CEEA556-1D70-46E6-93B6-C7F3619BC37C}" type="pres">
      <dgm:prSet presAssocID="{BA6570D2-77FE-4B79-B573-E77B48E1C92E}" presName="background" presStyleLbl="node0" presStyleIdx="1" presStyleCnt="3"/>
      <dgm:spPr/>
    </dgm:pt>
    <dgm:pt modelId="{22DE40ED-A02A-4A83-BBFD-69EA0DEE2111}" type="pres">
      <dgm:prSet presAssocID="{BA6570D2-77FE-4B79-B573-E77B48E1C92E}" presName="text" presStyleLbl="fgAcc0" presStyleIdx="1" presStyleCnt="3">
        <dgm:presLayoutVars>
          <dgm:chPref val="3"/>
        </dgm:presLayoutVars>
      </dgm:prSet>
      <dgm:spPr/>
    </dgm:pt>
    <dgm:pt modelId="{EAD47E86-4902-4582-87B1-7D149B99327C}" type="pres">
      <dgm:prSet presAssocID="{BA6570D2-77FE-4B79-B573-E77B48E1C92E}" presName="hierChild2" presStyleCnt="0"/>
      <dgm:spPr/>
    </dgm:pt>
    <dgm:pt modelId="{80C0C71D-2F87-4F7A-A4D9-FD51DB42B40F}" type="pres">
      <dgm:prSet presAssocID="{5A2664F8-196F-4698-9E2F-AE3C6C065695}" presName="hierRoot1" presStyleCnt="0"/>
      <dgm:spPr/>
    </dgm:pt>
    <dgm:pt modelId="{FB8C21C2-4211-4136-8ECF-EDD4B5B1290F}" type="pres">
      <dgm:prSet presAssocID="{5A2664F8-196F-4698-9E2F-AE3C6C065695}" presName="composite" presStyleCnt="0"/>
      <dgm:spPr/>
    </dgm:pt>
    <dgm:pt modelId="{AD52F373-D37B-4990-9F9E-A8513D57DEFF}" type="pres">
      <dgm:prSet presAssocID="{5A2664F8-196F-4698-9E2F-AE3C6C065695}" presName="background" presStyleLbl="node0" presStyleIdx="2" presStyleCnt="3"/>
      <dgm:spPr/>
    </dgm:pt>
    <dgm:pt modelId="{DDFCF307-BBD5-4FA2-86F6-481B7BF1AA90}" type="pres">
      <dgm:prSet presAssocID="{5A2664F8-196F-4698-9E2F-AE3C6C065695}" presName="text" presStyleLbl="fgAcc0" presStyleIdx="2" presStyleCnt="3">
        <dgm:presLayoutVars>
          <dgm:chPref val="3"/>
        </dgm:presLayoutVars>
      </dgm:prSet>
      <dgm:spPr/>
    </dgm:pt>
    <dgm:pt modelId="{32BBC058-4F57-4C9B-AA73-5963ED64ADC6}" type="pres">
      <dgm:prSet presAssocID="{5A2664F8-196F-4698-9E2F-AE3C6C065695}" presName="hierChild2" presStyleCnt="0"/>
      <dgm:spPr/>
    </dgm:pt>
  </dgm:ptLst>
  <dgm:cxnLst>
    <dgm:cxn modelId="{D97C9E18-E818-48D3-B8A1-8F0D720456D5}" srcId="{D233717A-3F55-405B-8B2F-08C949FA74EB}" destId="{BA6570D2-77FE-4B79-B573-E77B48E1C92E}" srcOrd="1" destOrd="0" parTransId="{A4DFC1D8-6999-4673-8B57-2974EF2235CC}" sibTransId="{48F3FED8-5586-449E-8C0F-5D75A419B86E}"/>
    <dgm:cxn modelId="{B39C471F-FD93-4C01-9491-D73B7CE3060E}" type="presOf" srcId="{BA6570D2-77FE-4B79-B573-E77B48E1C92E}" destId="{22DE40ED-A02A-4A83-BBFD-69EA0DEE2111}" srcOrd="0" destOrd="0" presId="urn:microsoft.com/office/officeart/2005/8/layout/hierarchy1"/>
    <dgm:cxn modelId="{228FC422-0EEF-4F05-B3EE-FC5D68FEFB64}" srcId="{D233717A-3F55-405B-8B2F-08C949FA74EB}" destId="{3AF80F9C-E795-4122-9490-01E14A39C6CE}" srcOrd="0" destOrd="0" parTransId="{667D7F43-87C3-454C-9C48-CA3049536FE0}" sibTransId="{6ED782A9-CA2E-4EC4-B8DC-4E48BB974F12}"/>
    <dgm:cxn modelId="{14377825-BC35-4876-B4D3-B7AB469A5018}" type="presOf" srcId="{5A2664F8-196F-4698-9E2F-AE3C6C065695}" destId="{DDFCF307-BBD5-4FA2-86F6-481B7BF1AA90}" srcOrd="0" destOrd="0" presId="urn:microsoft.com/office/officeart/2005/8/layout/hierarchy1"/>
    <dgm:cxn modelId="{703CC22C-9D21-47E9-B57C-0E35576C50B5}" srcId="{D233717A-3F55-405B-8B2F-08C949FA74EB}" destId="{5A2664F8-196F-4698-9E2F-AE3C6C065695}" srcOrd="2" destOrd="0" parTransId="{0672A76D-1C52-4E80-AA3D-5550A877E123}" sibTransId="{C1419775-83D6-4ED6-9B99-D27B259B568E}"/>
    <dgm:cxn modelId="{9A6C3F62-A010-44F6-923C-E2B802B13773}" type="presOf" srcId="{D233717A-3F55-405B-8B2F-08C949FA74EB}" destId="{7CB9FB05-7008-4EBE-B244-BB9ACD346D36}" srcOrd="0" destOrd="0" presId="urn:microsoft.com/office/officeart/2005/8/layout/hierarchy1"/>
    <dgm:cxn modelId="{BCFB1AD3-A210-450C-916C-1B4EA8398072}" type="presOf" srcId="{3AF80F9C-E795-4122-9490-01E14A39C6CE}" destId="{68D99DDB-1BDC-43CA-A36B-7D550C32A3DD}" srcOrd="0" destOrd="0" presId="urn:microsoft.com/office/officeart/2005/8/layout/hierarchy1"/>
    <dgm:cxn modelId="{E0B519FE-7DD1-445C-BDED-AD8930B74606}" type="presParOf" srcId="{7CB9FB05-7008-4EBE-B244-BB9ACD346D36}" destId="{44109DEB-D90A-455A-BC09-742190B3E867}" srcOrd="0" destOrd="0" presId="urn:microsoft.com/office/officeart/2005/8/layout/hierarchy1"/>
    <dgm:cxn modelId="{486C787F-FEDF-4AA6-A63C-B98DCB21A4A9}" type="presParOf" srcId="{44109DEB-D90A-455A-BC09-742190B3E867}" destId="{20758CD6-EBEA-4518-8841-3DBF9443751F}" srcOrd="0" destOrd="0" presId="urn:microsoft.com/office/officeart/2005/8/layout/hierarchy1"/>
    <dgm:cxn modelId="{8ECBCC91-8EBC-4E30-BAA2-F2CBDA7FB865}" type="presParOf" srcId="{20758CD6-EBEA-4518-8841-3DBF9443751F}" destId="{42D8DD6F-FFC3-4BAF-9C44-D7B9820A8ED2}" srcOrd="0" destOrd="0" presId="urn:microsoft.com/office/officeart/2005/8/layout/hierarchy1"/>
    <dgm:cxn modelId="{96BB0CC6-922E-4456-8813-3C157B3F4C1A}" type="presParOf" srcId="{20758CD6-EBEA-4518-8841-3DBF9443751F}" destId="{68D99DDB-1BDC-43CA-A36B-7D550C32A3DD}" srcOrd="1" destOrd="0" presId="urn:microsoft.com/office/officeart/2005/8/layout/hierarchy1"/>
    <dgm:cxn modelId="{23BB4B1F-93F1-42D8-B881-AFF0746BF3B7}" type="presParOf" srcId="{44109DEB-D90A-455A-BC09-742190B3E867}" destId="{9DD4AABD-8D57-4ACE-BCF3-FDA9DCA51388}" srcOrd="1" destOrd="0" presId="urn:microsoft.com/office/officeart/2005/8/layout/hierarchy1"/>
    <dgm:cxn modelId="{8D614591-82E2-40AE-8DEA-65CBB71DEEBE}" type="presParOf" srcId="{7CB9FB05-7008-4EBE-B244-BB9ACD346D36}" destId="{98FB42F3-F332-4400-9CC3-81F28DB082C0}" srcOrd="1" destOrd="0" presId="urn:microsoft.com/office/officeart/2005/8/layout/hierarchy1"/>
    <dgm:cxn modelId="{20D974BB-01DA-440A-ABE1-8AA68539ED38}" type="presParOf" srcId="{98FB42F3-F332-4400-9CC3-81F28DB082C0}" destId="{739F7A10-DEFF-4EEA-A71F-B1B5B52698AB}" srcOrd="0" destOrd="0" presId="urn:microsoft.com/office/officeart/2005/8/layout/hierarchy1"/>
    <dgm:cxn modelId="{387B0482-9EE3-4CC9-94BC-D5A3F5E1FC19}" type="presParOf" srcId="{739F7A10-DEFF-4EEA-A71F-B1B5B52698AB}" destId="{9CEEA556-1D70-46E6-93B6-C7F3619BC37C}" srcOrd="0" destOrd="0" presId="urn:microsoft.com/office/officeart/2005/8/layout/hierarchy1"/>
    <dgm:cxn modelId="{9807548E-9B05-48D8-AE8E-090D8ED81140}" type="presParOf" srcId="{739F7A10-DEFF-4EEA-A71F-B1B5B52698AB}" destId="{22DE40ED-A02A-4A83-BBFD-69EA0DEE2111}" srcOrd="1" destOrd="0" presId="urn:microsoft.com/office/officeart/2005/8/layout/hierarchy1"/>
    <dgm:cxn modelId="{06B7245B-58E2-49C5-A6F4-92766829061D}" type="presParOf" srcId="{98FB42F3-F332-4400-9CC3-81F28DB082C0}" destId="{EAD47E86-4902-4582-87B1-7D149B99327C}" srcOrd="1" destOrd="0" presId="urn:microsoft.com/office/officeart/2005/8/layout/hierarchy1"/>
    <dgm:cxn modelId="{C801178A-A85B-4D03-BD9B-46819A82A9A5}" type="presParOf" srcId="{7CB9FB05-7008-4EBE-B244-BB9ACD346D36}" destId="{80C0C71D-2F87-4F7A-A4D9-FD51DB42B40F}" srcOrd="2" destOrd="0" presId="urn:microsoft.com/office/officeart/2005/8/layout/hierarchy1"/>
    <dgm:cxn modelId="{67B96D14-93B6-4F0D-97C6-6AC7644395C2}" type="presParOf" srcId="{80C0C71D-2F87-4F7A-A4D9-FD51DB42B40F}" destId="{FB8C21C2-4211-4136-8ECF-EDD4B5B1290F}" srcOrd="0" destOrd="0" presId="urn:microsoft.com/office/officeart/2005/8/layout/hierarchy1"/>
    <dgm:cxn modelId="{7292880F-E98A-41B2-8526-8E857CACB13C}" type="presParOf" srcId="{FB8C21C2-4211-4136-8ECF-EDD4B5B1290F}" destId="{AD52F373-D37B-4990-9F9E-A8513D57DEFF}" srcOrd="0" destOrd="0" presId="urn:microsoft.com/office/officeart/2005/8/layout/hierarchy1"/>
    <dgm:cxn modelId="{D6CBAE81-C957-4533-8D35-D20DD63CDF17}" type="presParOf" srcId="{FB8C21C2-4211-4136-8ECF-EDD4B5B1290F}" destId="{DDFCF307-BBD5-4FA2-86F6-481B7BF1AA90}" srcOrd="1" destOrd="0" presId="urn:microsoft.com/office/officeart/2005/8/layout/hierarchy1"/>
    <dgm:cxn modelId="{ADCFAF1F-B484-4841-9933-B2748805878D}" type="presParOf" srcId="{80C0C71D-2F87-4F7A-A4D9-FD51DB42B40F}" destId="{32BBC058-4F57-4C9B-AA73-5963ED64AD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D9B02C-8B9C-477D-8C69-B4DB9EA856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14D122-3CB2-4658-AD1D-0E5502017CA7}">
      <dgm:prSet/>
      <dgm:spPr/>
      <dgm:t>
        <a:bodyPr/>
        <a:lstStyle/>
        <a:p>
          <a:pPr>
            <a:defRPr cap="all"/>
          </a:pPr>
          <a:r>
            <a:rPr lang="cs-CZ"/>
            <a:t>Pásma 2,4 GHz i 5 GHz</a:t>
          </a:r>
          <a:endParaRPr lang="en-US"/>
        </a:p>
      </dgm:t>
    </dgm:pt>
    <dgm:pt modelId="{091A38E8-94EF-47C9-BEC8-81FA2C04198C}" type="parTrans" cxnId="{57705C5D-30A0-471F-BC1D-0F9A4A3E7248}">
      <dgm:prSet/>
      <dgm:spPr/>
      <dgm:t>
        <a:bodyPr/>
        <a:lstStyle/>
        <a:p>
          <a:endParaRPr lang="en-US"/>
        </a:p>
      </dgm:t>
    </dgm:pt>
    <dgm:pt modelId="{E03BC4CB-D142-49ED-BFD3-8AE1FE26A52F}" type="sibTrans" cxnId="{57705C5D-30A0-471F-BC1D-0F9A4A3E7248}">
      <dgm:prSet/>
      <dgm:spPr/>
      <dgm:t>
        <a:bodyPr/>
        <a:lstStyle/>
        <a:p>
          <a:endParaRPr lang="en-US"/>
        </a:p>
      </dgm:t>
    </dgm:pt>
    <dgm:pt modelId="{EC78CAB6-E6A4-4DB0-8F26-704959A676CD}">
      <dgm:prSet/>
      <dgm:spPr/>
      <dgm:t>
        <a:bodyPr/>
        <a:lstStyle/>
        <a:p>
          <a:pPr>
            <a:defRPr cap="all"/>
          </a:pPr>
          <a:r>
            <a:rPr lang="cs-CZ"/>
            <a:t>Maximální rychlost 600Mb/s</a:t>
          </a:r>
          <a:endParaRPr lang="en-US"/>
        </a:p>
      </dgm:t>
    </dgm:pt>
    <dgm:pt modelId="{2F8C5081-1DE5-40E7-8A88-DDBB4AA70A24}" type="parTrans" cxnId="{59165CEA-251C-4358-82ED-4561FF044E59}">
      <dgm:prSet/>
      <dgm:spPr/>
      <dgm:t>
        <a:bodyPr/>
        <a:lstStyle/>
        <a:p>
          <a:endParaRPr lang="en-US"/>
        </a:p>
      </dgm:t>
    </dgm:pt>
    <dgm:pt modelId="{FB7F5703-73F4-4AF0-8BEC-2ED8D0F8C7FA}" type="sibTrans" cxnId="{59165CEA-251C-4358-82ED-4561FF044E59}">
      <dgm:prSet/>
      <dgm:spPr/>
      <dgm:t>
        <a:bodyPr/>
        <a:lstStyle/>
        <a:p>
          <a:endParaRPr lang="en-US"/>
        </a:p>
      </dgm:t>
    </dgm:pt>
    <dgm:pt modelId="{F208F4E3-2278-437E-803F-845261B293AB}">
      <dgm:prSet/>
      <dgm:spPr/>
      <dgm:t>
        <a:bodyPr/>
        <a:lstStyle/>
        <a:p>
          <a:pPr>
            <a:defRPr cap="all"/>
          </a:pPr>
          <a:r>
            <a:rPr lang="cs-CZ"/>
            <a:t>Označován jako Wi-Fi 4</a:t>
          </a:r>
          <a:endParaRPr lang="en-US"/>
        </a:p>
      </dgm:t>
    </dgm:pt>
    <dgm:pt modelId="{0FB11279-000E-449A-AC39-01283A223F24}" type="parTrans" cxnId="{DF08B36F-121D-4346-B6A2-06041B2FFACD}">
      <dgm:prSet/>
      <dgm:spPr/>
      <dgm:t>
        <a:bodyPr/>
        <a:lstStyle/>
        <a:p>
          <a:endParaRPr lang="en-US"/>
        </a:p>
      </dgm:t>
    </dgm:pt>
    <dgm:pt modelId="{06CAB4F9-808A-48EB-A7C9-6BD226FF0507}" type="sibTrans" cxnId="{DF08B36F-121D-4346-B6A2-06041B2FFACD}">
      <dgm:prSet/>
      <dgm:spPr/>
      <dgm:t>
        <a:bodyPr/>
        <a:lstStyle/>
        <a:p>
          <a:endParaRPr lang="en-US"/>
        </a:p>
      </dgm:t>
    </dgm:pt>
    <dgm:pt modelId="{7B9BEB07-BC22-4AEB-9DCE-7B81258C6E17}" type="pres">
      <dgm:prSet presAssocID="{47D9B02C-8B9C-477D-8C69-B4DB9EA856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4B2304-32F5-427E-95E8-AAF7D615AFCB}" type="pres">
      <dgm:prSet presAssocID="{0A14D122-3CB2-4658-AD1D-0E5502017CA7}" presName="hierRoot1" presStyleCnt="0"/>
      <dgm:spPr/>
    </dgm:pt>
    <dgm:pt modelId="{BCA2DAA1-5FBE-44DA-854D-AD861CD9039F}" type="pres">
      <dgm:prSet presAssocID="{0A14D122-3CB2-4658-AD1D-0E5502017CA7}" presName="composite" presStyleCnt="0"/>
      <dgm:spPr/>
    </dgm:pt>
    <dgm:pt modelId="{249C5EDF-D79F-4015-8415-6A70602E31F3}" type="pres">
      <dgm:prSet presAssocID="{0A14D122-3CB2-4658-AD1D-0E5502017CA7}" presName="background" presStyleLbl="node0" presStyleIdx="0" presStyleCnt="3"/>
      <dgm:spPr/>
    </dgm:pt>
    <dgm:pt modelId="{84441A8C-BAD8-44A8-8ED7-1ACD68724D42}" type="pres">
      <dgm:prSet presAssocID="{0A14D122-3CB2-4658-AD1D-0E5502017CA7}" presName="text" presStyleLbl="fgAcc0" presStyleIdx="0" presStyleCnt="3">
        <dgm:presLayoutVars>
          <dgm:chPref val="3"/>
        </dgm:presLayoutVars>
      </dgm:prSet>
      <dgm:spPr/>
    </dgm:pt>
    <dgm:pt modelId="{7387CD85-47AD-4C3D-A520-636669A74D84}" type="pres">
      <dgm:prSet presAssocID="{0A14D122-3CB2-4658-AD1D-0E5502017CA7}" presName="hierChild2" presStyleCnt="0"/>
      <dgm:spPr/>
    </dgm:pt>
    <dgm:pt modelId="{852E7258-F2FB-4606-B3B0-AECFEA104E45}" type="pres">
      <dgm:prSet presAssocID="{EC78CAB6-E6A4-4DB0-8F26-704959A676CD}" presName="hierRoot1" presStyleCnt="0"/>
      <dgm:spPr/>
    </dgm:pt>
    <dgm:pt modelId="{69FF09E6-F55A-4FE2-A984-E80922ACB6B6}" type="pres">
      <dgm:prSet presAssocID="{EC78CAB6-E6A4-4DB0-8F26-704959A676CD}" presName="composite" presStyleCnt="0"/>
      <dgm:spPr/>
    </dgm:pt>
    <dgm:pt modelId="{DBF09D6C-31F0-4CDC-9045-A40C8C0CB094}" type="pres">
      <dgm:prSet presAssocID="{EC78CAB6-E6A4-4DB0-8F26-704959A676CD}" presName="background" presStyleLbl="node0" presStyleIdx="1" presStyleCnt="3"/>
      <dgm:spPr/>
    </dgm:pt>
    <dgm:pt modelId="{EE4E6F57-59D3-4CF4-BE25-B35BD58D4135}" type="pres">
      <dgm:prSet presAssocID="{EC78CAB6-E6A4-4DB0-8F26-704959A676CD}" presName="text" presStyleLbl="fgAcc0" presStyleIdx="1" presStyleCnt="3">
        <dgm:presLayoutVars>
          <dgm:chPref val="3"/>
        </dgm:presLayoutVars>
      </dgm:prSet>
      <dgm:spPr/>
    </dgm:pt>
    <dgm:pt modelId="{AE32EC41-56E2-45DF-A650-B639575396F0}" type="pres">
      <dgm:prSet presAssocID="{EC78CAB6-E6A4-4DB0-8F26-704959A676CD}" presName="hierChild2" presStyleCnt="0"/>
      <dgm:spPr/>
    </dgm:pt>
    <dgm:pt modelId="{9374AB7E-0C41-4AA4-8F60-65B414D03444}" type="pres">
      <dgm:prSet presAssocID="{F208F4E3-2278-437E-803F-845261B293AB}" presName="hierRoot1" presStyleCnt="0"/>
      <dgm:spPr/>
    </dgm:pt>
    <dgm:pt modelId="{585273BC-030C-467F-952B-BBCCD11B6D24}" type="pres">
      <dgm:prSet presAssocID="{F208F4E3-2278-437E-803F-845261B293AB}" presName="composite" presStyleCnt="0"/>
      <dgm:spPr/>
    </dgm:pt>
    <dgm:pt modelId="{2CB155EF-E44B-4135-A06C-016E0D306BA0}" type="pres">
      <dgm:prSet presAssocID="{F208F4E3-2278-437E-803F-845261B293AB}" presName="background" presStyleLbl="node0" presStyleIdx="2" presStyleCnt="3"/>
      <dgm:spPr/>
    </dgm:pt>
    <dgm:pt modelId="{06047D03-9234-4640-A0BA-61EED3BA9213}" type="pres">
      <dgm:prSet presAssocID="{F208F4E3-2278-437E-803F-845261B293AB}" presName="text" presStyleLbl="fgAcc0" presStyleIdx="2" presStyleCnt="3">
        <dgm:presLayoutVars>
          <dgm:chPref val="3"/>
        </dgm:presLayoutVars>
      </dgm:prSet>
      <dgm:spPr/>
    </dgm:pt>
    <dgm:pt modelId="{A60A7853-2A9A-4818-B7DB-3BB4D83E115B}" type="pres">
      <dgm:prSet presAssocID="{F208F4E3-2278-437E-803F-845261B293AB}" presName="hierChild2" presStyleCnt="0"/>
      <dgm:spPr/>
    </dgm:pt>
  </dgm:ptLst>
  <dgm:cxnLst>
    <dgm:cxn modelId="{83F3C516-C3A2-40F6-9721-5740BE02DF3D}" type="presOf" srcId="{47D9B02C-8B9C-477D-8C69-B4DB9EA85691}" destId="{7B9BEB07-BC22-4AEB-9DCE-7B81258C6E17}" srcOrd="0" destOrd="0" presId="urn:microsoft.com/office/officeart/2005/8/layout/hierarchy1"/>
    <dgm:cxn modelId="{102E1337-525C-4373-81B5-A8438A7C2E7E}" type="presOf" srcId="{0A14D122-3CB2-4658-AD1D-0E5502017CA7}" destId="{84441A8C-BAD8-44A8-8ED7-1ACD68724D42}" srcOrd="0" destOrd="0" presId="urn:microsoft.com/office/officeart/2005/8/layout/hierarchy1"/>
    <dgm:cxn modelId="{57705C5D-30A0-471F-BC1D-0F9A4A3E7248}" srcId="{47D9B02C-8B9C-477D-8C69-B4DB9EA85691}" destId="{0A14D122-3CB2-4658-AD1D-0E5502017CA7}" srcOrd="0" destOrd="0" parTransId="{091A38E8-94EF-47C9-BEC8-81FA2C04198C}" sibTransId="{E03BC4CB-D142-49ED-BFD3-8AE1FE26A52F}"/>
    <dgm:cxn modelId="{DF08B36F-121D-4346-B6A2-06041B2FFACD}" srcId="{47D9B02C-8B9C-477D-8C69-B4DB9EA85691}" destId="{F208F4E3-2278-437E-803F-845261B293AB}" srcOrd="2" destOrd="0" parTransId="{0FB11279-000E-449A-AC39-01283A223F24}" sibTransId="{06CAB4F9-808A-48EB-A7C9-6BD226FF0507}"/>
    <dgm:cxn modelId="{192CBA75-0440-4505-B2FF-A632863E4F92}" type="presOf" srcId="{F208F4E3-2278-437E-803F-845261B293AB}" destId="{06047D03-9234-4640-A0BA-61EED3BA9213}" srcOrd="0" destOrd="0" presId="urn:microsoft.com/office/officeart/2005/8/layout/hierarchy1"/>
    <dgm:cxn modelId="{E564C28C-C7F5-4391-9962-9113E23FC33B}" type="presOf" srcId="{EC78CAB6-E6A4-4DB0-8F26-704959A676CD}" destId="{EE4E6F57-59D3-4CF4-BE25-B35BD58D4135}" srcOrd="0" destOrd="0" presId="urn:microsoft.com/office/officeart/2005/8/layout/hierarchy1"/>
    <dgm:cxn modelId="{59165CEA-251C-4358-82ED-4561FF044E59}" srcId="{47D9B02C-8B9C-477D-8C69-B4DB9EA85691}" destId="{EC78CAB6-E6A4-4DB0-8F26-704959A676CD}" srcOrd="1" destOrd="0" parTransId="{2F8C5081-1DE5-40E7-8A88-DDBB4AA70A24}" sibTransId="{FB7F5703-73F4-4AF0-8BEC-2ED8D0F8C7FA}"/>
    <dgm:cxn modelId="{A0B13DAF-0346-4205-9916-8EF2F1EA3C4A}" type="presParOf" srcId="{7B9BEB07-BC22-4AEB-9DCE-7B81258C6E17}" destId="{864B2304-32F5-427E-95E8-AAF7D615AFCB}" srcOrd="0" destOrd="0" presId="urn:microsoft.com/office/officeart/2005/8/layout/hierarchy1"/>
    <dgm:cxn modelId="{6F9687AD-7657-4DA8-9C79-A52841C61D82}" type="presParOf" srcId="{864B2304-32F5-427E-95E8-AAF7D615AFCB}" destId="{BCA2DAA1-5FBE-44DA-854D-AD861CD9039F}" srcOrd="0" destOrd="0" presId="urn:microsoft.com/office/officeart/2005/8/layout/hierarchy1"/>
    <dgm:cxn modelId="{15874C7F-65A8-4073-9205-0DF45580D14E}" type="presParOf" srcId="{BCA2DAA1-5FBE-44DA-854D-AD861CD9039F}" destId="{249C5EDF-D79F-4015-8415-6A70602E31F3}" srcOrd="0" destOrd="0" presId="urn:microsoft.com/office/officeart/2005/8/layout/hierarchy1"/>
    <dgm:cxn modelId="{BCAD654E-070A-48D9-B4EF-C7FCB6262F69}" type="presParOf" srcId="{BCA2DAA1-5FBE-44DA-854D-AD861CD9039F}" destId="{84441A8C-BAD8-44A8-8ED7-1ACD68724D42}" srcOrd="1" destOrd="0" presId="urn:microsoft.com/office/officeart/2005/8/layout/hierarchy1"/>
    <dgm:cxn modelId="{6D8903C2-9E8D-4C00-9A35-3E41CAD6D15D}" type="presParOf" srcId="{864B2304-32F5-427E-95E8-AAF7D615AFCB}" destId="{7387CD85-47AD-4C3D-A520-636669A74D84}" srcOrd="1" destOrd="0" presId="urn:microsoft.com/office/officeart/2005/8/layout/hierarchy1"/>
    <dgm:cxn modelId="{1A0A4DC6-43B4-4F3D-B99C-55B7F8C49932}" type="presParOf" srcId="{7B9BEB07-BC22-4AEB-9DCE-7B81258C6E17}" destId="{852E7258-F2FB-4606-B3B0-AECFEA104E45}" srcOrd="1" destOrd="0" presId="urn:microsoft.com/office/officeart/2005/8/layout/hierarchy1"/>
    <dgm:cxn modelId="{917268FF-9706-4D0F-8B20-7B8D8BE5581C}" type="presParOf" srcId="{852E7258-F2FB-4606-B3B0-AECFEA104E45}" destId="{69FF09E6-F55A-4FE2-A984-E80922ACB6B6}" srcOrd="0" destOrd="0" presId="urn:microsoft.com/office/officeart/2005/8/layout/hierarchy1"/>
    <dgm:cxn modelId="{E12D49F0-AC34-4373-95DB-3EC0128985DB}" type="presParOf" srcId="{69FF09E6-F55A-4FE2-A984-E80922ACB6B6}" destId="{DBF09D6C-31F0-4CDC-9045-A40C8C0CB094}" srcOrd="0" destOrd="0" presId="urn:microsoft.com/office/officeart/2005/8/layout/hierarchy1"/>
    <dgm:cxn modelId="{115F30AE-89BB-4528-9ECE-F5EBFDAA7D72}" type="presParOf" srcId="{69FF09E6-F55A-4FE2-A984-E80922ACB6B6}" destId="{EE4E6F57-59D3-4CF4-BE25-B35BD58D4135}" srcOrd="1" destOrd="0" presId="urn:microsoft.com/office/officeart/2005/8/layout/hierarchy1"/>
    <dgm:cxn modelId="{234A50DD-7555-4B66-B6A2-01C93185CEA8}" type="presParOf" srcId="{852E7258-F2FB-4606-B3B0-AECFEA104E45}" destId="{AE32EC41-56E2-45DF-A650-B639575396F0}" srcOrd="1" destOrd="0" presId="urn:microsoft.com/office/officeart/2005/8/layout/hierarchy1"/>
    <dgm:cxn modelId="{FF153D8E-B0A0-481B-B809-2A4E73382BC3}" type="presParOf" srcId="{7B9BEB07-BC22-4AEB-9DCE-7B81258C6E17}" destId="{9374AB7E-0C41-4AA4-8F60-65B414D03444}" srcOrd="2" destOrd="0" presId="urn:microsoft.com/office/officeart/2005/8/layout/hierarchy1"/>
    <dgm:cxn modelId="{026000F5-D8BD-43AB-904B-C9AB7C081878}" type="presParOf" srcId="{9374AB7E-0C41-4AA4-8F60-65B414D03444}" destId="{585273BC-030C-467F-952B-BBCCD11B6D24}" srcOrd="0" destOrd="0" presId="urn:microsoft.com/office/officeart/2005/8/layout/hierarchy1"/>
    <dgm:cxn modelId="{52B6759D-E12B-4942-BA88-4E1224A36622}" type="presParOf" srcId="{585273BC-030C-467F-952B-BBCCD11B6D24}" destId="{2CB155EF-E44B-4135-A06C-016E0D306BA0}" srcOrd="0" destOrd="0" presId="urn:microsoft.com/office/officeart/2005/8/layout/hierarchy1"/>
    <dgm:cxn modelId="{654E6F29-0E6E-46C4-9B58-688CAA58054D}" type="presParOf" srcId="{585273BC-030C-467F-952B-BBCCD11B6D24}" destId="{06047D03-9234-4640-A0BA-61EED3BA9213}" srcOrd="1" destOrd="0" presId="urn:microsoft.com/office/officeart/2005/8/layout/hierarchy1"/>
    <dgm:cxn modelId="{2D436961-F85E-4A9A-82CC-9B66AE0D42C0}" type="presParOf" srcId="{9374AB7E-0C41-4AA4-8F60-65B414D03444}" destId="{A60A7853-2A9A-4818-B7DB-3BB4D83E11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3F8DAA-4FDE-4BF9-9BE9-1B2780FA2F3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22BECE-EAC8-445C-9C54-BE7B7064458A}">
      <dgm:prSet/>
      <dgm:spPr/>
      <dgm:t>
        <a:bodyPr/>
        <a:lstStyle/>
        <a:p>
          <a:r>
            <a:rPr lang="cs-CZ" baseline="0"/>
            <a:t>Pásmo 3,7 GHz</a:t>
          </a:r>
          <a:endParaRPr lang="en-US"/>
        </a:p>
      </dgm:t>
    </dgm:pt>
    <dgm:pt modelId="{DAAB566F-3A97-472E-B060-1796EB07BE06}" type="parTrans" cxnId="{6B71EDDB-8F7C-4AB5-87FB-B02F677E7985}">
      <dgm:prSet/>
      <dgm:spPr/>
      <dgm:t>
        <a:bodyPr/>
        <a:lstStyle/>
        <a:p>
          <a:endParaRPr lang="en-US"/>
        </a:p>
      </dgm:t>
    </dgm:pt>
    <dgm:pt modelId="{EC9EF7EB-67E6-406A-9EAE-BC5BD247226C}" type="sibTrans" cxnId="{6B71EDDB-8F7C-4AB5-87FB-B02F677E7985}">
      <dgm:prSet/>
      <dgm:spPr/>
      <dgm:t>
        <a:bodyPr/>
        <a:lstStyle/>
        <a:p>
          <a:endParaRPr lang="en-US"/>
        </a:p>
      </dgm:t>
    </dgm:pt>
    <dgm:pt modelId="{8B2A0DDE-8CA1-45A3-A83B-7FD63048AC12}">
      <dgm:prSet/>
      <dgm:spPr/>
      <dgm:t>
        <a:bodyPr/>
        <a:lstStyle/>
        <a:p>
          <a:r>
            <a:rPr lang="cs-CZ" baseline="0"/>
            <a:t>Maximální rychlost 54Mb/s</a:t>
          </a:r>
          <a:endParaRPr lang="en-US"/>
        </a:p>
      </dgm:t>
    </dgm:pt>
    <dgm:pt modelId="{F35E111A-8F40-4665-88AA-CEDD5003927F}" type="parTrans" cxnId="{71636758-70E5-488F-B91D-CCA367EF8D0A}">
      <dgm:prSet/>
      <dgm:spPr/>
      <dgm:t>
        <a:bodyPr/>
        <a:lstStyle/>
        <a:p>
          <a:endParaRPr lang="en-US"/>
        </a:p>
      </dgm:t>
    </dgm:pt>
    <dgm:pt modelId="{4AB9BF2B-833D-4F8B-AD04-72FAAD607B42}" type="sibTrans" cxnId="{71636758-70E5-488F-B91D-CCA367EF8D0A}">
      <dgm:prSet/>
      <dgm:spPr/>
      <dgm:t>
        <a:bodyPr/>
        <a:lstStyle/>
        <a:p>
          <a:endParaRPr lang="en-US"/>
        </a:p>
      </dgm:t>
    </dgm:pt>
    <dgm:pt modelId="{82B099CE-316F-474B-8388-601ECF706FDE}">
      <dgm:prSet/>
      <dgm:spPr/>
      <dgm:t>
        <a:bodyPr/>
        <a:lstStyle/>
        <a:p>
          <a:r>
            <a:rPr lang="cs-CZ" baseline="0"/>
            <a:t>Používán hlavně v USA </a:t>
          </a:r>
          <a:endParaRPr lang="en-US"/>
        </a:p>
      </dgm:t>
    </dgm:pt>
    <dgm:pt modelId="{4BEB19EE-EFF2-47FB-A945-260A4B6E1604}" type="parTrans" cxnId="{C4EE0929-3621-49EE-8978-08555B2EC8D9}">
      <dgm:prSet/>
      <dgm:spPr/>
      <dgm:t>
        <a:bodyPr/>
        <a:lstStyle/>
        <a:p>
          <a:endParaRPr lang="en-US"/>
        </a:p>
      </dgm:t>
    </dgm:pt>
    <dgm:pt modelId="{929A24B6-3E1A-4F1D-8179-2A7A78AF1E76}" type="sibTrans" cxnId="{C4EE0929-3621-49EE-8978-08555B2EC8D9}">
      <dgm:prSet/>
      <dgm:spPr/>
      <dgm:t>
        <a:bodyPr/>
        <a:lstStyle/>
        <a:p>
          <a:endParaRPr lang="en-US"/>
        </a:p>
      </dgm:t>
    </dgm:pt>
    <dgm:pt modelId="{92587C8D-7B81-4E77-9620-B352F54436C8}" type="pres">
      <dgm:prSet presAssocID="{E23F8DAA-4FDE-4BF9-9BE9-1B2780FA2F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EE3A33-7B15-4365-BE96-E32A5926877E}" type="pres">
      <dgm:prSet presAssocID="{A022BECE-EAC8-445C-9C54-BE7B7064458A}" presName="hierRoot1" presStyleCnt="0"/>
      <dgm:spPr/>
    </dgm:pt>
    <dgm:pt modelId="{C6D7C4BF-7080-43A0-B9E4-358BC5C12DA8}" type="pres">
      <dgm:prSet presAssocID="{A022BECE-EAC8-445C-9C54-BE7B7064458A}" presName="composite" presStyleCnt="0"/>
      <dgm:spPr/>
    </dgm:pt>
    <dgm:pt modelId="{3849680F-B4B7-4D64-B4BC-CCF0CBB2FD0A}" type="pres">
      <dgm:prSet presAssocID="{A022BECE-EAC8-445C-9C54-BE7B7064458A}" presName="background" presStyleLbl="node0" presStyleIdx="0" presStyleCnt="3"/>
      <dgm:spPr/>
    </dgm:pt>
    <dgm:pt modelId="{117D31D7-F747-402C-854F-2CA564A9920D}" type="pres">
      <dgm:prSet presAssocID="{A022BECE-EAC8-445C-9C54-BE7B7064458A}" presName="text" presStyleLbl="fgAcc0" presStyleIdx="0" presStyleCnt="3">
        <dgm:presLayoutVars>
          <dgm:chPref val="3"/>
        </dgm:presLayoutVars>
      </dgm:prSet>
      <dgm:spPr/>
    </dgm:pt>
    <dgm:pt modelId="{0D7C980F-2B99-494E-B7DF-2B667B02438D}" type="pres">
      <dgm:prSet presAssocID="{A022BECE-EAC8-445C-9C54-BE7B7064458A}" presName="hierChild2" presStyleCnt="0"/>
      <dgm:spPr/>
    </dgm:pt>
    <dgm:pt modelId="{48B2EF05-BBF7-4C69-93E7-6CD59400F1FA}" type="pres">
      <dgm:prSet presAssocID="{8B2A0DDE-8CA1-45A3-A83B-7FD63048AC12}" presName="hierRoot1" presStyleCnt="0"/>
      <dgm:spPr/>
    </dgm:pt>
    <dgm:pt modelId="{A7685F83-B93C-4059-9C34-8D7744B6B42E}" type="pres">
      <dgm:prSet presAssocID="{8B2A0DDE-8CA1-45A3-A83B-7FD63048AC12}" presName="composite" presStyleCnt="0"/>
      <dgm:spPr/>
    </dgm:pt>
    <dgm:pt modelId="{583F2167-7962-4CB1-A9EC-3AC583D0CFC9}" type="pres">
      <dgm:prSet presAssocID="{8B2A0DDE-8CA1-45A3-A83B-7FD63048AC12}" presName="background" presStyleLbl="node0" presStyleIdx="1" presStyleCnt="3"/>
      <dgm:spPr/>
    </dgm:pt>
    <dgm:pt modelId="{7B34CA45-175B-4037-ACCD-CC33338E94C6}" type="pres">
      <dgm:prSet presAssocID="{8B2A0DDE-8CA1-45A3-A83B-7FD63048AC12}" presName="text" presStyleLbl="fgAcc0" presStyleIdx="1" presStyleCnt="3">
        <dgm:presLayoutVars>
          <dgm:chPref val="3"/>
        </dgm:presLayoutVars>
      </dgm:prSet>
      <dgm:spPr/>
    </dgm:pt>
    <dgm:pt modelId="{AFB10BA0-8523-443E-B091-DE7D5364BB59}" type="pres">
      <dgm:prSet presAssocID="{8B2A0DDE-8CA1-45A3-A83B-7FD63048AC12}" presName="hierChild2" presStyleCnt="0"/>
      <dgm:spPr/>
    </dgm:pt>
    <dgm:pt modelId="{3F46CA93-2E7D-4C02-A521-B3D142D701BF}" type="pres">
      <dgm:prSet presAssocID="{82B099CE-316F-474B-8388-601ECF706FDE}" presName="hierRoot1" presStyleCnt="0"/>
      <dgm:spPr/>
    </dgm:pt>
    <dgm:pt modelId="{C9A20798-8B6C-495F-97C0-6144547FBC00}" type="pres">
      <dgm:prSet presAssocID="{82B099CE-316F-474B-8388-601ECF706FDE}" presName="composite" presStyleCnt="0"/>
      <dgm:spPr/>
    </dgm:pt>
    <dgm:pt modelId="{CDC3EC6C-E6C0-44FC-9A49-97B7729E2E12}" type="pres">
      <dgm:prSet presAssocID="{82B099CE-316F-474B-8388-601ECF706FDE}" presName="background" presStyleLbl="node0" presStyleIdx="2" presStyleCnt="3"/>
      <dgm:spPr/>
    </dgm:pt>
    <dgm:pt modelId="{6D186037-BBFC-4DA2-A1C8-4ED9D0E1BB47}" type="pres">
      <dgm:prSet presAssocID="{82B099CE-316F-474B-8388-601ECF706FDE}" presName="text" presStyleLbl="fgAcc0" presStyleIdx="2" presStyleCnt="3">
        <dgm:presLayoutVars>
          <dgm:chPref val="3"/>
        </dgm:presLayoutVars>
      </dgm:prSet>
      <dgm:spPr/>
    </dgm:pt>
    <dgm:pt modelId="{F8AF9573-22F3-4BD7-A6B2-CEC3D5A7166D}" type="pres">
      <dgm:prSet presAssocID="{82B099CE-316F-474B-8388-601ECF706FDE}" presName="hierChild2" presStyleCnt="0"/>
      <dgm:spPr/>
    </dgm:pt>
  </dgm:ptLst>
  <dgm:cxnLst>
    <dgm:cxn modelId="{11A0A123-D766-45DD-81F3-097FF03E8C7E}" type="presOf" srcId="{A022BECE-EAC8-445C-9C54-BE7B7064458A}" destId="{117D31D7-F747-402C-854F-2CA564A9920D}" srcOrd="0" destOrd="0" presId="urn:microsoft.com/office/officeart/2005/8/layout/hierarchy1"/>
    <dgm:cxn modelId="{C4EE0929-3621-49EE-8978-08555B2EC8D9}" srcId="{E23F8DAA-4FDE-4BF9-9BE9-1B2780FA2F36}" destId="{82B099CE-316F-474B-8388-601ECF706FDE}" srcOrd="2" destOrd="0" parTransId="{4BEB19EE-EFF2-47FB-A945-260A4B6E1604}" sibTransId="{929A24B6-3E1A-4F1D-8179-2A7A78AF1E76}"/>
    <dgm:cxn modelId="{EB920955-B03A-48F0-9F13-354EAE208258}" type="presOf" srcId="{E23F8DAA-4FDE-4BF9-9BE9-1B2780FA2F36}" destId="{92587C8D-7B81-4E77-9620-B352F54436C8}" srcOrd="0" destOrd="0" presId="urn:microsoft.com/office/officeart/2005/8/layout/hierarchy1"/>
    <dgm:cxn modelId="{71636758-70E5-488F-B91D-CCA367EF8D0A}" srcId="{E23F8DAA-4FDE-4BF9-9BE9-1B2780FA2F36}" destId="{8B2A0DDE-8CA1-45A3-A83B-7FD63048AC12}" srcOrd="1" destOrd="0" parTransId="{F35E111A-8F40-4665-88AA-CEDD5003927F}" sibTransId="{4AB9BF2B-833D-4F8B-AD04-72FAAD607B42}"/>
    <dgm:cxn modelId="{F48A448A-6FAE-4A08-B44A-87D87CA5A1E8}" type="presOf" srcId="{82B099CE-316F-474B-8388-601ECF706FDE}" destId="{6D186037-BBFC-4DA2-A1C8-4ED9D0E1BB47}" srcOrd="0" destOrd="0" presId="urn:microsoft.com/office/officeart/2005/8/layout/hierarchy1"/>
    <dgm:cxn modelId="{57E8729B-344B-40BC-9CD7-589E8CB94028}" type="presOf" srcId="{8B2A0DDE-8CA1-45A3-A83B-7FD63048AC12}" destId="{7B34CA45-175B-4037-ACCD-CC33338E94C6}" srcOrd="0" destOrd="0" presId="urn:microsoft.com/office/officeart/2005/8/layout/hierarchy1"/>
    <dgm:cxn modelId="{6B71EDDB-8F7C-4AB5-87FB-B02F677E7985}" srcId="{E23F8DAA-4FDE-4BF9-9BE9-1B2780FA2F36}" destId="{A022BECE-EAC8-445C-9C54-BE7B7064458A}" srcOrd="0" destOrd="0" parTransId="{DAAB566F-3A97-472E-B060-1796EB07BE06}" sibTransId="{EC9EF7EB-67E6-406A-9EAE-BC5BD247226C}"/>
    <dgm:cxn modelId="{25C58AC4-4856-404A-88A9-A205C5CF1124}" type="presParOf" srcId="{92587C8D-7B81-4E77-9620-B352F54436C8}" destId="{EFEE3A33-7B15-4365-BE96-E32A5926877E}" srcOrd="0" destOrd="0" presId="urn:microsoft.com/office/officeart/2005/8/layout/hierarchy1"/>
    <dgm:cxn modelId="{9D400FF4-565E-43C9-9FCA-1B135094323B}" type="presParOf" srcId="{EFEE3A33-7B15-4365-BE96-E32A5926877E}" destId="{C6D7C4BF-7080-43A0-B9E4-358BC5C12DA8}" srcOrd="0" destOrd="0" presId="urn:microsoft.com/office/officeart/2005/8/layout/hierarchy1"/>
    <dgm:cxn modelId="{75E8C737-DFBE-4BE5-A259-B83263C80A6B}" type="presParOf" srcId="{C6D7C4BF-7080-43A0-B9E4-358BC5C12DA8}" destId="{3849680F-B4B7-4D64-B4BC-CCF0CBB2FD0A}" srcOrd="0" destOrd="0" presId="urn:microsoft.com/office/officeart/2005/8/layout/hierarchy1"/>
    <dgm:cxn modelId="{5E03EF4B-56A9-4BED-8CF6-5AD7E7C40C17}" type="presParOf" srcId="{C6D7C4BF-7080-43A0-B9E4-358BC5C12DA8}" destId="{117D31D7-F747-402C-854F-2CA564A9920D}" srcOrd="1" destOrd="0" presId="urn:microsoft.com/office/officeart/2005/8/layout/hierarchy1"/>
    <dgm:cxn modelId="{7753E88B-F750-4D2B-913F-9A2B403B2E23}" type="presParOf" srcId="{EFEE3A33-7B15-4365-BE96-E32A5926877E}" destId="{0D7C980F-2B99-494E-B7DF-2B667B02438D}" srcOrd="1" destOrd="0" presId="urn:microsoft.com/office/officeart/2005/8/layout/hierarchy1"/>
    <dgm:cxn modelId="{4014D5BD-DA31-459A-9A51-F97E4ADFD8EA}" type="presParOf" srcId="{92587C8D-7B81-4E77-9620-B352F54436C8}" destId="{48B2EF05-BBF7-4C69-93E7-6CD59400F1FA}" srcOrd="1" destOrd="0" presId="urn:microsoft.com/office/officeart/2005/8/layout/hierarchy1"/>
    <dgm:cxn modelId="{E91E2DFF-E6E4-4F18-945C-18FEAEBCF47D}" type="presParOf" srcId="{48B2EF05-BBF7-4C69-93E7-6CD59400F1FA}" destId="{A7685F83-B93C-4059-9C34-8D7744B6B42E}" srcOrd="0" destOrd="0" presId="urn:microsoft.com/office/officeart/2005/8/layout/hierarchy1"/>
    <dgm:cxn modelId="{952A9405-698C-49F4-8133-0B7803C6CD76}" type="presParOf" srcId="{A7685F83-B93C-4059-9C34-8D7744B6B42E}" destId="{583F2167-7962-4CB1-A9EC-3AC583D0CFC9}" srcOrd="0" destOrd="0" presId="urn:microsoft.com/office/officeart/2005/8/layout/hierarchy1"/>
    <dgm:cxn modelId="{D565E6DD-8869-4E80-B864-C583C5B30204}" type="presParOf" srcId="{A7685F83-B93C-4059-9C34-8D7744B6B42E}" destId="{7B34CA45-175B-4037-ACCD-CC33338E94C6}" srcOrd="1" destOrd="0" presId="urn:microsoft.com/office/officeart/2005/8/layout/hierarchy1"/>
    <dgm:cxn modelId="{EB5BF495-4E1B-43CE-AFCD-53A6D8791C8C}" type="presParOf" srcId="{48B2EF05-BBF7-4C69-93E7-6CD59400F1FA}" destId="{AFB10BA0-8523-443E-B091-DE7D5364BB59}" srcOrd="1" destOrd="0" presId="urn:microsoft.com/office/officeart/2005/8/layout/hierarchy1"/>
    <dgm:cxn modelId="{CA0C4708-4DB2-4FD3-BCD7-F514B93935F1}" type="presParOf" srcId="{92587C8D-7B81-4E77-9620-B352F54436C8}" destId="{3F46CA93-2E7D-4C02-A521-B3D142D701BF}" srcOrd="2" destOrd="0" presId="urn:microsoft.com/office/officeart/2005/8/layout/hierarchy1"/>
    <dgm:cxn modelId="{C0ACB106-29A2-4B9E-87B3-4B8C7536526E}" type="presParOf" srcId="{3F46CA93-2E7D-4C02-A521-B3D142D701BF}" destId="{C9A20798-8B6C-495F-97C0-6144547FBC00}" srcOrd="0" destOrd="0" presId="urn:microsoft.com/office/officeart/2005/8/layout/hierarchy1"/>
    <dgm:cxn modelId="{CE75C736-C6BC-45EF-B2DE-A93F316A0DB7}" type="presParOf" srcId="{C9A20798-8B6C-495F-97C0-6144547FBC00}" destId="{CDC3EC6C-E6C0-44FC-9A49-97B7729E2E12}" srcOrd="0" destOrd="0" presId="urn:microsoft.com/office/officeart/2005/8/layout/hierarchy1"/>
    <dgm:cxn modelId="{AEE2782D-21A3-400F-A53B-976186D3BEAC}" type="presParOf" srcId="{C9A20798-8B6C-495F-97C0-6144547FBC00}" destId="{6D186037-BBFC-4DA2-A1C8-4ED9D0E1BB47}" srcOrd="1" destOrd="0" presId="urn:microsoft.com/office/officeart/2005/8/layout/hierarchy1"/>
    <dgm:cxn modelId="{8A9299E2-32BB-4A4C-B376-89112C504E3D}" type="presParOf" srcId="{3F46CA93-2E7D-4C02-A521-B3D142D701BF}" destId="{F8AF9573-22F3-4BD7-A6B2-CEC3D5A716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B75C8E-27A2-4EA2-AADD-75C9B772B4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E0CDB-FEF8-4448-9CF7-372F856B2552}">
      <dgm:prSet/>
      <dgm:spPr/>
      <dgm:t>
        <a:bodyPr/>
        <a:lstStyle/>
        <a:p>
          <a:r>
            <a:rPr lang="cs-CZ"/>
            <a:t>Pásmo 5 GHz</a:t>
          </a:r>
          <a:endParaRPr lang="en-US"/>
        </a:p>
      </dgm:t>
    </dgm:pt>
    <dgm:pt modelId="{ECD1B370-AD39-449A-9F18-5518245097AC}" type="parTrans" cxnId="{E3C074CD-7D76-435C-85E8-5C61CD9E49B1}">
      <dgm:prSet/>
      <dgm:spPr/>
      <dgm:t>
        <a:bodyPr/>
        <a:lstStyle/>
        <a:p>
          <a:endParaRPr lang="en-US"/>
        </a:p>
      </dgm:t>
    </dgm:pt>
    <dgm:pt modelId="{64CE634F-4969-4971-BD28-3AAC1598AF1F}" type="sibTrans" cxnId="{E3C074CD-7D76-435C-85E8-5C61CD9E49B1}">
      <dgm:prSet/>
      <dgm:spPr/>
      <dgm:t>
        <a:bodyPr/>
        <a:lstStyle/>
        <a:p>
          <a:endParaRPr lang="en-US"/>
        </a:p>
      </dgm:t>
    </dgm:pt>
    <dgm:pt modelId="{50B0A4F7-4B15-4F71-9894-392D619FC633}">
      <dgm:prSet/>
      <dgm:spPr/>
      <dgm:t>
        <a:bodyPr/>
        <a:lstStyle/>
        <a:p>
          <a:r>
            <a:rPr lang="cs-CZ"/>
            <a:t>Maximální rychlost 6928Mb/s</a:t>
          </a:r>
          <a:endParaRPr lang="en-US"/>
        </a:p>
      </dgm:t>
    </dgm:pt>
    <dgm:pt modelId="{85AA331C-C84D-4DE4-84D9-75B25FB81FC5}" type="parTrans" cxnId="{1C3B62BC-0C7E-42F2-B158-AFB9988B51F7}">
      <dgm:prSet/>
      <dgm:spPr/>
      <dgm:t>
        <a:bodyPr/>
        <a:lstStyle/>
        <a:p>
          <a:endParaRPr lang="en-US"/>
        </a:p>
      </dgm:t>
    </dgm:pt>
    <dgm:pt modelId="{1A475440-CAAB-4D0C-A59E-A61136F6E47E}" type="sibTrans" cxnId="{1C3B62BC-0C7E-42F2-B158-AFB9988B51F7}">
      <dgm:prSet/>
      <dgm:spPr/>
      <dgm:t>
        <a:bodyPr/>
        <a:lstStyle/>
        <a:p>
          <a:endParaRPr lang="en-US"/>
        </a:p>
      </dgm:t>
    </dgm:pt>
    <dgm:pt modelId="{1349F3EB-C933-4442-AED5-FACA1424F5C8}">
      <dgm:prSet/>
      <dgm:spPr/>
      <dgm:t>
        <a:bodyPr/>
        <a:lstStyle/>
        <a:p>
          <a:r>
            <a:rPr lang="cs-CZ"/>
            <a:t>Označován jako Wi-Fi 5</a:t>
          </a:r>
          <a:endParaRPr lang="en-US"/>
        </a:p>
      </dgm:t>
    </dgm:pt>
    <dgm:pt modelId="{1D1D8169-8D27-4972-AF48-8A8D879C4542}" type="parTrans" cxnId="{663D3F93-F303-4F2D-837E-B1248D71F714}">
      <dgm:prSet/>
      <dgm:spPr/>
      <dgm:t>
        <a:bodyPr/>
        <a:lstStyle/>
        <a:p>
          <a:endParaRPr lang="en-US"/>
        </a:p>
      </dgm:t>
    </dgm:pt>
    <dgm:pt modelId="{5E437D4F-41C4-4A14-926B-7A3E6B68BFF1}" type="sibTrans" cxnId="{663D3F93-F303-4F2D-837E-B1248D71F714}">
      <dgm:prSet/>
      <dgm:spPr/>
      <dgm:t>
        <a:bodyPr/>
        <a:lstStyle/>
        <a:p>
          <a:endParaRPr lang="en-US"/>
        </a:p>
      </dgm:t>
    </dgm:pt>
    <dgm:pt modelId="{82A1D5A9-D332-42A6-8DC8-94C3E390A91B}" type="pres">
      <dgm:prSet presAssocID="{43B75C8E-27A2-4EA2-AADD-75C9B772B4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3610E2-559C-4B09-BB91-EC005C37C85B}" type="pres">
      <dgm:prSet presAssocID="{10CE0CDB-FEF8-4448-9CF7-372F856B2552}" presName="hierRoot1" presStyleCnt="0"/>
      <dgm:spPr/>
    </dgm:pt>
    <dgm:pt modelId="{F2B79066-AA37-44FA-920E-B3F51E7D6960}" type="pres">
      <dgm:prSet presAssocID="{10CE0CDB-FEF8-4448-9CF7-372F856B2552}" presName="composite" presStyleCnt="0"/>
      <dgm:spPr/>
    </dgm:pt>
    <dgm:pt modelId="{B1798E85-B25C-405C-B80D-2DE60D852C42}" type="pres">
      <dgm:prSet presAssocID="{10CE0CDB-FEF8-4448-9CF7-372F856B2552}" presName="background" presStyleLbl="node0" presStyleIdx="0" presStyleCnt="3"/>
      <dgm:spPr/>
    </dgm:pt>
    <dgm:pt modelId="{C3B2B330-BB10-46DE-9FD6-F2D4455D19C5}" type="pres">
      <dgm:prSet presAssocID="{10CE0CDB-FEF8-4448-9CF7-372F856B2552}" presName="text" presStyleLbl="fgAcc0" presStyleIdx="0" presStyleCnt="3">
        <dgm:presLayoutVars>
          <dgm:chPref val="3"/>
        </dgm:presLayoutVars>
      </dgm:prSet>
      <dgm:spPr/>
    </dgm:pt>
    <dgm:pt modelId="{740A3240-6225-430F-8450-AF07AF464248}" type="pres">
      <dgm:prSet presAssocID="{10CE0CDB-FEF8-4448-9CF7-372F856B2552}" presName="hierChild2" presStyleCnt="0"/>
      <dgm:spPr/>
    </dgm:pt>
    <dgm:pt modelId="{4C4D5189-AC5B-4C7C-B6E9-3945A2ADB8C8}" type="pres">
      <dgm:prSet presAssocID="{50B0A4F7-4B15-4F71-9894-392D619FC633}" presName="hierRoot1" presStyleCnt="0"/>
      <dgm:spPr/>
    </dgm:pt>
    <dgm:pt modelId="{04022F26-C33A-4E62-8ABD-6147A86FA2BC}" type="pres">
      <dgm:prSet presAssocID="{50B0A4F7-4B15-4F71-9894-392D619FC633}" presName="composite" presStyleCnt="0"/>
      <dgm:spPr/>
    </dgm:pt>
    <dgm:pt modelId="{F54B667E-2D71-4842-95F0-0CCD0707D0AB}" type="pres">
      <dgm:prSet presAssocID="{50B0A4F7-4B15-4F71-9894-392D619FC633}" presName="background" presStyleLbl="node0" presStyleIdx="1" presStyleCnt="3"/>
      <dgm:spPr/>
    </dgm:pt>
    <dgm:pt modelId="{C4FD25AE-2063-4515-9C86-80F8FDEBFE67}" type="pres">
      <dgm:prSet presAssocID="{50B0A4F7-4B15-4F71-9894-392D619FC633}" presName="text" presStyleLbl="fgAcc0" presStyleIdx="1" presStyleCnt="3">
        <dgm:presLayoutVars>
          <dgm:chPref val="3"/>
        </dgm:presLayoutVars>
      </dgm:prSet>
      <dgm:spPr/>
    </dgm:pt>
    <dgm:pt modelId="{9A1A6865-12BE-4EFB-8FFA-3735F72BA429}" type="pres">
      <dgm:prSet presAssocID="{50B0A4F7-4B15-4F71-9894-392D619FC633}" presName="hierChild2" presStyleCnt="0"/>
      <dgm:spPr/>
    </dgm:pt>
    <dgm:pt modelId="{4EE78DA1-64DC-4E57-B3EE-C3E239E927CA}" type="pres">
      <dgm:prSet presAssocID="{1349F3EB-C933-4442-AED5-FACA1424F5C8}" presName="hierRoot1" presStyleCnt="0"/>
      <dgm:spPr/>
    </dgm:pt>
    <dgm:pt modelId="{89CAAA24-A364-48E6-96FC-904D4FCD72AF}" type="pres">
      <dgm:prSet presAssocID="{1349F3EB-C933-4442-AED5-FACA1424F5C8}" presName="composite" presStyleCnt="0"/>
      <dgm:spPr/>
    </dgm:pt>
    <dgm:pt modelId="{12797DD9-844C-4435-9404-6B53C29FFF8A}" type="pres">
      <dgm:prSet presAssocID="{1349F3EB-C933-4442-AED5-FACA1424F5C8}" presName="background" presStyleLbl="node0" presStyleIdx="2" presStyleCnt="3"/>
      <dgm:spPr/>
    </dgm:pt>
    <dgm:pt modelId="{451025BD-E6DF-4E59-8E4B-7187A45816F1}" type="pres">
      <dgm:prSet presAssocID="{1349F3EB-C933-4442-AED5-FACA1424F5C8}" presName="text" presStyleLbl="fgAcc0" presStyleIdx="2" presStyleCnt="3">
        <dgm:presLayoutVars>
          <dgm:chPref val="3"/>
        </dgm:presLayoutVars>
      </dgm:prSet>
      <dgm:spPr/>
    </dgm:pt>
    <dgm:pt modelId="{8FCA662C-CCB1-4FAF-AD83-340BB5D325A7}" type="pres">
      <dgm:prSet presAssocID="{1349F3EB-C933-4442-AED5-FACA1424F5C8}" presName="hierChild2" presStyleCnt="0"/>
      <dgm:spPr/>
    </dgm:pt>
  </dgm:ptLst>
  <dgm:cxnLst>
    <dgm:cxn modelId="{5013275C-5322-42B9-9B17-89F648C7F5DD}" type="presOf" srcId="{43B75C8E-27A2-4EA2-AADD-75C9B772B4A6}" destId="{82A1D5A9-D332-42A6-8DC8-94C3E390A91B}" srcOrd="0" destOrd="0" presId="urn:microsoft.com/office/officeart/2005/8/layout/hierarchy1"/>
    <dgm:cxn modelId="{676D0343-8357-48EE-BB58-CBEE23A080D6}" type="presOf" srcId="{50B0A4F7-4B15-4F71-9894-392D619FC633}" destId="{C4FD25AE-2063-4515-9C86-80F8FDEBFE67}" srcOrd="0" destOrd="0" presId="urn:microsoft.com/office/officeart/2005/8/layout/hierarchy1"/>
    <dgm:cxn modelId="{663D3F93-F303-4F2D-837E-B1248D71F714}" srcId="{43B75C8E-27A2-4EA2-AADD-75C9B772B4A6}" destId="{1349F3EB-C933-4442-AED5-FACA1424F5C8}" srcOrd="2" destOrd="0" parTransId="{1D1D8169-8D27-4972-AF48-8A8D879C4542}" sibTransId="{5E437D4F-41C4-4A14-926B-7A3E6B68BFF1}"/>
    <dgm:cxn modelId="{8C8F08AE-1383-4211-8C20-FE09CDD012BB}" type="presOf" srcId="{10CE0CDB-FEF8-4448-9CF7-372F856B2552}" destId="{C3B2B330-BB10-46DE-9FD6-F2D4455D19C5}" srcOrd="0" destOrd="0" presId="urn:microsoft.com/office/officeart/2005/8/layout/hierarchy1"/>
    <dgm:cxn modelId="{1C3B62BC-0C7E-42F2-B158-AFB9988B51F7}" srcId="{43B75C8E-27A2-4EA2-AADD-75C9B772B4A6}" destId="{50B0A4F7-4B15-4F71-9894-392D619FC633}" srcOrd="1" destOrd="0" parTransId="{85AA331C-C84D-4DE4-84D9-75B25FB81FC5}" sibTransId="{1A475440-CAAB-4D0C-A59E-A61136F6E47E}"/>
    <dgm:cxn modelId="{E3C074CD-7D76-435C-85E8-5C61CD9E49B1}" srcId="{43B75C8E-27A2-4EA2-AADD-75C9B772B4A6}" destId="{10CE0CDB-FEF8-4448-9CF7-372F856B2552}" srcOrd="0" destOrd="0" parTransId="{ECD1B370-AD39-449A-9F18-5518245097AC}" sibTransId="{64CE634F-4969-4971-BD28-3AAC1598AF1F}"/>
    <dgm:cxn modelId="{3CED24F3-2B0A-498E-A433-CD04FAD2133D}" type="presOf" srcId="{1349F3EB-C933-4442-AED5-FACA1424F5C8}" destId="{451025BD-E6DF-4E59-8E4B-7187A45816F1}" srcOrd="0" destOrd="0" presId="urn:microsoft.com/office/officeart/2005/8/layout/hierarchy1"/>
    <dgm:cxn modelId="{1D3533C5-F758-4C41-9D52-170E47F404CD}" type="presParOf" srcId="{82A1D5A9-D332-42A6-8DC8-94C3E390A91B}" destId="{E83610E2-559C-4B09-BB91-EC005C37C85B}" srcOrd="0" destOrd="0" presId="urn:microsoft.com/office/officeart/2005/8/layout/hierarchy1"/>
    <dgm:cxn modelId="{5B4CA46B-09E0-465D-BD22-D40F993232AF}" type="presParOf" srcId="{E83610E2-559C-4B09-BB91-EC005C37C85B}" destId="{F2B79066-AA37-44FA-920E-B3F51E7D6960}" srcOrd="0" destOrd="0" presId="urn:microsoft.com/office/officeart/2005/8/layout/hierarchy1"/>
    <dgm:cxn modelId="{61439A42-4376-43AB-845C-2736FF1C8349}" type="presParOf" srcId="{F2B79066-AA37-44FA-920E-B3F51E7D6960}" destId="{B1798E85-B25C-405C-B80D-2DE60D852C42}" srcOrd="0" destOrd="0" presId="urn:microsoft.com/office/officeart/2005/8/layout/hierarchy1"/>
    <dgm:cxn modelId="{CC4B8471-6DC6-4C12-9CB5-BA272D8A61FA}" type="presParOf" srcId="{F2B79066-AA37-44FA-920E-B3F51E7D6960}" destId="{C3B2B330-BB10-46DE-9FD6-F2D4455D19C5}" srcOrd="1" destOrd="0" presId="urn:microsoft.com/office/officeart/2005/8/layout/hierarchy1"/>
    <dgm:cxn modelId="{65681C71-9246-448B-A69C-81198756A1B9}" type="presParOf" srcId="{E83610E2-559C-4B09-BB91-EC005C37C85B}" destId="{740A3240-6225-430F-8450-AF07AF464248}" srcOrd="1" destOrd="0" presId="urn:microsoft.com/office/officeart/2005/8/layout/hierarchy1"/>
    <dgm:cxn modelId="{173F946E-767D-431C-AA40-20422B3F8C74}" type="presParOf" srcId="{82A1D5A9-D332-42A6-8DC8-94C3E390A91B}" destId="{4C4D5189-AC5B-4C7C-B6E9-3945A2ADB8C8}" srcOrd="1" destOrd="0" presId="urn:microsoft.com/office/officeart/2005/8/layout/hierarchy1"/>
    <dgm:cxn modelId="{9E3DBF98-63B5-4D0A-9D70-8F93804E16B3}" type="presParOf" srcId="{4C4D5189-AC5B-4C7C-B6E9-3945A2ADB8C8}" destId="{04022F26-C33A-4E62-8ABD-6147A86FA2BC}" srcOrd="0" destOrd="0" presId="urn:microsoft.com/office/officeart/2005/8/layout/hierarchy1"/>
    <dgm:cxn modelId="{AA23D64B-0E7A-4866-A6E3-A37561B3CE0E}" type="presParOf" srcId="{04022F26-C33A-4E62-8ABD-6147A86FA2BC}" destId="{F54B667E-2D71-4842-95F0-0CCD0707D0AB}" srcOrd="0" destOrd="0" presId="urn:microsoft.com/office/officeart/2005/8/layout/hierarchy1"/>
    <dgm:cxn modelId="{90ED8DCD-92F3-4118-80CF-89786B50703B}" type="presParOf" srcId="{04022F26-C33A-4E62-8ABD-6147A86FA2BC}" destId="{C4FD25AE-2063-4515-9C86-80F8FDEBFE67}" srcOrd="1" destOrd="0" presId="urn:microsoft.com/office/officeart/2005/8/layout/hierarchy1"/>
    <dgm:cxn modelId="{EC98588B-87D9-4050-8BA4-D1B029E1A0C9}" type="presParOf" srcId="{4C4D5189-AC5B-4C7C-B6E9-3945A2ADB8C8}" destId="{9A1A6865-12BE-4EFB-8FFA-3735F72BA429}" srcOrd="1" destOrd="0" presId="urn:microsoft.com/office/officeart/2005/8/layout/hierarchy1"/>
    <dgm:cxn modelId="{FAAB5F87-6A0D-44AE-B913-3613A38F2772}" type="presParOf" srcId="{82A1D5A9-D332-42A6-8DC8-94C3E390A91B}" destId="{4EE78DA1-64DC-4E57-B3EE-C3E239E927CA}" srcOrd="2" destOrd="0" presId="urn:microsoft.com/office/officeart/2005/8/layout/hierarchy1"/>
    <dgm:cxn modelId="{C82C973C-E072-476D-A202-F0388E15F8E1}" type="presParOf" srcId="{4EE78DA1-64DC-4E57-B3EE-C3E239E927CA}" destId="{89CAAA24-A364-48E6-96FC-904D4FCD72AF}" srcOrd="0" destOrd="0" presId="urn:microsoft.com/office/officeart/2005/8/layout/hierarchy1"/>
    <dgm:cxn modelId="{E1065A70-2009-4FFC-AB1D-31BFFD675070}" type="presParOf" srcId="{89CAAA24-A364-48E6-96FC-904D4FCD72AF}" destId="{12797DD9-844C-4435-9404-6B53C29FFF8A}" srcOrd="0" destOrd="0" presId="urn:microsoft.com/office/officeart/2005/8/layout/hierarchy1"/>
    <dgm:cxn modelId="{C6D04DC6-6BE1-436B-98AC-26D058A87818}" type="presParOf" srcId="{89CAAA24-A364-48E6-96FC-904D4FCD72AF}" destId="{451025BD-E6DF-4E59-8E4B-7187A45816F1}" srcOrd="1" destOrd="0" presId="urn:microsoft.com/office/officeart/2005/8/layout/hierarchy1"/>
    <dgm:cxn modelId="{55880D5C-2492-49F4-851A-4613F332D4E8}" type="presParOf" srcId="{4EE78DA1-64DC-4E57-B3EE-C3E239E927CA}" destId="{8FCA662C-CCB1-4FAF-AD83-340BB5D325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3F633F-9697-4B05-8FF8-ABBD8EE4D7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F1FFF2-CB9F-42AF-A13E-2211B0590717}">
      <dgm:prSet/>
      <dgm:spPr/>
      <dgm:t>
        <a:bodyPr/>
        <a:lstStyle/>
        <a:p>
          <a:r>
            <a:rPr lang="cs-CZ" dirty="0"/>
            <a:t>Pásma 2,4 , 5 a 6 GHz</a:t>
          </a:r>
          <a:endParaRPr lang="en-US" dirty="0"/>
        </a:p>
      </dgm:t>
    </dgm:pt>
    <dgm:pt modelId="{5A0D7C5A-7E58-4520-8524-77B8BBA33B0A}" type="parTrans" cxnId="{70DBDE71-BCE9-478A-A7B9-2839A404ABD0}">
      <dgm:prSet/>
      <dgm:spPr/>
      <dgm:t>
        <a:bodyPr/>
        <a:lstStyle/>
        <a:p>
          <a:endParaRPr lang="en-US"/>
        </a:p>
      </dgm:t>
    </dgm:pt>
    <dgm:pt modelId="{EB2F8928-1C35-4E53-BC80-F52506A89534}" type="sibTrans" cxnId="{70DBDE71-BCE9-478A-A7B9-2839A404ABD0}">
      <dgm:prSet/>
      <dgm:spPr/>
      <dgm:t>
        <a:bodyPr/>
        <a:lstStyle/>
        <a:p>
          <a:endParaRPr lang="en-US"/>
        </a:p>
      </dgm:t>
    </dgm:pt>
    <dgm:pt modelId="{A078C55F-A987-47A5-B830-598255A7B9C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i="0" baseline="0" dirty="0"/>
            <a:t>Označován jako Wi-Fi 6</a:t>
          </a:r>
          <a:endParaRPr lang="en-US" dirty="0"/>
        </a:p>
        <a:p>
          <a:pPr marL="0" lvl="0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CFF74950-AD03-420A-81EF-1859BC73095E}" type="parTrans" cxnId="{CFCFDCA3-F796-448A-8CAA-C92D01A9A8FE}">
      <dgm:prSet/>
      <dgm:spPr/>
      <dgm:t>
        <a:bodyPr/>
        <a:lstStyle/>
        <a:p>
          <a:endParaRPr lang="cs-CZ"/>
        </a:p>
      </dgm:t>
    </dgm:pt>
    <dgm:pt modelId="{D3A021A4-0A9B-44B0-B43C-99E31308C3F3}" type="sibTrans" cxnId="{CFCFDCA3-F796-448A-8CAA-C92D01A9A8FE}">
      <dgm:prSet/>
      <dgm:spPr/>
      <dgm:t>
        <a:bodyPr/>
        <a:lstStyle/>
        <a:p>
          <a:endParaRPr lang="cs-CZ"/>
        </a:p>
      </dgm:t>
    </dgm:pt>
    <dgm:pt modelId="{4AA76415-256A-422D-B3BC-A1CDCC4AF7D2}">
      <dgm:prSet/>
      <dgm:spPr/>
      <dgm:t>
        <a:bodyPr/>
        <a:lstStyle/>
        <a:p>
          <a:r>
            <a:rPr lang="cs-CZ" b="0" i="0" baseline="0" dirty="0"/>
            <a:t>Maximální rychlost </a:t>
          </a:r>
          <a:r>
            <a:rPr lang="cs-CZ" dirty="0">
              <a:latin typeface="Arial" panose="020B0604020202020204" pitchFamily="34" charset="0"/>
              <a:cs typeface="Arial" panose="020B0604020202020204" pitchFamily="34" charset="0"/>
            </a:rPr>
            <a:t>600-9608Mb/s</a:t>
          </a:r>
          <a:endParaRPr lang="cs-CZ" b="0" i="0" baseline="0" dirty="0"/>
        </a:p>
      </dgm:t>
    </dgm:pt>
    <dgm:pt modelId="{C7142D0F-5961-46CF-93AF-C5F0E4878028}" type="sibTrans" cxnId="{7269AFEA-CCD0-42FC-A12D-EA27F8E4C2E1}">
      <dgm:prSet/>
      <dgm:spPr/>
      <dgm:t>
        <a:bodyPr/>
        <a:lstStyle/>
        <a:p>
          <a:endParaRPr lang="en-US"/>
        </a:p>
      </dgm:t>
    </dgm:pt>
    <dgm:pt modelId="{68729661-DE71-459B-A952-385DE33867A8}" type="parTrans" cxnId="{7269AFEA-CCD0-42FC-A12D-EA27F8E4C2E1}">
      <dgm:prSet/>
      <dgm:spPr/>
      <dgm:t>
        <a:bodyPr/>
        <a:lstStyle/>
        <a:p>
          <a:endParaRPr lang="en-US"/>
        </a:p>
      </dgm:t>
    </dgm:pt>
    <dgm:pt modelId="{543017BA-DA0C-43F5-BA0E-9B9D4BD66B5C}" type="pres">
      <dgm:prSet presAssocID="{3B3F633F-9697-4B05-8FF8-ABBD8EE4D7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6D2ED4-922A-4BD6-8D4C-3A712069E90B}" type="pres">
      <dgm:prSet presAssocID="{ADF1FFF2-CB9F-42AF-A13E-2211B0590717}" presName="hierRoot1" presStyleCnt="0"/>
      <dgm:spPr/>
    </dgm:pt>
    <dgm:pt modelId="{CA8F60D8-08B6-4A71-8CE6-1BBCF51F4CFB}" type="pres">
      <dgm:prSet presAssocID="{ADF1FFF2-CB9F-42AF-A13E-2211B0590717}" presName="composite" presStyleCnt="0"/>
      <dgm:spPr/>
    </dgm:pt>
    <dgm:pt modelId="{2738DD3C-6190-4FA1-B65A-F28CBBD56A2E}" type="pres">
      <dgm:prSet presAssocID="{ADF1FFF2-CB9F-42AF-A13E-2211B0590717}" presName="background" presStyleLbl="node0" presStyleIdx="0" presStyleCnt="3"/>
      <dgm:spPr/>
    </dgm:pt>
    <dgm:pt modelId="{1A430979-1EE6-4DC0-8B66-9659D586D147}" type="pres">
      <dgm:prSet presAssocID="{ADF1FFF2-CB9F-42AF-A13E-2211B0590717}" presName="text" presStyleLbl="fgAcc0" presStyleIdx="0" presStyleCnt="3">
        <dgm:presLayoutVars>
          <dgm:chPref val="3"/>
        </dgm:presLayoutVars>
      </dgm:prSet>
      <dgm:spPr/>
    </dgm:pt>
    <dgm:pt modelId="{289E6278-FED5-4115-8346-B09E870A8A6E}" type="pres">
      <dgm:prSet presAssocID="{ADF1FFF2-CB9F-42AF-A13E-2211B0590717}" presName="hierChild2" presStyleCnt="0"/>
      <dgm:spPr/>
    </dgm:pt>
    <dgm:pt modelId="{47ECDF0A-6C36-4839-928F-E7B7F684BCEF}" type="pres">
      <dgm:prSet presAssocID="{4AA76415-256A-422D-B3BC-A1CDCC4AF7D2}" presName="hierRoot1" presStyleCnt="0"/>
      <dgm:spPr/>
    </dgm:pt>
    <dgm:pt modelId="{EA8AE2E9-C3A8-4924-BB3D-FC0FF7822B3C}" type="pres">
      <dgm:prSet presAssocID="{4AA76415-256A-422D-B3BC-A1CDCC4AF7D2}" presName="composite" presStyleCnt="0"/>
      <dgm:spPr/>
    </dgm:pt>
    <dgm:pt modelId="{A00B8AFD-4EF0-4D93-97E6-CA0D0E0191FB}" type="pres">
      <dgm:prSet presAssocID="{4AA76415-256A-422D-B3BC-A1CDCC4AF7D2}" presName="background" presStyleLbl="node0" presStyleIdx="1" presStyleCnt="3"/>
      <dgm:spPr/>
    </dgm:pt>
    <dgm:pt modelId="{2E0E37EE-E277-4E07-BDE1-F27D9B17CA85}" type="pres">
      <dgm:prSet presAssocID="{4AA76415-256A-422D-B3BC-A1CDCC4AF7D2}" presName="text" presStyleLbl="fgAcc0" presStyleIdx="1" presStyleCnt="3">
        <dgm:presLayoutVars>
          <dgm:chPref val="3"/>
        </dgm:presLayoutVars>
      </dgm:prSet>
      <dgm:spPr/>
    </dgm:pt>
    <dgm:pt modelId="{27D18EA6-C4FF-4E90-93AE-3179B33442D9}" type="pres">
      <dgm:prSet presAssocID="{4AA76415-256A-422D-B3BC-A1CDCC4AF7D2}" presName="hierChild2" presStyleCnt="0"/>
      <dgm:spPr/>
    </dgm:pt>
    <dgm:pt modelId="{DCAA76BD-4F26-475C-893A-5DFD201769B5}" type="pres">
      <dgm:prSet presAssocID="{A078C55F-A987-47A5-B830-598255A7B9CD}" presName="hierRoot1" presStyleCnt="0"/>
      <dgm:spPr/>
    </dgm:pt>
    <dgm:pt modelId="{F5B67F69-43F1-4891-BF76-7ACF27381987}" type="pres">
      <dgm:prSet presAssocID="{A078C55F-A987-47A5-B830-598255A7B9CD}" presName="composite" presStyleCnt="0"/>
      <dgm:spPr/>
    </dgm:pt>
    <dgm:pt modelId="{6707318F-CE9E-47A0-ADE0-1BABEB45BDF1}" type="pres">
      <dgm:prSet presAssocID="{A078C55F-A987-47A5-B830-598255A7B9CD}" presName="background" presStyleLbl="node0" presStyleIdx="2" presStyleCnt="3"/>
      <dgm:spPr/>
    </dgm:pt>
    <dgm:pt modelId="{D374258B-CF7F-489A-9608-09E451AFE25A}" type="pres">
      <dgm:prSet presAssocID="{A078C55F-A987-47A5-B830-598255A7B9CD}" presName="text" presStyleLbl="fgAcc0" presStyleIdx="2" presStyleCnt="3">
        <dgm:presLayoutVars>
          <dgm:chPref val="3"/>
        </dgm:presLayoutVars>
      </dgm:prSet>
      <dgm:spPr/>
    </dgm:pt>
    <dgm:pt modelId="{6FCC741C-854A-4618-A971-9A1B04031222}" type="pres">
      <dgm:prSet presAssocID="{A078C55F-A987-47A5-B830-598255A7B9CD}" presName="hierChild2" presStyleCnt="0"/>
      <dgm:spPr/>
    </dgm:pt>
  </dgm:ptLst>
  <dgm:cxnLst>
    <dgm:cxn modelId="{FD8B3D5E-6B95-45A6-A149-6D8C989EFEB2}" type="presOf" srcId="{4AA76415-256A-422D-B3BC-A1CDCC4AF7D2}" destId="{2E0E37EE-E277-4E07-BDE1-F27D9B17CA85}" srcOrd="0" destOrd="0" presId="urn:microsoft.com/office/officeart/2005/8/layout/hierarchy1"/>
    <dgm:cxn modelId="{70DBDE71-BCE9-478A-A7B9-2839A404ABD0}" srcId="{3B3F633F-9697-4B05-8FF8-ABBD8EE4D7F2}" destId="{ADF1FFF2-CB9F-42AF-A13E-2211B0590717}" srcOrd="0" destOrd="0" parTransId="{5A0D7C5A-7E58-4520-8524-77B8BBA33B0A}" sibTransId="{EB2F8928-1C35-4E53-BC80-F52506A89534}"/>
    <dgm:cxn modelId="{F140D284-40D5-4017-AE1B-AB12D45F8012}" type="presOf" srcId="{ADF1FFF2-CB9F-42AF-A13E-2211B0590717}" destId="{1A430979-1EE6-4DC0-8B66-9659D586D147}" srcOrd="0" destOrd="0" presId="urn:microsoft.com/office/officeart/2005/8/layout/hierarchy1"/>
    <dgm:cxn modelId="{3333A186-906E-43A0-9C40-AB23FEFEEF5B}" type="presOf" srcId="{3B3F633F-9697-4B05-8FF8-ABBD8EE4D7F2}" destId="{543017BA-DA0C-43F5-BA0E-9B9D4BD66B5C}" srcOrd="0" destOrd="0" presId="urn:microsoft.com/office/officeart/2005/8/layout/hierarchy1"/>
    <dgm:cxn modelId="{CFCFDCA3-F796-448A-8CAA-C92D01A9A8FE}" srcId="{3B3F633F-9697-4B05-8FF8-ABBD8EE4D7F2}" destId="{A078C55F-A987-47A5-B830-598255A7B9CD}" srcOrd="2" destOrd="0" parTransId="{CFF74950-AD03-420A-81EF-1859BC73095E}" sibTransId="{D3A021A4-0A9B-44B0-B43C-99E31308C3F3}"/>
    <dgm:cxn modelId="{17AB7ABC-EF87-4D39-AF41-0131D8C07FAE}" type="presOf" srcId="{A078C55F-A987-47A5-B830-598255A7B9CD}" destId="{D374258B-CF7F-489A-9608-09E451AFE25A}" srcOrd="0" destOrd="0" presId="urn:microsoft.com/office/officeart/2005/8/layout/hierarchy1"/>
    <dgm:cxn modelId="{7269AFEA-CCD0-42FC-A12D-EA27F8E4C2E1}" srcId="{3B3F633F-9697-4B05-8FF8-ABBD8EE4D7F2}" destId="{4AA76415-256A-422D-B3BC-A1CDCC4AF7D2}" srcOrd="1" destOrd="0" parTransId="{68729661-DE71-459B-A952-385DE33867A8}" sibTransId="{C7142D0F-5961-46CF-93AF-C5F0E4878028}"/>
    <dgm:cxn modelId="{EDB676ED-177F-4724-ADBE-6DA0998655D2}" type="presParOf" srcId="{543017BA-DA0C-43F5-BA0E-9B9D4BD66B5C}" destId="{6D6D2ED4-922A-4BD6-8D4C-3A712069E90B}" srcOrd="0" destOrd="0" presId="urn:microsoft.com/office/officeart/2005/8/layout/hierarchy1"/>
    <dgm:cxn modelId="{D1112ED7-A425-4892-BBF1-4676E80286A3}" type="presParOf" srcId="{6D6D2ED4-922A-4BD6-8D4C-3A712069E90B}" destId="{CA8F60D8-08B6-4A71-8CE6-1BBCF51F4CFB}" srcOrd="0" destOrd="0" presId="urn:microsoft.com/office/officeart/2005/8/layout/hierarchy1"/>
    <dgm:cxn modelId="{01E8DA0B-BD09-4F1F-A701-52A49713ABA3}" type="presParOf" srcId="{CA8F60D8-08B6-4A71-8CE6-1BBCF51F4CFB}" destId="{2738DD3C-6190-4FA1-B65A-F28CBBD56A2E}" srcOrd="0" destOrd="0" presId="urn:microsoft.com/office/officeart/2005/8/layout/hierarchy1"/>
    <dgm:cxn modelId="{2F45FFA4-5D59-4E36-8A19-D4F23F1BCDCC}" type="presParOf" srcId="{CA8F60D8-08B6-4A71-8CE6-1BBCF51F4CFB}" destId="{1A430979-1EE6-4DC0-8B66-9659D586D147}" srcOrd="1" destOrd="0" presId="urn:microsoft.com/office/officeart/2005/8/layout/hierarchy1"/>
    <dgm:cxn modelId="{86711FB7-3083-45FE-8D35-DE1DB10C40CC}" type="presParOf" srcId="{6D6D2ED4-922A-4BD6-8D4C-3A712069E90B}" destId="{289E6278-FED5-4115-8346-B09E870A8A6E}" srcOrd="1" destOrd="0" presId="urn:microsoft.com/office/officeart/2005/8/layout/hierarchy1"/>
    <dgm:cxn modelId="{F58E0486-02D6-4E1C-B9B9-8AB83664B25A}" type="presParOf" srcId="{543017BA-DA0C-43F5-BA0E-9B9D4BD66B5C}" destId="{47ECDF0A-6C36-4839-928F-E7B7F684BCEF}" srcOrd="1" destOrd="0" presId="urn:microsoft.com/office/officeart/2005/8/layout/hierarchy1"/>
    <dgm:cxn modelId="{20074395-541E-4D8D-9382-E411003809FB}" type="presParOf" srcId="{47ECDF0A-6C36-4839-928F-E7B7F684BCEF}" destId="{EA8AE2E9-C3A8-4924-BB3D-FC0FF7822B3C}" srcOrd="0" destOrd="0" presId="urn:microsoft.com/office/officeart/2005/8/layout/hierarchy1"/>
    <dgm:cxn modelId="{118BBF64-0F76-480D-BD2B-BCCCD71E6B57}" type="presParOf" srcId="{EA8AE2E9-C3A8-4924-BB3D-FC0FF7822B3C}" destId="{A00B8AFD-4EF0-4D93-97E6-CA0D0E0191FB}" srcOrd="0" destOrd="0" presId="urn:microsoft.com/office/officeart/2005/8/layout/hierarchy1"/>
    <dgm:cxn modelId="{5EF2D52B-A9F9-4184-BC85-5E7DE3A76FFB}" type="presParOf" srcId="{EA8AE2E9-C3A8-4924-BB3D-FC0FF7822B3C}" destId="{2E0E37EE-E277-4E07-BDE1-F27D9B17CA85}" srcOrd="1" destOrd="0" presId="urn:microsoft.com/office/officeart/2005/8/layout/hierarchy1"/>
    <dgm:cxn modelId="{41930221-B910-4BF6-B0BB-4FD4BE26A350}" type="presParOf" srcId="{47ECDF0A-6C36-4839-928F-E7B7F684BCEF}" destId="{27D18EA6-C4FF-4E90-93AE-3179B33442D9}" srcOrd="1" destOrd="0" presId="urn:microsoft.com/office/officeart/2005/8/layout/hierarchy1"/>
    <dgm:cxn modelId="{0D089B8B-5B6C-42EE-B0CA-6AF5E48C2EBF}" type="presParOf" srcId="{543017BA-DA0C-43F5-BA0E-9B9D4BD66B5C}" destId="{DCAA76BD-4F26-475C-893A-5DFD201769B5}" srcOrd="2" destOrd="0" presId="urn:microsoft.com/office/officeart/2005/8/layout/hierarchy1"/>
    <dgm:cxn modelId="{1E0C2CE7-72C4-46A8-8C0E-8D6C96FCD280}" type="presParOf" srcId="{DCAA76BD-4F26-475C-893A-5DFD201769B5}" destId="{F5B67F69-43F1-4891-BF76-7ACF27381987}" srcOrd="0" destOrd="0" presId="urn:microsoft.com/office/officeart/2005/8/layout/hierarchy1"/>
    <dgm:cxn modelId="{75DA2247-B5BC-4A8B-85FE-DA8A67D8C495}" type="presParOf" srcId="{F5B67F69-43F1-4891-BF76-7ACF27381987}" destId="{6707318F-CE9E-47A0-ADE0-1BABEB45BDF1}" srcOrd="0" destOrd="0" presId="urn:microsoft.com/office/officeart/2005/8/layout/hierarchy1"/>
    <dgm:cxn modelId="{E27DE6B2-CFAB-434A-9A8A-506E88EA6834}" type="presParOf" srcId="{F5B67F69-43F1-4891-BF76-7ACF27381987}" destId="{D374258B-CF7F-489A-9608-09E451AFE25A}" srcOrd="1" destOrd="0" presId="urn:microsoft.com/office/officeart/2005/8/layout/hierarchy1"/>
    <dgm:cxn modelId="{895A612E-B135-417E-B621-46BD9766D53F}" type="presParOf" srcId="{DCAA76BD-4F26-475C-893A-5DFD201769B5}" destId="{6FCC741C-854A-4618-A971-9A1B040312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9F8BCF-929E-43AE-9870-EBCE341734D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C9AC4-21CD-4F4A-8165-31077832EBAE}">
      <dgm:prSet/>
      <dgm:spPr/>
      <dgm:t>
        <a:bodyPr/>
        <a:lstStyle/>
        <a:p>
          <a:r>
            <a:rPr lang="cs-CZ" baseline="0"/>
            <a:t>Pásma </a:t>
          </a:r>
          <a:r>
            <a:rPr lang="pt-BR" b="0" i="0" baseline="0"/>
            <a:t>2,4, 5 a 6 GHz</a:t>
          </a:r>
          <a:endParaRPr lang="en-US"/>
        </a:p>
      </dgm:t>
    </dgm:pt>
    <dgm:pt modelId="{43D9B103-B18C-488B-95DC-407E0F715358}" type="parTrans" cxnId="{C60AA8C4-B3A3-4A35-80EB-B2EB31C27D78}">
      <dgm:prSet/>
      <dgm:spPr/>
      <dgm:t>
        <a:bodyPr/>
        <a:lstStyle/>
        <a:p>
          <a:endParaRPr lang="en-US"/>
        </a:p>
      </dgm:t>
    </dgm:pt>
    <dgm:pt modelId="{1A1F8292-699C-431E-BCDE-666537834BF6}" type="sibTrans" cxnId="{C60AA8C4-B3A3-4A35-80EB-B2EB31C27D78}">
      <dgm:prSet/>
      <dgm:spPr/>
      <dgm:t>
        <a:bodyPr/>
        <a:lstStyle/>
        <a:p>
          <a:endParaRPr lang="en-US"/>
        </a:p>
      </dgm:t>
    </dgm:pt>
    <dgm:pt modelId="{2084CF1D-F833-4465-9825-EBF402B25AFE}">
      <dgm:prSet/>
      <dgm:spPr/>
      <dgm:t>
        <a:bodyPr/>
        <a:lstStyle/>
        <a:p>
          <a:r>
            <a:rPr lang="cs-CZ" baseline="0"/>
            <a:t>Maximální rychlost 40000Mb/s</a:t>
          </a:r>
          <a:endParaRPr lang="en-US"/>
        </a:p>
      </dgm:t>
    </dgm:pt>
    <dgm:pt modelId="{7092A8C5-0DFF-4E38-B5C1-D37E17A55208}" type="parTrans" cxnId="{682C354C-8F13-4B9B-BC07-711ECAE13F98}">
      <dgm:prSet/>
      <dgm:spPr/>
      <dgm:t>
        <a:bodyPr/>
        <a:lstStyle/>
        <a:p>
          <a:endParaRPr lang="en-US"/>
        </a:p>
      </dgm:t>
    </dgm:pt>
    <dgm:pt modelId="{74205C2E-FF29-45CD-B119-306F5562394A}" type="sibTrans" cxnId="{682C354C-8F13-4B9B-BC07-711ECAE13F98}">
      <dgm:prSet/>
      <dgm:spPr/>
      <dgm:t>
        <a:bodyPr/>
        <a:lstStyle/>
        <a:p>
          <a:endParaRPr lang="en-US"/>
        </a:p>
      </dgm:t>
    </dgm:pt>
    <dgm:pt modelId="{8F0E74B8-B5C5-4DCD-A829-16436FCAF57A}">
      <dgm:prSet/>
      <dgm:spPr/>
      <dgm:t>
        <a:bodyPr/>
        <a:lstStyle/>
        <a:p>
          <a:r>
            <a:rPr lang="cs-CZ" baseline="0"/>
            <a:t>Označován jako Wi-Fi 7</a:t>
          </a:r>
          <a:endParaRPr lang="en-US"/>
        </a:p>
      </dgm:t>
    </dgm:pt>
    <dgm:pt modelId="{7C81B3C4-0882-460F-97B5-063633854D12}" type="parTrans" cxnId="{BB23BBE7-8F2E-4AC8-9C6D-56BC3BF2351B}">
      <dgm:prSet/>
      <dgm:spPr/>
      <dgm:t>
        <a:bodyPr/>
        <a:lstStyle/>
        <a:p>
          <a:endParaRPr lang="en-US"/>
        </a:p>
      </dgm:t>
    </dgm:pt>
    <dgm:pt modelId="{339D0749-1F80-40EB-9A77-54851811FD4A}" type="sibTrans" cxnId="{BB23BBE7-8F2E-4AC8-9C6D-56BC3BF2351B}">
      <dgm:prSet/>
      <dgm:spPr/>
      <dgm:t>
        <a:bodyPr/>
        <a:lstStyle/>
        <a:p>
          <a:endParaRPr lang="en-US"/>
        </a:p>
      </dgm:t>
    </dgm:pt>
    <dgm:pt modelId="{DD174001-CB36-4AB4-9663-44A2D46B3238}" type="pres">
      <dgm:prSet presAssocID="{DD9F8BCF-929E-43AE-9870-EBCE341734D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07DB00-2DF1-452D-A879-EB6E0A773710}" type="pres">
      <dgm:prSet presAssocID="{B7AC9AC4-21CD-4F4A-8165-31077832EBAE}" presName="hierRoot1" presStyleCnt="0"/>
      <dgm:spPr/>
    </dgm:pt>
    <dgm:pt modelId="{89B0542C-DD7B-4EA1-843C-79225A2B6661}" type="pres">
      <dgm:prSet presAssocID="{B7AC9AC4-21CD-4F4A-8165-31077832EBAE}" presName="composite" presStyleCnt="0"/>
      <dgm:spPr/>
    </dgm:pt>
    <dgm:pt modelId="{682E5364-EB87-4CD3-9735-830DE36808D3}" type="pres">
      <dgm:prSet presAssocID="{B7AC9AC4-21CD-4F4A-8165-31077832EBAE}" presName="background" presStyleLbl="node0" presStyleIdx="0" presStyleCnt="3"/>
      <dgm:spPr/>
    </dgm:pt>
    <dgm:pt modelId="{5A899970-C93D-48A4-905A-EBA391F269EE}" type="pres">
      <dgm:prSet presAssocID="{B7AC9AC4-21CD-4F4A-8165-31077832EBAE}" presName="text" presStyleLbl="fgAcc0" presStyleIdx="0" presStyleCnt="3">
        <dgm:presLayoutVars>
          <dgm:chPref val="3"/>
        </dgm:presLayoutVars>
      </dgm:prSet>
      <dgm:spPr/>
    </dgm:pt>
    <dgm:pt modelId="{27966CBE-A62D-4804-8529-B86ED13AD90C}" type="pres">
      <dgm:prSet presAssocID="{B7AC9AC4-21CD-4F4A-8165-31077832EBAE}" presName="hierChild2" presStyleCnt="0"/>
      <dgm:spPr/>
    </dgm:pt>
    <dgm:pt modelId="{D1157706-FA1A-4CF5-9B77-9AFA3309E636}" type="pres">
      <dgm:prSet presAssocID="{2084CF1D-F833-4465-9825-EBF402B25AFE}" presName="hierRoot1" presStyleCnt="0"/>
      <dgm:spPr/>
    </dgm:pt>
    <dgm:pt modelId="{06A0877F-125D-4709-90E6-F9B4DA5CFB0A}" type="pres">
      <dgm:prSet presAssocID="{2084CF1D-F833-4465-9825-EBF402B25AFE}" presName="composite" presStyleCnt="0"/>
      <dgm:spPr/>
    </dgm:pt>
    <dgm:pt modelId="{C8C6558C-262A-4653-BF72-F3C86E4232FE}" type="pres">
      <dgm:prSet presAssocID="{2084CF1D-F833-4465-9825-EBF402B25AFE}" presName="background" presStyleLbl="node0" presStyleIdx="1" presStyleCnt="3"/>
      <dgm:spPr/>
    </dgm:pt>
    <dgm:pt modelId="{537ADFC5-157B-42CB-9EE2-80A72C487C9D}" type="pres">
      <dgm:prSet presAssocID="{2084CF1D-F833-4465-9825-EBF402B25AFE}" presName="text" presStyleLbl="fgAcc0" presStyleIdx="1" presStyleCnt="3">
        <dgm:presLayoutVars>
          <dgm:chPref val="3"/>
        </dgm:presLayoutVars>
      </dgm:prSet>
      <dgm:spPr/>
    </dgm:pt>
    <dgm:pt modelId="{D2A3D76F-FDBE-434E-A0F1-2E77C4C168D7}" type="pres">
      <dgm:prSet presAssocID="{2084CF1D-F833-4465-9825-EBF402B25AFE}" presName="hierChild2" presStyleCnt="0"/>
      <dgm:spPr/>
    </dgm:pt>
    <dgm:pt modelId="{C46E7871-64A2-4749-B0C7-65AC36B844B0}" type="pres">
      <dgm:prSet presAssocID="{8F0E74B8-B5C5-4DCD-A829-16436FCAF57A}" presName="hierRoot1" presStyleCnt="0"/>
      <dgm:spPr/>
    </dgm:pt>
    <dgm:pt modelId="{2D82FF65-684C-4B49-BA42-F6DF73E23DC7}" type="pres">
      <dgm:prSet presAssocID="{8F0E74B8-B5C5-4DCD-A829-16436FCAF57A}" presName="composite" presStyleCnt="0"/>
      <dgm:spPr/>
    </dgm:pt>
    <dgm:pt modelId="{63FEA637-DFE5-4198-BC21-F3AEB873A79A}" type="pres">
      <dgm:prSet presAssocID="{8F0E74B8-B5C5-4DCD-A829-16436FCAF57A}" presName="background" presStyleLbl="node0" presStyleIdx="2" presStyleCnt="3"/>
      <dgm:spPr/>
    </dgm:pt>
    <dgm:pt modelId="{39EF1F0C-3964-4FBB-B91E-8A3437D7F61E}" type="pres">
      <dgm:prSet presAssocID="{8F0E74B8-B5C5-4DCD-A829-16436FCAF57A}" presName="text" presStyleLbl="fgAcc0" presStyleIdx="2" presStyleCnt="3">
        <dgm:presLayoutVars>
          <dgm:chPref val="3"/>
        </dgm:presLayoutVars>
      </dgm:prSet>
      <dgm:spPr/>
    </dgm:pt>
    <dgm:pt modelId="{5B9A9A76-AAA4-4E04-90B7-417613D2F756}" type="pres">
      <dgm:prSet presAssocID="{8F0E74B8-B5C5-4DCD-A829-16436FCAF57A}" presName="hierChild2" presStyleCnt="0"/>
      <dgm:spPr/>
    </dgm:pt>
  </dgm:ptLst>
  <dgm:cxnLst>
    <dgm:cxn modelId="{2B2B101C-FB25-4032-A89D-768478F8A77C}" type="presOf" srcId="{B7AC9AC4-21CD-4F4A-8165-31077832EBAE}" destId="{5A899970-C93D-48A4-905A-EBA391F269EE}" srcOrd="0" destOrd="0" presId="urn:microsoft.com/office/officeart/2005/8/layout/hierarchy1"/>
    <dgm:cxn modelId="{90DF4321-B393-4C6A-9EE8-8C558846BACB}" type="presOf" srcId="{8F0E74B8-B5C5-4DCD-A829-16436FCAF57A}" destId="{39EF1F0C-3964-4FBB-B91E-8A3437D7F61E}" srcOrd="0" destOrd="0" presId="urn:microsoft.com/office/officeart/2005/8/layout/hierarchy1"/>
    <dgm:cxn modelId="{682C354C-8F13-4B9B-BC07-711ECAE13F98}" srcId="{DD9F8BCF-929E-43AE-9870-EBCE341734DE}" destId="{2084CF1D-F833-4465-9825-EBF402B25AFE}" srcOrd="1" destOrd="0" parTransId="{7092A8C5-0DFF-4E38-B5C1-D37E17A55208}" sibTransId="{74205C2E-FF29-45CD-B119-306F5562394A}"/>
    <dgm:cxn modelId="{2F5E3457-9B06-443F-9D5D-E5A1D63D5AA0}" type="presOf" srcId="{DD9F8BCF-929E-43AE-9870-EBCE341734DE}" destId="{DD174001-CB36-4AB4-9663-44A2D46B3238}" srcOrd="0" destOrd="0" presId="urn:microsoft.com/office/officeart/2005/8/layout/hierarchy1"/>
    <dgm:cxn modelId="{C30F4D7A-034F-43D2-A7B8-94752F1B3238}" type="presOf" srcId="{2084CF1D-F833-4465-9825-EBF402B25AFE}" destId="{537ADFC5-157B-42CB-9EE2-80A72C487C9D}" srcOrd="0" destOrd="0" presId="urn:microsoft.com/office/officeart/2005/8/layout/hierarchy1"/>
    <dgm:cxn modelId="{C60AA8C4-B3A3-4A35-80EB-B2EB31C27D78}" srcId="{DD9F8BCF-929E-43AE-9870-EBCE341734DE}" destId="{B7AC9AC4-21CD-4F4A-8165-31077832EBAE}" srcOrd="0" destOrd="0" parTransId="{43D9B103-B18C-488B-95DC-407E0F715358}" sibTransId="{1A1F8292-699C-431E-BCDE-666537834BF6}"/>
    <dgm:cxn modelId="{BB23BBE7-8F2E-4AC8-9C6D-56BC3BF2351B}" srcId="{DD9F8BCF-929E-43AE-9870-EBCE341734DE}" destId="{8F0E74B8-B5C5-4DCD-A829-16436FCAF57A}" srcOrd="2" destOrd="0" parTransId="{7C81B3C4-0882-460F-97B5-063633854D12}" sibTransId="{339D0749-1F80-40EB-9A77-54851811FD4A}"/>
    <dgm:cxn modelId="{5EBC3955-AC02-4075-AF47-86C1E626DA82}" type="presParOf" srcId="{DD174001-CB36-4AB4-9663-44A2D46B3238}" destId="{0907DB00-2DF1-452D-A879-EB6E0A773710}" srcOrd="0" destOrd="0" presId="urn:microsoft.com/office/officeart/2005/8/layout/hierarchy1"/>
    <dgm:cxn modelId="{0CAD96FD-587D-4428-96E8-F3AB40BDF81B}" type="presParOf" srcId="{0907DB00-2DF1-452D-A879-EB6E0A773710}" destId="{89B0542C-DD7B-4EA1-843C-79225A2B6661}" srcOrd="0" destOrd="0" presId="urn:microsoft.com/office/officeart/2005/8/layout/hierarchy1"/>
    <dgm:cxn modelId="{A8552B8B-9D9F-4532-9624-40F49FF6034B}" type="presParOf" srcId="{89B0542C-DD7B-4EA1-843C-79225A2B6661}" destId="{682E5364-EB87-4CD3-9735-830DE36808D3}" srcOrd="0" destOrd="0" presId="urn:microsoft.com/office/officeart/2005/8/layout/hierarchy1"/>
    <dgm:cxn modelId="{49D6B563-88D8-430A-A9BB-913F6087C511}" type="presParOf" srcId="{89B0542C-DD7B-4EA1-843C-79225A2B6661}" destId="{5A899970-C93D-48A4-905A-EBA391F269EE}" srcOrd="1" destOrd="0" presId="urn:microsoft.com/office/officeart/2005/8/layout/hierarchy1"/>
    <dgm:cxn modelId="{5AD4B8C9-1A7D-4E12-BC93-1827BFD71E26}" type="presParOf" srcId="{0907DB00-2DF1-452D-A879-EB6E0A773710}" destId="{27966CBE-A62D-4804-8529-B86ED13AD90C}" srcOrd="1" destOrd="0" presId="urn:microsoft.com/office/officeart/2005/8/layout/hierarchy1"/>
    <dgm:cxn modelId="{A39472F1-3D3B-4E30-9E38-D2344302C670}" type="presParOf" srcId="{DD174001-CB36-4AB4-9663-44A2D46B3238}" destId="{D1157706-FA1A-4CF5-9B77-9AFA3309E636}" srcOrd="1" destOrd="0" presId="urn:microsoft.com/office/officeart/2005/8/layout/hierarchy1"/>
    <dgm:cxn modelId="{987119E6-954E-47B8-9E38-2959DE3935B6}" type="presParOf" srcId="{D1157706-FA1A-4CF5-9B77-9AFA3309E636}" destId="{06A0877F-125D-4709-90E6-F9B4DA5CFB0A}" srcOrd="0" destOrd="0" presId="urn:microsoft.com/office/officeart/2005/8/layout/hierarchy1"/>
    <dgm:cxn modelId="{79A41B73-DB80-411C-80A8-DEF8BB10D8DB}" type="presParOf" srcId="{06A0877F-125D-4709-90E6-F9B4DA5CFB0A}" destId="{C8C6558C-262A-4653-BF72-F3C86E4232FE}" srcOrd="0" destOrd="0" presId="urn:microsoft.com/office/officeart/2005/8/layout/hierarchy1"/>
    <dgm:cxn modelId="{D91819D2-3CA4-4AE6-8418-0DA244B42E2D}" type="presParOf" srcId="{06A0877F-125D-4709-90E6-F9B4DA5CFB0A}" destId="{537ADFC5-157B-42CB-9EE2-80A72C487C9D}" srcOrd="1" destOrd="0" presId="urn:microsoft.com/office/officeart/2005/8/layout/hierarchy1"/>
    <dgm:cxn modelId="{B1AEE9D5-86D8-435A-93E2-141A21BCA533}" type="presParOf" srcId="{D1157706-FA1A-4CF5-9B77-9AFA3309E636}" destId="{D2A3D76F-FDBE-434E-A0F1-2E77C4C168D7}" srcOrd="1" destOrd="0" presId="urn:microsoft.com/office/officeart/2005/8/layout/hierarchy1"/>
    <dgm:cxn modelId="{9ABA50F9-80B2-400C-8DEC-6B912B697245}" type="presParOf" srcId="{DD174001-CB36-4AB4-9663-44A2D46B3238}" destId="{C46E7871-64A2-4749-B0C7-65AC36B844B0}" srcOrd="2" destOrd="0" presId="urn:microsoft.com/office/officeart/2005/8/layout/hierarchy1"/>
    <dgm:cxn modelId="{20CB77C2-6B1D-459D-ADE0-B84E0ABD5E13}" type="presParOf" srcId="{C46E7871-64A2-4749-B0C7-65AC36B844B0}" destId="{2D82FF65-684C-4B49-BA42-F6DF73E23DC7}" srcOrd="0" destOrd="0" presId="urn:microsoft.com/office/officeart/2005/8/layout/hierarchy1"/>
    <dgm:cxn modelId="{37767F08-6A4D-4DB7-8860-2E4ACA97DB6F}" type="presParOf" srcId="{2D82FF65-684C-4B49-BA42-F6DF73E23DC7}" destId="{63FEA637-DFE5-4198-BC21-F3AEB873A79A}" srcOrd="0" destOrd="0" presId="urn:microsoft.com/office/officeart/2005/8/layout/hierarchy1"/>
    <dgm:cxn modelId="{0AE9F87A-B5CF-4F9E-B919-EB79A64E130B}" type="presParOf" srcId="{2D82FF65-684C-4B49-BA42-F6DF73E23DC7}" destId="{39EF1F0C-3964-4FBB-B91E-8A3437D7F61E}" srcOrd="1" destOrd="0" presId="urn:microsoft.com/office/officeart/2005/8/layout/hierarchy1"/>
    <dgm:cxn modelId="{328C750A-90AA-4A2F-B192-9A3A83496F85}" type="presParOf" srcId="{C46E7871-64A2-4749-B0C7-65AC36B844B0}" destId="{5B9A9A76-AAA4-4E04-90B7-417613D2F7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7BAAADA-0776-49C2-B55E-C136ECB3BC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869C86-477B-45BE-B517-3C1B8F6A0311}">
      <dgm:prSet/>
      <dgm:spPr>
        <a:solidFill>
          <a:schemeClr val="accent1"/>
        </a:solidFill>
      </dgm:spPr>
      <dgm:t>
        <a:bodyPr/>
        <a:lstStyle/>
        <a:p>
          <a:r>
            <a:rPr lang="cs-CZ" baseline="0"/>
            <a:t>Nelze přesně určit</a:t>
          </a:r>
          <a:endParaRPr lang="en-US"/>
        </a:p>
      </dgm:t>
    </dgm:pt>
    <dgm:pt modelId="{01A236A8-6973-45E6-A8C1-4FA366534B7F}" type="parTrans" cxnId="{2DC7A02C-18A7-4A09-91C5-5BF7AE20D776}">
      <dgm:prSet/>
      <dgm:spPr/>
      <dgm:t>
        <a:bodyPr/>
        <a:lstStyle/>
        <a:p>
          <a:endParaRPr lang="en-US"/>
        </a:p>
      </dgm:t>
    </dgm:pt>
    <dgm:pt modelId="{BB75AC25-0BCD-4198-AD95-541F81B6142D}" type="sibTrans" cxnId="{2DC7A02C-18A7-4A09-91C5-5BF7AE20D776}">
      <dgm:prSet/>
      <dgm:spPr/>
      <dgm:t>
        <a:bodyPr/>
        <a:lstStyle/>
        <a:p>
          <a:endParaRPr lang="en-US"/>
        </a:p>
      </dgm:t>
    </dgm:pt>
    <dgm:pt modelId="{08F8468E-CF34-47C3-BB2B-553D4CF537F8}">
      <dgm:prSet/>
      <dgm:spPr>
        <a:solidFill>
          <a:schemeClr val="accent1"/>
        </a:solidFill>
      </dgm:spPr>
      <dgm:t>
        <a:bodyPr/>
        <a:lstStyle/>
        <a:p>
          <a:r>
            <a:rPr lang="cs-CZ" baseline="0"/>
            <a:t>Zeslabován několika faktory</a:t>
          </a:r>
          <a:endParaRPr lang="en-US"/>
        </a:p>
      </dgm:t>
    </dgm:pt>
    <dgm:pt modelId="{E4421FA8-4696-492A-A2AC-FDC59A9AA60A}" type="parTrans" cxnId="{8F1C6B0D-5C0E-41CF-A0F8-F324570D320C}">
      <dgm:prSet/>
      <dgm:spPr/>
      <dgm:t>
        <a:bodyPr/>
        <a:lstStyle/>
        <a:p>
          <a:endParaRPr lang="en-US"/>
        </a:p>
      </dgm:t>
    </dgm:pt>
    <dgm:pt modelId="{0A4C970A-34D6-45A6-8D63-2CB18FAB3ACE}" type="sibTrans" cxnId="{8F1C6B0D-5C0E-41CF-A0F8-F324570D320C}">
      <dgm:prSet/>
      <dgm:spPr/>
      <dgm:t>
        <a:bodyPr/>
        <a:lstStyle/>
        <a:p>
          <a:endParaRPr lang="en-US"/>
        </a:p>
      </dgm:t>
    </dgm:pt>
    <dgm:pt modelId="{0A30EB28-FDC5-4C47-9B74-6A9A99ED539D}">
      <dgm:prSet/>
      <dgm:spPr>
        <a:solidFill>
          <a:schemeClr val="accent1"/>
        </a:solidFill>
      </dgm:spPr>
      <dgm:t>
        <a:bodyPr/>
        <a:lstStyle/>
        <a:p>
          <a:r>
            <a:rPr lang="cs-CZ" baseline="0"/>
            <a:t>Roli hraje i router</a:t>
          </a:r>
          <a:endParaRPr lang="en-US"/>
        </a:p>
      </dgm:t>
    </dgm:pt>
    <dgm:pt modelId="{CE7A05A7-50C8-43D0-B46A-9CED14810630}" type="parTrans" cxnId="{DFA7859D-E505-4E1A-AF00-6953FF13E979}">
      <dgm:prSet/>
      <dgm:spPr/>
      <dgm:t>
        <a:bodyPr/>
        <a:lstStyle/>
        <a:p>
          <a:endParaRPr lang="en-US"/>
        </a:p>
      </dgm:t>
    </dgm:pt>
    <dgm:pt modelId="{EE8128FD-C2EF-4608-AE0F-137774A6596F}" type="sibTrans" cxnId="{DFA7859D-E505-4E1A-AF00-6953FF13E979}">
      <dgm:prSet/>
      <dgm:spPr/>
      <dgm:t>
        <a:bodyPr/>
        <a:lstStyle/>
        <a:p>
          <a:endParaRPr lang="en-US"/>
        </a:p>
      </dgm:t>
    </dgm:pt>
    <dgm:pt modelId="{A9D93D3B-5B29-4585-AABF-211788B72730}">
      <dgm:prSet/>
      <dgm:spPr>
        <a:solidFill>
          <a:schemeClr val="accent1"/>
        </a:solidFill>
      </dgm:spPr>
      <dgm:t>
        <a:bodyPr/>
        <a:lstStyle/>
        <a:p>
          <a:r>
            <a:rPr lang="cs-CZ" baseline="0" dirty="0"/>
            <a:t>Také zaleží na pásmu (2,4 nebo 5 GHz)</a:t>
          </a:r>
          <a:endParaRPr lang="en-US" dirty="0"/>
        </a:p>
      </dgm:t>
    </dgm:pt>
    <dgm:pt modelId="{8ED08150-7219-47D8-BDCD-488932EB1EFF}" type="parTrans" cxnId="{3FAE79FC-FF6C-4626-A96B-EBD50F941277}">
      <dgm:prSet/>
      <dgm:spPr/>
      <dgm:t>
        <a:bodyPr/>
        <a:lstStyle/>
        <a:p>
          <a:endParaRPr lang="en-US"/>
        </a:p>
      </dgm:t>
    </dgm:pt>
    <dgm:pt modelId="{966D921E-D8EE-49BE-ABB8-5F9E0BCD27E1}" type="sibTrans" cxnId="{3FAE79FC-FF6C-4626-A96B-EBD50F941277}">
      <dgm:prSet/>
      <dgm:spPr/>
      <dgm:t>
        <a:bodyPr/>
        <a:lstStyle/>
        <a:p>
          <a:endParaRPr lang="en-US"/>
        </a:p>
      </dgm:t>
    </dgm:pt>
    <dgm:pt modelId="{0924649A-DDEF-4A48-8CB8-4E3D42B82A2E}">
      <dgm:prSet/>
      <dgm:spPr>
        <a:solidFill>
          <a:schemeClr val="accent1"/>
        </a:solidFill>
      </dgm:spPr>
      <dgm:t>
        <a:bodyPr/>
        <a:lstStyle/>
        <a:p>
          <a:r>
            <a:rPr lang="cs-CZ" baseline="0" dirty="0"/>
            <a:t>Wifi dokáže běžně zachytit zařízení až 300m, ale se slabým signálem </a:t>
          </a:r>
          <a:endParaRPr lang="en-US" dirty="0"/>
        </a:p>
      </dgm:t>
    </dgm:pt>
    <dgm:pt modelId="{F2F56982-E488-4FEE-B904-D59B2CFA06C6}" type="parTrans" cxnId="{ED90C989-68B7-401A-BF56-AD9FAA5A1B6E}">
      <dgm:prSet/>
      <dgm:spPr/>
      <dgm:t>
        <a:bodyPr/>
        <a:lstStyle/>
        <a:p>
          <a:endParaRPr lang="en-US"/>
        </a:p>
      </dgm:t>
    </dgm:pt>
    <dgm:pt modelId="{044CAB11-EA6F-44D7-9CF0-B2DFAF9ED3EF}" type="sibTrans" cxnId="{ED90C989-68B7-401A-BF56-AD9FAA5A1B6E}">
      <dgm:prSet/>
      <dgm:spPr/>
      <dgm:t>
        <a:bodyPr/>
        <a:lstStyle/>
        <a:p>
          <a:endParaRPr lang="en-US"/>
        </a:p>
      </dgm:t>
    </dgm:pt>
    <dgm:pt modelId="{BB6C4F41-657B-43D9-8EE9-8E96AF2AB458}" type="pres">
      <dgm:prSet presAssocID="{C7BAAADA-0776-49C2-B55E-C136ECB3BC25}" presName="linear" presStyleCnt="0">
        <dgm:presLayoutVars>
          <dgm:animLvl val="lvl"/>
          <dgm:resizeHandles val="exact"/>
        </dgm:presLayoutVars>
      </dgm:prSet>
      <dgm:spPr/>
    </dgm:pt>
    <dgm:pt modelId="{9240D9A9-7810-4AED-A191-96D9EB95635D}" type="pres">
      <dgm:prSet presAssocID="{79869C86-477B-45BE-B517-3C1B8F6A0311}" presName="parentText" presStyleLbl="node1" presStyleIdx="0" presStyleCnt="5" custScaleY="135695">
        <dgm:presLayoutVars>
          <dgm:chMax val="0"/>
          <dgm:bulletEnabled val="1"/>
        </dgm:presLayoutVars>
      </dgm:prSet>
      <dgm:spPr/>
    </dgm:pt>
    <dgm:pt modelId="{867497E4-C372-40A9-955F-36E7052D4BAA}" type="pres">
      <dgm:prSet presAssocID="{BB75AC25-0BCD-4198-AD95-541F81B6142D}" presName="spacer" presStyleCnt="0"/>
      <dgm:spPr/>
    </dgm:pt>
    <dgm:pt modelId="{7403C8BA-6109-4923-BF50-E2A074B3FFBF}" type="pres">
      <dgm:prSet presAssocID="{08F8468E-CF34-47C3-BB2B-553D4CF537F8}" presName="parentText" presStyleLbl="node1" presStyleIdx="1" presStyleCnt="5" custScaleY="125285">
        <dgm:presLayoutVars>
          <dgm:chMax val="0"/>
          <dgm:bulletEnabled val="1"/>
        </dgm:presLayoutVars>
      </dgm:prSet>
      <dgm:spPr/>
    </dgm:pt>
    <dgm:pt modelId="{E52C3B33-A752-42E7-8781-0ACE84AC5944}" type="pres">
      <dgm:prSet presAssocID="{0A4C970A-34D6-45A6-8D63-2CB18FAB3ACE}" presName="spacer" presStyleCnt="0"/>
      <dgm:spPr/>
    </dgm:pt>
    <dgm:pt modelId="{47A937C0-AA5F-4939-BFBE-700C92198882}" type="pres">
      <dgm:prSet presAssocID="{0A30EB28-FDC5-4C47-9B74-6A9A99ED539D}" presName="parentText" presStyleLbl="node1" presStyleIdx="2" presStyleCnt="5" custScaleY="125247">
        <dgm:presLayoutVars>
          <dgm:chMax val="0"/>
          <dgm:bulletEnabled val="1"/>
        </dgm:presLayoutVars>
      </dgm:prSet>
      <dgm:spPr/>
    </dgm:pt>
    <dgm:pt modelId="{41EB0F2A-DDBD-43C6-B16F-A236BA8388B4}" type="pres">
      <dgm:prSet presAssocID="{EE8128FD-C2EF-4608-AE0F-137774A6596F}" presName="spacer" presStyleCnt="0"/>
      <dgm:spPr/>
    </dgm:pt>
    <dgm:pt modelId="{47812E26-310D-4BBC-9AE4-F85B55B60CAC}" type="pres">
      <dgm:prSet presAssocID="{A9D93D3B-5B29-4585-AABF-211788B72730}" presName="parentText" presStyleLbl="node1" presStyleIdx="3" presStyleCnt="5" custScaleY="122569">
        <dgm:presLayoutVars>
          <dgm:chMax val="0"/>
          <dgm:bulletEnabled val="1"/>
        </dgm:presLayoutVars>
      </dgm:prSet>
      <dgm:spPr/>
    </dgm:pt>
    <dgm:pt modelId="{C79CEFE5-C476-405A-B396-6598E24D0EBE}" type="pres">
      <dgm:prSet presAssocID="{966D921E-D8EE-49BE-ABB8-5F9E0BCD27E1}" presName="spacer" presStyleCnt="0"/>
      <dgm:spPr/>
    </dgm:pt>
    <dgm:pt modelId="{4DA013ED-FF5A-4567-BCB4-5AA178BA8E4C}" type="pres">
      <dgm:prSet presAssocID="{0924649A-DDEF-4A48-8CB8-4E3D42B82A2E}" presName="parentText" presStyleLbl="node1" presStyleIdx="4" presStyleCnt="5" custScaleY="124273">
        <dgm:presLayoutVars>
          <dgm:chMax val="0"/>
          <dgm:bulletEnabled val="1"/>
        </dgm:presLayoutVars>
      </dgm:prSet>
      <dgm:spPr/>
    </dgm:pt>
  </dgm:ptLst>
  <dgm:cxnLst>
    <dgm:cxn modelId="{8F1C6B0D-5C0E-41CF-A0F8-F324570D320C}" srcId="{C7BAAADA-0776-49C2-B55E-C136ECB3BC25}" destId="{08F8468E-CF34-47C3-BB2B-553D4CF537F8}" srcOrd="1" destOrd="0" parTransId="{E4421FA8-4696-492A-A2AC-FDC59A9AA60A}" sibTransId="{0A4C970A-34D6-45A6-8D63-2CB18FAB3ACE}"/>
    <dgm:cxn modelId="{2DC7A02C-18A7-4A09-91C5-5BF7AE20D776}" srcId="{C7BAAADA-0776-49C2-B55E-C136ECB3BC25}" destId="{79869C86-477B-45BE-B517-3C1B8F6A0311}" srcOrd="0" destOrd="0" parTransId="{01A236A8-6973-45E6-A8C1-4FA366534B7F}" sibTransId="{BB75AC25-0BCD-4198-AD95-541F81B6142D}"/>
    <dgm:cxn modelId="{411C292D-3451-4512-968C-E9DBA95B50B3}" type="presOf" srcId="{0924649A-DDEF-4A48-8CB8-4E3D42B82A2E}" destId="{4DA013ED-FF5A-4567-BCB4-5AA178BA8E4C}" srcOrd="0" destOrd="0" presId="urn:microsoft.com/office/officeart/2005/8/layout/vList2"/>
    <dgm:cxn modelId="{7D01EB36-B72C-48B0-BB19-07B5619DBF74}" type="presOf" srcId="{79869C86-477B-45BE-B517-3C1B8F6A0311}" destId="{9240D9A9-7810-4AED-A191-96D9EB95635D}" srcOrd="0" destOrd="0" presId="urn:microsoft.com/office/officeart/2005/8/layout/vList2"/>
    <dgm:cxn modelId="{6F05083B-8685-4A13-B0BE-B017BA190052}" type="presOf" srcId="{08F8468E-CF34-47C3-BB2B-553D4CF537F8}" destId="{7403C8BA-6109-4923-BF50-E2A074B3FFBF}" srcOrd="0" destOrd="0" presId="urn:microsoft.com/office/officeart/2005/8/layout/vList2"/>
    <dgm:cxn modelId="{ED90C989-68B7-401A-BF56-AD9FAA5A1B6E}" srcId="{C7BAAADA-0776-49C2-B55E-C136ECB3BC25}" destId="{0924649A-DDEF-4A48-8CB8-4E3D42B82A2E}" srcOrd="4" destOrd="0" parTransId="{F2F56982-E488-4FEE-B904-D59B2CFA06C6}" sibTransId="{044CAB11-EA6F-44D7-9CF0-B2DFAF9ED3EF}"/>
    <dgm:cxn modelId="{3A09539A-738A-480F-B364-5528221EC5F9}" type="presOf" srcId="{A9D93D3B-5B29-4585-AABF-211788B72730}" destId="{47812E26-310D-4BBC-9AE4-F85B55B60CAC}" srcOrd="0" destOrd="0" presId="urn:microsoft.com/office/officeart/2005/8/layout/vList2"/>
    <dgm:cxn modelId="{DFA7859D-E505-4E1A-AF00-6953FF13E979}" srcId="{C7BAAADA-0776-49C2-B55E-C136ECB3BC25}" destId="{0A30EB28-FDC5-4C47-9B74-6A9A99ED539D}" srcOrd="2" destOrd="0" parTransId="{CE7A05A7-50C8-43D0-B46A-9CED14810630}" sibTransId="{EE8128FD-C2EF-4608-AE0F-137774A6596F}"/>
    <dgm:cxn modelId="{34D1BCAF-D900-4FF3-B492-AF009D17D08F}" type="presOf" srcId="{0A30EB28-FDC5-4C47-9B74-6A9A99ED539D}" destId="{47A937C0-AA5F-4939-BFBE-700C92198882}" srcOrd="0" destOrd="0" presId="urn:microsoft.com/office/officeart/2005/8/layout/vList2"/>
    <dgm:cxn modelId="{E93C6BD4-8931-41CA-A1C6-E708D66CE60F}" type="presOf" srcId="{C7BAAADA-0776-49C2-B55E-C136ECB3BC25}" destId="{BB6C4F41-657B-43D9-8EE9-8E96AF2AB458}" srcOrd="0" destOrd="0" presId="urn:microsoft.com/office/officeart/2005/8/layout/vList2"/>
    <dgm:cxn modelId="{3FAE79FC-FF6C-4626-A96B-EBD50F941277}" srcId="{C7BAAADA-0776-49C2-B55E-C136ECB3BC25}" destId="{A9D93D3B-5B29-4585-AABF-211788B72730}" srcOrd="3" destOrd="0" parTransId="{8ED08150-7219-47D8-BDCD-488932EB1EFF}" sibTransId="{966D921E-D8EE-49BE-ABB8-5F9E0BCD27E1}"/>
    <dgm:cxn modelId="{9B6F8B6F-82C7-4AC1-8AF3-F7086F0B4671}" type="presParOf" srcId="{BB6C4F41-657B-43D9-8EE9-8E96AF2AB458}" destId="{9240D9A9-7810-4AED-A191-96D9EB95635D}" srcOrd="0" destOrd="0" presId="urn:microsoft.com/office/officeart/2005/8/layout/vList2"/>
    <dgm:cxn modelId="{76675D20-61B0-48E0-B553-30C04B2243D4}" type="presParOf" srcId="{BB6C4F41-657B-43D9-8EE9-8E96AF2AB458}" destId="{867497E4-C372-40A9-955F-36E7052D4BAA}" srcOrd="1" destOrd="0" presId="urn:microsoft.com/office/officeart/2005/8/layout/vList2"/>
    <dgm:cxn modelId="{6D41A2B3-939F-4597-8F25-3EF612F14F37}" type="presParOf" srcId="{BB6C4F41-657B-43D9-8EE9-8E96AF2AB458}" destId="{7403C8BA-6109-4923-BF50-E2A074B3FFBF}" srcOrd="2" destOrd="0" presId="urn:microsoft.com/office/officeart/2005/8/layout/vList2"/>
    <dgm:cxn modelId="{BF457B69-E53C-484C-808C-810B7E262CCD}" type="presParOf" srcId="{BB6C4F41-657B-43D9-8EE9-8E96AF2AB458}" destId="{E52C3B33-A752-42E7-8781-0ACE84AC5944}" srcOrd="3" destOrd="0" presId="urn:microsoft.com/office/officeart/2005/8/layout/vList2"/>
    <dgm:cxn modelId="{EBC01C6F-94B1-40C5-8B0D-6288D24657A0}" type="presParOf" srcId="{BB6C4F41-657B-43D9-8EE9-8E96AF2AB458}" destId="{47A937C0-AA5F-4939-BFBE-700C92198882}" srcOrd="4" destOrd="0" presId="urn:microsoft.com/office/officeart/2005/8/layout/vList2"/>
    <dgm:cxn modelId="{A54C2370-0304-4507-9417-C660A468442B}" type="presParOf" srcId="{BB6C4F41-657B-43D9-8EE9-8E96AF2AB458}" destId="{41EB0F2A-DDBD-43C6-B16F-A236BA8388B4}" srcOrd="5" destOrd="0" presId="urn:microsoft.com/office/officeart/2005/8/layout/vList2"/>
    <dgm:cxn modelId="{82C36CE5-0E2B-4E6C-81D8-CAE21D126A98}" type="presParOf" srcId="{BB6C4F41-657B-43D9-8EE9-8E96AF2AB458}" destId="{47812E26-310D-4BBC-9AE4-F85B55B60CAC}" srcOrd="6" destOrd="0" presId="urn:microsoft.com/office/officeart/2005/8/layout/vList2"/>
    <dgm:cxn modelId="{EB6D85BA-4617-44F8-9EE2-EE9CF123DC7F}" type="presParOf" srcId="{BB6C4F41-657B-43D9-8EE9-8E96AF2AB458}" destId="{C79CEFE5-C476-405A-B396-6598E24D0EBE}" srcOrd="7" destOrd="0" presId="urn:microsoft.com/office/officeart/2005/8/layout/vList2"/>
    <dgm:cxn modelId="{17AAE0E8-17BB-4692-80F4-991E5FFBC7AE}" type="presParOf" srcId="{BB6C4F41-657B-43D9-8EE9-8E96AF2AB458}" destId="{4DA013ED-FF5A-4567-BCB4-5AA178BA8E4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DDB5D41-9FE7-4E67-A9FA-330C44FBD7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E3BD57B1-886F-4CCA-94B6-7EDB0B201399}">
      <dgm:prSet/>
      <dgm:spPr/>
      <dgm:t>
        <a:bodyPr/>
        <a:lstStyle/>
        <a:p>
          <a:r>
            <a:rPr lang="cs-CZ" baseline="0" dirty="0">
              <a:solidFill>
                <a:schemeClr val="bg1"/>
              </a:solidFill>
            </a:rPr>
            <a:t>Většina zařízení připojených k </a:t>
          </a:r>
          <a:r>
            <a:rPr lang="cs-CZ" baseline="0" dirty="0" err="1">
              <a:solidFill>
                <a:schemeClr val="bg1"/>
              </a:solidFill>
            </a:rPr>
            <a:t>WiFi</a:t>
          </a:r>
          <a:r>
            <a:rPr lang="cs-CZ" baseline="0" dirty="0">
              <a:solidFill>
                <a:schemeClr val="bg1"/>
              </a:solidFill>
            </a:rPr>
            <a:t> obsahuje naše cenná data</a:t>
          </a:r>
          <a:endParaRPr lang="en-US" dirty="0">
            <a:solidFill>
              <a:schemeClr val="bg1"/>
            </a:solidFill>
          </a:endParaRPr>
        </a:p>
      </dgm:t>
    </dgm:pt>
    <dgm:pt modelId="{233EAE18-DC5C-4354-B2CA-C84124B86BEC}" type="parTrans" cxnId="{5C6B15C1-8009-47A7-B1FC-0B6BFB748AC0}">
      <dgm:prSet/>
      <dgm:spPr/>
      <dgm:t>
        <a:bodyPr/>
        <a:lstStyle/>
        <a:p>
          <a:endParaRPr lang="en-US"/>
        </a:p>
      </dgm:t>
    </dgm:pt>
    <dgm:pt modelId="{0CCFDB25-6904-4D0C-8CA4-59B15FAA9F1C}" type="sibTrans" cxnId="{5C6B15C1-8009-47A7-B1FC-0B6BFB748AC0}">
      <dgm:prSet/>
      <dgm:spPr/>
      <dgm:t>
        <a:bodyPr/>
        <a:lstStyle/>
        <a:p>
          <a:endParaRPr lang="en-US"/>
        </a:p>
      </dgm:t>
    </dgm:pt>
    <dgm:pt modelId="{2F991CB3-12C1-4935-9B28-80B9D1A751AD}">
      <dgm:prSet/>
      <dgm:spPr/>
      <dgm:t>
        <a:bodyPr/>
        <a:lstStyle/>
        <a:p>
          <a:r>
            <a:rPr lang="cs-CZ" baseline="0" dirty="0">
              <a:solidFill>
                <a:schemeClr val="bg1"/>
              </a:solidFill>
            </a:rPr>
            <a:t>Router není pouze krabička s anténou </a:t>
          </a:r>
          <a:endParaRPr lang="en-US" dirty="0">
            <a:solidFill>
              <a:schemeClr val="bg1"/>
            </a:solidFill>
          </a:endParaRPr>
        </a:p>
      </dgm:t>
    </dgm:pt>
    <dgm:pt modelId="{51A2C37C-6F08-4563-8900-F6647215FAE3}" type="parTrans" cxnId="{8EC75414-5852-492B-A603-3D38A02B945B}">
      <dgm:prSet/>
      <dgm:spPr/>
      <dgm:t>
        <a:bodyPr/>
        <a:lstStyle/>
        <a:p>
          <a:endParaRPr lang="en-US"/>
        </a:p>
      </dgm:t>
    </dgm:pt>
    <dgm:pt modelId="{539B4F0C-1492-4152-99FB-CF723A8D891B}" type="sibTrans" cxnId="{8EC75414-5852-492B-A603-3D38A02B945B}">
      <dgm:prSet/>
      <dgm:spPr/>
      <dgm:t>
        <a:bodyPr/>
        <a:lstStyle/>
        <a:p>
          <a:endParaRPr lang="en-US"/>
        </a:p>
      </dgm:t>
    </dgm:pt>
    <dgm:pt modelId="{F3BB0F33-C040-4A48-BE5F-DBA896EF5983}">
      <dgm:prSet/>
      <dgm:spPr/>
      <dgm:t>
        <a:bodyPr/>
        <a:lstStyle/>
        <a:p>
          <a:r>
            <a:rPr lang="cs-CZ" b="0" i="0" baseline="0" dirty="0">
              <a:solidFill>
                <a:schemeClr val="bg1"/>
              </a:solidFill>
            </a:rPr>
            <a:t>Router propojuje dvě různé počítačové sítě a </a:t>
          </a:r>
          <a:r>
            <a:rPr lang="cs-CZ" b="0" i="0" baseline="0" dirty="0" err="1">
              <a:solidFill>
                <a:schemeClr val="bg1"/>
              </a:solidFill>
            </a:rPr>
            <a:t>routuje</a:t>
          </a:r>
          <a:r>
            <a:rPr lang="cs-CZ" b="0" i="0" baseline="0" dirty="0">
              <a:solidFill>
                <a:schemeClr val="bg1"/>
              </a:solidFill>
            </a:rPr>
            <a:t> mezi nimi datový tok</a:t>
          </a:r>
          <a:endParaRPr lang="en-US" dirty="0">
            <a:solidFill>
              <a:schemeClr val="bg1"/>
            </a:solidFill>
          </a:endParaRPr>
        </a:p>
      </dgm:t>
    </dgm:pt>
    <dgm:pt modelId="{B06C6A7B-991B-4463-96A4-0896573C0B2F}" type="parTrans" cxnId="{5593F78E-CFE1-43CF-8DAE-BEC780B43E74}">
      <dgm:prSet/>
      <dgm:spPr/>
      <dgm:t>
        <a:bodyPr/>
        <a:lstStyle/>
        <a:p>
          <a:endParaRPr lang="en-US"/>
        </a:p>
      </dgm:t>
    </dgm:pt>
    <dgm:pt modelId="{B135523F-1C78-405D-9EB7-01C953B534CF}" type="sibTrans" cxnId="{5593F78E-CFE1-43CF-8DAE-BEC780B43E74}">
      <dgm:prSet/>
      <dgm:spPr/>
      <dgm:t>
        <a:bodyPr/>
        <a:lstStyle/>
        <a:p>
          <a:endParaRPr lang="en-US"/>
        </a:p>
      </dgm:t>
    </dgm:pt>
    <dgm:pt modelId="{5BDFCB4B-213B-491E-87A2-CC15AFE8A480}" type="pres">
      <dgm:prSet presAssocID="{7DDB5D41-9FE7-4E67-A9FA-330C44FBD75A}" presName="root" presStyleCnt="0">
        <dgm:presLayoutVars>
          <dgm:dir/>
          <dgm:resizeHandles val="exact"/>
        </dgm:presLayoutVars>
      </dgm:prSet>
      <dgm:spPr/>
    </dgm:pt>
    <dgm:pt modelId="{E26D7FEB-04BF-4692-BB01-CC41B8EAD6EB}" type="pres">
      <dgm:prSet presAssocID="{E3BD57B1-886F-4CCA-94B6-7EDB0B201399}" presName="compNode" presStyleCnt="0"/>
      <dgm:spPr/>
    </dgm:pt>
    <dgm:pt modelId="{BCBB397A-D631-4D68-95F0-7102C28FDEF0}" type="pres">
      <dgm:prSet presAssocID="{E3BD57B1-886F-4CCA-94B6-7EDB0B201399}" presName="bgRect" presStyleLbl="bgShp" presStyleIdx="0" presStyleCnt="3" custLinFactNeighborX="113" custLinFactNeighborY="-818"/>
      <dgm:spPr>
        <a:solidFill>
          <a:schemeClr val="accent1"/>
        </a:solidFill>
        <a:ln>
          <a:solidFill>
            <a:schemeClr val="bg1"/>
          </a:solidFill>
        </a:ln>
      </dgm:spPr>
    </dgm:pt>
    <dgm:pt modelId="{C63F4F07-7E2C-44E2-A936-8029C201512D}" type="pres">
      <dgm:prSet presAssocID="{E3BD57B1-886F-4CCA-94B6-7EDB0B201399}" presName="iconRect" presStyleLbl="node1" presStyleIdx="0" presStyleCnt="3" custLinFactNeighborX="4680" custLinFactNeighborY="-11312"/>
      <dgm:spPr>
        <a:noFill/>
        <a:ln>
          <a:noFill/>
        </a:ln>
      </dgm:spPr>
    </dgm:pt>
    <dgm:pt modelId="{1812DA60-715F-4B70-9046-F0E72E2275EB}" type="pres">
      <dgm:prSet presAssocID="{E3BD57B1-886F-4CCA-94B6-7EDB0B201399}" presName="spaceRect" presStyleCnt="0"/>
      <dgm:spPr/>
    </dgm:pt>
    <dgm:pt modelId="{C9600564-240F-448D-8512-449E844E3D99}" type="pres">
      <dgm:prSet presAssocID="{E3BD57B1-886F-4CCA-94B6-7EDB0B201399}" presName="parTx" presStyleLbl="revTx" presStyleIdx="0" presStyleCnt="3" custScaleX="105174" custLinFactNeighborX="-9267" custLinFactNeighborY="-818">
        <dgm:presLayoutVars>
          <dgm:chMax val="0"/>
          <dgm:chPref val="0"/>
        </dgm:presLayoutVars>
      </dgm:prSet>
      <dgm:spPr/>
    </dgm:pt>
    <dgm:pt modelId="{EAECF9A5-CF66-49AB-8247-77202CB4FAFA}" type="pres">
      <dgm:prSet presAssocID="{0CCFDB25-6904-4D0C-8CA4-59B15FAA9F1C}" presName="sibTrans" presStyleCnt="0"/>
      <dgm:spPr/>
    </dgm:pt>
    <dgm:pt modelId="{FEE0FA93-5EDC-49DA-B8BB-0573A4AFFCBC}" type="pres">
      <dgm:prSet presAssocID="{2F991CB3-12C1-4935-9B28-80B9D1A751AD}" presName="compNode" presStyleCnt="0"/>
      <dgm:spPr/>
    </dgm:pt>
    <dgm:pt modelId="{2CC6E3C7-4DB3-498C-A145-D52CB3A9680F}" type="pres">
      <dgm:prSet presAssocID="{2F991CB3-12C1-4935-9B28-80B9D1A751AD}" presName="bgRect" presStyleLbl="bgShp" presStyleIdx="1" presStyleCnt="3" custLinFactNeighborX="-339" custLinFactNeighborY="2455"/>
      <dgm:spPr>
        <a:solidFill>
          <a:schemeClr val="accent1"/>
        </a:solidFill>
        <a:ln>
          <a:solidFill>
            <a:schemeClr val="bg1"/>
          </a:solidFill>
        </a:ln>
      </dgm:spPr>
    </dgm:pt>
    <dgm:pt modelId="{FB748807-1A3E-4B28-9B35-03B9B3B5C943}" type="pres">
      <dgm:prSet presAssocID="{2F991CB3-12C1-4935-9B28-80B9D1A751AD}" presName="iconRect" presStyleLbl="node1" presStyleIdx="1" presStyleCnt="3"/>
      <dgm:spPr>
        <a:noFill/>
        <a:ln>
          <a:noFill/>
        </a:ln>
      </dgm:spPr>
    </dgm:pt>
    <dgm:pt modelId="{577EE0BB-8A33-4ECB-856F-E46EF1A8CC4B}" type="pres">
      <dgm:prSet presAssocID="{2F991CB3-12C1-4935-9B28-80B9D1A751AD}" presName="spaceRect" presStyleCnt="0"/>
      <dgm:spPr/>
    </dgm:pt>
    <dgm:pt modelId="{662D66FE-F29E-47AA-A953-1F740AB1F8F9}" type="pres">
      <dgm:prSet presAssocID="{2F991CB3-12C1-4935-9B28-80B9D1A751AD}" presName="parTx" presStyleLbl="revTx" presStyleIdx="1" presStyleCnt="3" custScaleX="118946" custScaleY="94121" custLinFactNeighborX="-9132" custLinFactNeighborY="5207">
        <dgm:presLayoutVars>
          <dgm:chMax val="0"/>
          <dgm:chPref val="0"/>
        </dgm:presLayoutVars>
      </dgm:prSet>
      <dgm:spPr/>
    </dgm:pt>
    <dgm:pt modelId="{C0F10B27-2E4E-4218-A3A8-952EDE5F2644}" type="pres">
      <dgm:prSet presAssocID="{539B4F0C-1492-4152-99FB-CF723A8D891B}" presName="sibTrans" presStyleCnt="0"/>
      <dgm:spPr/>
    </dgm:pt>
    <dgm:pt modelId="{CF352683-98F6-48CF-884C-7FD4969F518C}" type="pres">
      <dgm:prSet presAssocID="{F3BB0F33-C040-4A48-BE5F-DBA896EF5983}" presName="compNode" presStyleCnt="0"/>
      <dgm:spPr/>
    </dgm:pt>
    <dgm:pt modelId="{B1DE4487-8682-41AF-87F6-A556BC4CAA72}" type="pres">
      <dgm:prSet presAssocID="{F3BB0F33-C040-4A48-BE5F-DBA896EF5983}" presName="bgRect" presStyleLbl="bgShp" presStyleIdx="2" presStyleCnt="3"/>
      <dgm:spPr>
        <a:solidFill>
          <a:schemeClr val="accent1"/>
        </a:solidFill>
        <a:ln>
          <a:solidFill>
            <a:schemeClr val="bg1"/>
          </a:solidFill>
        </a:ln>
      </dgm:spPr>
    </dgm:pt>
    <dgm:pt modelId="{E8C75F00-6915-4FAB-B107-346759083767}" type="pres">
      <dgm:prSet presAssocID="{F3BB0F33-C040-4A48-BE5F-DBA896EF5983}" presName="iconRect" presStyleLbl="node1" presStyleIdx="2" presStyleCnt="3" custFlipVert="1" custFlipHor="1" custScaleX="57072" custScaleY="84048"/>
      <dgm:spPr>
        <a:noFill/>
        <a:ln>
          <a:noFill/>
        </a:ln>
      </dgm:spPr>
    </dgm:pt>
    <dgm:pt modelId="{3312235F-042B-49D9-BB14-20418F305521}" type="pres">
      <dgm:prSet presAssocID="{F3BB0F33-C040-4A48-BE5F-DBA896EF5983}" presName="spaceRect" presStyleCnt="0"/>
      <dgm:spPr/>
    </dgm:pt>
    <dgm:pt modelId="{526CB954-EA18-41E2-AC26-5002D10DC2F3}" type="pres">
      <dgm:prSet presAssocID="{F3BB0F33-C040-4A48-BE5F-DBA896EF5983}" presName="parTx" presStyleLbl="revTx" presStyleIdx="2" presStyleCnt="3" custScaleX="112820" custLinFactNeighborX="-4968">
        <dgm:presLayoutVars>
          <dgm:chMax val="0"/>
          <dgm:chPref val="0"/>
        </dgm:presLayoutVars>
      </dgm:prSet>
      <dgm:spPr/>
    </dgm:pt>
  </dgm:ptLst>
  <dgm:cxnLst>
    <dgm:cxn modelId="{8EC75414-5852-492B-A603-3D38A02B945B}" srcId="{7DDB5D41-9FE7-4E67-A9FA-330C44FBD75A}" destId="{2F991CB3-12C1-4935-9B28-80B9D1A751AD}" srcOrd="1" destOrd="0" parTransId="{51A2C37C-6F08-4563-8900-F6647215FAE3}" sibTransId="{539B4F0C-1492-4152-99FB-CF723A8D891B}"/>
    <dgm:cxn modelId="{6D0ADD14-D00A-4A67-9103-BCA39FB52EF1}" type="presOf" srcId="{7DDB5D41-9FE7-4E67-A9FA-330C44FBD75A}" destId="{5BDFCB4B-213B-491E-87A2-CC15AFE8A480}" srcOrd="0" destOrd="0" presId="urn:microsoft.com/office/officeart/2018/2/layout/IconVerticalSolidList"/>
    <dgm:cxn modelId="{03F54071-AEC6-4867-AD80-955BB8C08BA6}" type="presOf" srcId="{2F991CB3-12C1-4935-9B28-80B9D1A751AD}" destId="{662D66FE-F29E-47AA-A953-1F740AB1F8F9}" srcOrd="0" destOrd="0" presId="urn:microsoft.com/office/officeart/2018/2/layout/IconVerticalSolidList"/>
    <dgm:cxn modelId="{83524282-0BD9-45E0-9779-2129C350552A}" type="presOf" srcId="{F3BB0F33-C040-4A48-BE5F-DBA896EF5983}" destId="{526CB954-EA18-41E2-AC26-5002D10DC2F3}" srcOrd="0" destOrd="0" presId="urn:microsoft.com/office/officeart/2018/2/layout/IconVerticalSolidList"/>
    <dgm:cxn modelId="{5593F78E-CFE1-43CF-8DAE-BEC780B43E74}" srcId="{7DDB5D41-9FE7-4E67-A9FA-330C44FBD75A}" destId="{F3BB0F33-C040-4A48-BE5F-DBA896EF5983}" srcOrd="2" destOrd="0" parTransId="{B06C6A7B-991B-4463-96A4-0896573C0B2F}" sibTransId="{B135523F-1C78-405D-9EB7-01C953B534CF}"/>
    <dgm:cxn modelId="{DFA3D2B2-393D-4E2B-8E2F-822057073803}" type="presOf" srcId="{E3BD57B1-886F-4CCA-94B6-7EDB0B201399}" destId="{C9600564-240F-448D-8512-449E844E3D99}" srcOrd="0" destOrd="0" presId="urn:microsoft.com/office/officeart/2018/2/layout/IconVerticalSolidList"/>
    <dgm:cxn modelId="{5C6B15C1-8009-47A7-B1FC-0B6BFB748AC0}" srcId="{7DDB5D41-9FE7-4E67-A9FA-330C44FBD75A}" destId="{E3BD57B1-886F-4CCA-94B6-7EDB0B201399}" srcOrd="0" destOrd="0" parTransId="{233EAE18-DC5C-4354-B2CA-C84124B86BEC}" sibTransId="{0CCFDB25-6904-4D0C-8CA4-59B15FAA9F1C}"/>
    <dgm:cxn modelId="{0596DA5B-A865-43E4-B281-A0D8383B8C21}" type="presParOf" srcId="{5BDFCB4B-213B-491E-87A2-CC15AFE8A480}" destId="{E26D7FEB-04BF-4692-BB01-CC41B8EAD6EB}" srcOrd="0" destOrd="0" presId="urn:microsoft.com/office/officeart/2018/2/layout/IconVerticalSolidList"/>
    <dgm:cxn modelId="{88F12C13-0134-47D1-AC1F-4FA340F6E26E}" type="presParOf" srcId="{E26D7FEB-04BF-4692-BB01-CC41B8EAD6EB}" destId="{BCBB397A-D631-4D68-95F0-7102C28FDEF0}" srcOrd="0" destOrd="0" presId="urn:microsoft.com/office/officeart/2018/2/layout/IconVerticalSolidList"/>
    <dgm:cxn modelId="{9E20330A-A63B-40E9-A495-90F5BCCE1399}" type="presParOf" srcId="{E26D7FEB-04BF-4692-BB01-CC41B8EAD6EB}" destId="{C63F4F07-7E2C-44E2-A936-8029C201512D}" srcOrd="1" destOrd="0" presId="urn:microsoft.com/office/officeart/2018/2/layout/IconVerticalSolidList"/>
    <dgm:cxn modelId="{5E53BF7C-D8D7-4A31-92CE-3045E801F3D1}" type="presParOf" srcId="{E26D7FEB-04BF-4692-BB01-CC41B8EAD6EB}" destId="{1812DA60-715F-4B70-9046-F0E72E2275EB}" srcOrd="2" destOrd="0" presId="urn:microsoft.com/office/officeart/2018/2/layout/IconVerticalSolidList"/>
    <dgm:cxn modelId="{B335F4EF-9CEC-47E9-A7A6-13B13676FD51}" type="presParOf" srcId="{E26D7FEB-04BF-4692-BB01-CC41B8EAD6EB}" destId="{C9600564-240F-448D-8512-449E844E3D99}" srcOrd="3" destOrd="0" presId="urn:microsoft.com/office/officeart/2018/2/layout/IconVerticalSolidList"/>
    <dgm:cxn modelId="{7BFD70C1-D297-470D-AF58-7FDF6F4F2246}" type="presParOf" srcId="{5BDFCB4B-213B-491E-87A2-CC15AFE8A480}" destId="{EAECF9A5-CF66-49AB-8247-77202CB4FAFA}" srcOrd="1" destOrd="0" presId="urn:microsoft.com/office/officeart/2018/2/layout/IconVerticalSolidList"/>
    <dgm:cxn modelId="{AEE7651C-1B00-4286-BDEA-CB5015B26244}" type="presParOf" srcId="{5BDFCB4B-213B-491E-87A2-CC15AFE8A480}" destId="{FEE0FA93-5EDC-49DA-B8BB-0573A4AFFCBC}" srcOrd="2" destOrd="0" presId="urn:microsoft.com/office/officeart/2018/2/layout/IconVerticalSolidList"/>
    <dgm:cxn modelId="{F1B356CC-912C-46C1-BA4E-CFDCFA93373F}" type="presParOf" srcId="{FEE0FA93-5EDC-49DA-B8BB-0573A4AFFCBC}" destId="{2CC6E3C7-4DB3-498C-A145-D52CB3A9680F}" srcOrd="0" destOrd="0" presId="urn:microsoft.com/office/officeart/2018/2/layout/IconVerticalSolidList"/>
    <dgm:cxn modelId="{BF806740-E294-4509-BA77-6905BF3FAD3C}" type="presParOf" srcId="{FEE0FA93-5EDC-49DA-B8BB-0573A4AFFCBC}" destId="{FB748807-1A3E-4B28-9B35-03B9B3B5C943}" srcOrd="1" destOrd="0" presId="urn:microsoft.com/office/officeart/2018/2/layout/IconVerticalSolidList"/>
    <dgm:cxn modelId="{F6EC70A9-4C96-414F-9C52-C72161E9C321}" type="presParOf" srcId="{FEE0FA93-5EDC-49DA-B8BB-0573A4AFFCBC}" destId="{577EE0BB-8A33-4ECB-856F-E46EF1A8CC4B}" srcOrd="2" destOrd="0" presId="urn:microsoft.com/office/officeart/2018/2/layout/IconVerticalSolidList"/>
    <dgm:cxn modelId="{D9DBA9C2-60E7-43C7-AB57-722D5134B82D}" type="presParOf" srcId="{FEE0FA93-5EDC-49DA-B8BB-0573A4AFFCBC}" destId="{662D66FE-F29E-47AA-A953-1F740AB1F8F9}" srcOrd="3" destOrd="0" presId="urn:microsoft.com/office/officeart/2018/2/layout/IconVerticalSolidList"/>
    <dgm:cxn modelId="{86B7D32D-676F-4E39-90F7-3DD5F6ABEBB7}" type="presParOf" srcId="{5BDFCB4B-213B-491E-87A2-CC15AFE8A480}" destId="{C0F10B27-2E4E-4218-A3A8-952EDE5F2644}" srcOrd="3" destOrd="0" presId="urn:microsoft.com/office/officeart/2018/2/layout/IconVerticalSolidList"/>
    <dgm:cxn modelId="{5EEC0A04-29DC-449B-B0E6-206A29BDC19B}" type="presParOf" srcId="{5BDFCB4B-213B-491E-87A2-CC15AFE8A480}" destId="{CF352683-98F6-48CF-884C-7FD4969F518C}" srcOrd="4" destOrd="0" presId="urn:microsoft.com/office/officeart/2018/2/layout/IconVerticalSolidList"/>
    <dgm:cxn modelId="{A1B6CBE6-33BC-421E-9DED-2C7BCE560964}" type="presParOf" srcId="{CF352683-98F6-48CF-884C-7FD4969F518C}" destId="{B1DE4487-8682-41AF-87F6-A556BC4CAA72}" srcOrd="0" destOrd="0" presId="urn:microsoft.com/office/officeart/2018/2/layout/IconVerticalSolidList"/>
    <dgm:cxn modelId="{E7B37E13-5D17-4B92-B033-BDDB14E5F896}" type="presParOf" srcId="{CF352683-98F6-48CF-884C-7FD4969F518C}" destId="{E8C75F00-6915-4FAB-B107-346759083767}" srcOrd="1" destOrd="0" presId="urn:microsoft.com/office/officeart/2018/2/layout/IconVerticalSolidList"/>
    <dgm:cxn modelId="{B4D7CB24-A4F0-42C2-8765-09EC39C63941}" type="presParOf" srcId="{CF352683-98F6-48CF-884C-7FD4969F518C}" destId="{3312235F-042B-49D9-BB14-20418F305521}" srcOrd="2" destOrd="0" presId="urn:microsoft.com/office/officeart/2018/2/layout/IconVerticalSolidList"/>
    <dgm:cxn modelId="{7295CD23-03E3-4752-A748-52D072CC22FA}" type="presParOf" srcId="{CF352683-98F6-48CF-884C-7FD4969F518C}" destId="{526CB954-EA18-41E2-AC26-5002D10DC2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983AA21-68E3-4DE2-A982-B1F8767A81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2D889-9322-479F-98EB-BB5021FC3F92}">
      <dgm:prSet/>
      <dgm:spPr/>
      <dgm:t>
        <a:bodyPr/>
        <a:lstStyle/>
        <a:p>
          <a:r>
            <a:rPr lang="cs-CZ" baseline="0" dirty="0"/>
            <a:t>Standartně má většina routerů nastavené </a:t>
          </a:r>
          <a:r>
            <a:rPr lang="cs-CZ" b="1" baseline="0" dirty="0"/>
            <a:t>uživatelské jméno: admin</a:t>
          </a:r>
          <a:r>
            <a:rPr lang="cs-CZ" baseline="0" dirty="0"/>
            <a:t> a </a:t>
          </a:r>
          <a:r>
            <a:rPr lang="cs-CZ" b="1" baseline="0" dirty="0"/>
            <a:t>heslo: admin</a:t>
          </a:r>
          <a:endParaRPr lang="en-US" dirty="0"/>
        </a:p>
      </dgm:t>
    </dgm:pt>
    <dgm:pt modelId="{E5510284-7D12-4726-9135-EB32E7881B68}" type="parTrans" cxnId="{D3655096-C3B9-4E3C-830E-E279F6D35B55}">
      <dgm:prSet/>
      <dgm:spPr/>
      <dgm:t>
        <a:bodyPr/>
        <a:lstStyle/>
        <a:p>
          <a:endParaRPr lang="en-US"/>
        </a:p>
      </dgm:t>
    </dgm:pt>
    <dgm:pt modelId="{F54A48F5-2539-4852-B6A3-A1042370E54E}" type="sibTrans" cxnId="{D3655096-C3B9-4E3C-830E-E279F6D35B55}">
      <dgm:prSet/>
      <dgm:spPr/>
      <dgm:t>
        <a:bodyPr/>
        <a:lstStyle/>
        <a:p>
          <a:endParaRPr lang="en-US"/>
        </a:p>
      </dgm:t>
    </dgm:pt>
    <dgm:pt modelId="{410E7DD9-D8D4-4A77-BD08-475810D5B1AD}">
      <dgm:prSet/>
      <dgm:spPr/>
      <dgm:t>
        <a:bodyPr/>
        <a:lstStyle/>
        <a:p>
          <a:r>
            <a:rPr lang="pl-PL" i="0" baseline="0"/>
            <a:t>Komunikaci na síti je třeba ještě zabezpečit a zašifrovat</a:t>
          </a:r>
          <a:endParaRPr lang="en-US"/>
        </a:p>
      </dgm:t>
    </dgm:pt>
    <dgm:pt modelId="{9281CEEA-BB85-46F3-8294-EBBE617CC787}" type="parTrans" cxnId="{FACC139D-CFEB-4D47-9F11-72205C7D8ACB}">
      <dgm:prSet/>
      <dgm:spPr/>
      <dgm:t>
        <a:bodyPr/>
        <a:lstStyle/>
        <a:p>
          <a:endParaRPr lang="en-US"/>
        </a:p>
      </dgm:t>
    </dgm:pt>
    <dgm:pt modelId="{27853C08-02CD-4E84-A6A8-C59E07B44C03}" type="sibTrans" cxnId="{FACC139D-CFEB-4D47-9F11-72205C7D8ACB}">
      <dgm:prSet/>
      <dgm:spPr/>
      <dgm:t>
        <a:bodyPr/>
        <a:lstStyle/>
        <a:p>
          <a:endParaRPr lang="en-US"/>
        </a:p>
      </dgm:t>
    </dgm:pt>
    <dgm:pt modelId="{365CC36E-1253-4259-9C0C-B6F1BE2C4872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b="1" i="0" baseline="0" dirty="0"/>
            <a:t>WEP</a:t>
          </a:r>
          <a:r>
            <a:rPr lang="cs-CZ" b="0" i="0" baseline="0" dirty="0"/>
            <a:t> -původní šifrovací standard pro bezdrátové sítě- v srpnu 2001 prolomen. </a:t>
          </a:r>
          <a:endParaRPr lang="en-US" dirty="0"/>
        </a:p>
        <a:p>
          <a:pPr marL="0" marR="0" lvl="0" indent="0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cs-CZ" baseline="0" dirty="0"/>
            <a:t>         -n</a:t>
          </a:r>
          <a:r>
            <a:rPr lang="cs-CZ" b="0" i="0" baseline="0" dirty="0"/>
            <a:t>a nových zařízeních stále podporován, ale je doporučuje se používat WPA2</a:t>
          </a:r>
          <a:endParaRPr lang="en-US" dirty="0"/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119717E9-CF5C-44F2-B01E-830EDF932D38}" type="parTrans" cxnId="{3EC52F75-1C36-4810-8252-B655D0C9EA5E}">
      <dgm:prSet/>
      <dgm:spPr/>
      <dgm:t>
        <a:bodyPr/>
        <a:lstStyle/>
        <a:p>
          <a:endParaRPr lang="en-US"/>
        </a:p>
      </dgm:t>
    </dgm:pt>
    <dgm:pt modelId="{866C0591-931E-47B1-931B-E66CB59D41B7}" type="sibTrans" cxnId="{3EC52F75-1C36-4810-8252-B655D0C9EA5E}">
      <dgm:prSet/>
      <dgm:spPr/>
      <dgm:t>
        <a:bodyPr/>
        <a:lstStyle/>
        <a:p>
          <a:endParaRPr lang="en-US"/>
        </a:p>
      </dgm:t>
    </dgm:pt>
    <dgm:pt modelId="{311444D4-41F0-4FF0-9381-BE641C482C2D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b="1" baseline="0" dirty="0"/>
            <a:t>WPA </a:t>
          </a:r>
          <a:r>
            <a:rPr lang="cs-CZ" baseline="0" dirty="0"/>
            <a:t>-</a:t>
          </a:r>
          <a:r>
            <a:rPr lang="cs-CZ" b="0" i="0" baseline="0" dirty="0"/>
            <a:t> bezpečnostní protokoly, které řeší problémy WEP</a:t>
          </a:r>
          <a:endParaRPr lang="en-US" dirty="0"/>
        </a:p>
        <a:p>
          <a:pPr marL="0" lvl="0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dirty="0"/>
        </a:p>
      </dgm:t>
    </dgm:pt>
    <dgm:pt modelId="{BFA702AD-CC8E-4D04-BAFD-AAA3BFBD1446}" type="parTrans" cxnId="{C7B3F225-ED80-47DB-BC72-08984A087D81}">
      <dgm:prSet/>
      <dgm:spPr/>
      <dgm:t>
        <a:bodyPr/>
        <a:lstStyle/>
        <a:p>
          <a:endParaRPr lang="en-US"/>
        </a:p>
      </dgm:t>
    </dgm:pt>
    <dgm:pt modelId="{F92E2FC7-10F2-4555-B44C-98460EF3BEEF}" type="sibTrans" cxnId="{C7B3F225-ED80-47DB-BC72-08984A087D81}">
      <dgm:prSet/>
      <dgm:spPr/>
      <dgm:t>
        <a:bodyPr/>
        <a:lstStyle/>
        <a:p>
          <a:endParaRPr lang="en-US"/>
        </a:p>
      </dgm:t>
    </dgm:pt>
    <dgm:pt modelId="{EC7A31AA-753D-49A7-8A90-834ADAC13A25}">
      <dgm:prSet/>
      <dgm:spPr/>
      <dgm:t>
        <a:bodyPr/>
        <a:lstStyle/>
        <a:p>
          <a:endParaRPr lang="en-US" dirty="0"/>
        </a:p>
      </dgm:t>
    </dgm:pt>
    <dgm:pt modelId="{89B4D09F-3584-4E51-9EBC-5E4320E7FEB0}" type="parTrans" cxnId="{44EBFB28-085E-4E80-9421-ED7018CE7410}">
      <dgm:prSet/>
      <dgm:spPr/>
      <dgm:t>
        <a:bodyPr/>
        <a:lstStyle/>
        <a:p>
          <a:endParaRPr lang="en-US"/>
        </a:p>
      </dgm:t>
    </dgm:pt>
    <dgm:pt modelId="{7EF4B9D9-4400-47D1-A951-BC4C1EBEA505}" type="sibTrans" cxnId="{44EBFB28-085E-4E80-9421-ED7018CE7410}">
      <dgm:prSet/>
      <dgm:spPr/>
      <dgm:t>
        <a:bodyPr/>
        <a:lstStyle/>
        <a:p>
          <a:endParaRPr lang="en-US"/>
        </a:p>
      </dgm:t>
    </dgm:pt>
    <dgm:pt modelId="{1CD95206-CCE0-45C2-AE7B-24A95F541396}" type="pres">
      <dgm:prSet presAssocID="{8983AA21-68E3-4DE2-A982-B1F8767A818C}" presName="linear" presStyleCnt="0">
        <dgm:presLayoutVars>
          <dgm:animLvl val="lvl"/>
          <dgm:resizeHandles val="exact"/>
        </dgm:presLayoutVars>
      </dgm:prSet>
      <dgm:spPr/>
    </dgm:pt>
    <dgm:pt modelId="{DC4B1A81-3A6B-4395-A207-B056151D5314}" type="pres">
      <dgm:prSet presAssocID="{89E2D889-9322-479F-98EB-BB5021FC3F92}" presName="parentText" presStyleLbl="node1" presStyleIdx="0" presStyleCnt="4" custLinFactNeighborX="137" custLinFactNeighborY="-25565">
        <dgm:presLayoutVars>
          <dgm:chMax val="0"/>
          <dgm:bulletEnabled val="1"/>
        </dgm:presLayoutVars>
      </dgm:prSet>
      <dgm:spPr/>
    </dgm:pt>
    <dgm:pt modelId="{0819EA58-0E04-46E7-AF96-EC70CA1AC02B}" type="pres">
      <dgm:prSet presAssocID="{F54A48F5-2539-4852-B6A3-A1042370E54E}" presName="spacer" presStyleCnt="0"/>
      <dgm:spPr/>
    </dgm:pt>
    <dgm:pt modelId="{FC990C80-7A9F-438F-93FB-0850902C7569}" type="pres">
      <dgm:prSet presAssocID="{410E7DD9-D8D4-4A77-BD08-475810D5B1AD}" presName="parentText" presStyleLbl="node1" presStyleIdx="1" presStyleCnt="4" custScaleY="65727">
        <dgm:presLayoutVars>
          <dgm:chMax val="0"/>
          <dgm:bulletEnabled val="1"/>
        </dgm:presLayoutVars>
      </dgm:prSet>
      <dgm:spPr/>
    </dgm:pt>
    <dgm:pt modelId="{89980DE4-0AE2-42DB-BDDD-273FE7222100}" type="pres">
      <dgm:prSet presAssocID="{27853C08-02CD-4E84-A6A8-C59E07B44C03}" presName="spacer" presStyleCnt="0"/>
      <dgm:spPr/>
    </dgm:pt>
    <dgm:pt modelId="{E7E9F9C0-9A95-4219-854A-E794957776A7}" type="pres">
      <dgm:prSet presAssocID="{365CC36E-1253-4259-9C0C-B6F1BE2C4872}" presName="parentText" presStyleLbl="node1" presStyleIdx="2" presStyleCnt="4" custLinFactNeighborX="-137">
        <dgm:presLayoutVars>
          <dgm:chMax val="0"/>
          <dgm:bulletEnabled val="1"/>
        </dgm:presLayoutVars>
      </dgm:prSet>
      <dgm:spPr/>
    </dgm:pt>
    <dgm:pt modelId="{6B67B375-3B14-4A66-B480-0705079A1058}" type="pres">
      <dgm:prSet presAssocID="{866C0591-931E-47B1-931B-E66CB59D41B7}" presName="spacer" presStyleCnt="0"/>
      <dgm:spPr/>
    </dgm:pt>
    <dgm:pt modelId="{ADA6BDE3-710C-4332-97E9-B63CC6642FB7}" type="pres">
      <dgm:prSet presAssocID="{311444D4-41F0-4FF0-9381-BE641C482C2D}" presName="parentText" presStyleLbl="node1" presStyleIdx="3" presStyleCnt="4" custScaleY="67642">
        <dgm:presLayoutVars>
          <dgm:chMax val="0"/>
          <dgm:bulletEnabled val="1"/>
        </dgm:presLayoutVars>
      </dgm:prSet>
      <dgm:spPr/>
    </dgm:pt>
    <dgm:pt modelId="{DDDC192F-AFB7-47A4-8FA1-2F0EEE9EDD87}" type="pres">
      <dgm:prSet presAssocID="{311444D4-41F0-4FF0-9381-BE641C482C2D}" presName="childText" presStyleLbl="revTx" presStyleIdx="0" presStyleCnt="1" custLinFactNeighborY="-1581">
        <dgm:presLayoutVars>
          <dgm:bulletEnabled val="1"/>
        </dgm:presLayoutVars>
      </dgm:prSet>
      <dgm:spPr/>
    </dgm:pt>
  </dgm:ptLst>
  <dgm:cxnLst>
    <dgm:cxn modelId="{C7B3F225-ED80-47DB-BC72-08984A087D81}" srcId="{8983AA21-68E3-4DE2-A982-B1F8767A818C}" destId="{311444D4-41F0-4FF0-9381-BE641C482C2D}" srcOrd="3" destOrd="0" parTransId="{BFA702AD-CC8E-4D04-BAFD-AAA3BFBD1446}" sibTransId="{F92E2FC7-10F2-4555-B44C-98460EF3BEEF}"/>
    <dgm:cxn modelId="{44EBFB28-085E-4E80-9421-ED7018CE7410}" srcId="{311444D4-41F0-4FF0-9381-BE641C482C2D}" destId="{EC7A31AA-753D-49A7-8A90-834ADAC13A25}" srcOrd="0" destOrd="0" parTransId="{89B4D09F-3584-4E51-9EBC-5E4320E7FEB0}" sibTransId="{7EF4B9D9-4400-47D1-A951-BC4C1EBEA505}"/>
    <dgm:cxn modelId="{84608042-EA0C-40FE-938B-0709B58C9234}" type="presOf" srcId="{8983AA21-68E3-4DE2-A982-B1F8767A818C}" destId="{1CD95206-CCE0-45C2-AE7B-24A95F541396}" srcOrd="0" destOrd="0" presId="urn:microsoft.com/office/officeart/2005/8/layout/vList2"/>
    <dgm:cxn modelId="{BE369151-1783-449B-8168-70E7A1CA5A39}" type="presOf" srcId="{311444D4-41F0-4FF0-9381-BE641C482C2D}" destId="{ADA6BDE3-710C-4332-97E9-B63CC6642FB7}" srcOrd="0" destOrd="0" presId="urn:microsoft.com/office/officeart/2005/8/layout/vList2"/>
    <dgm:cxn modelId="{3EC52F75-1C36-4810-8252-B655D0C9EA5E}" srcId="{8983AA21-68E3-4DE2-A982-B1F8767A818C}" destId="{365CC36E-1253-4259-9C0C-B6F1BE2C4872}" srcOrd="2" destOrd="0" parTransId="{119717E9-CF5C-44F2-B01E-830EDF932D38}" sibTransId="{866C0591-931E-47B1-931B-E66CB59D41B7}"/>
    <dgm:cxn modelId="{A02A4C83-07DF-4B7A-A82F-557B357694A1}" type="presOf" srcId="{EC7A31AA-753D-49A7-8A90-834ADAC13A25}" destId="{DDDC192F-AFB7-47A4-8FA1-2F0EEE9EDD87}" srcOrd="0" destOrd="0" presId="urn:microsoft.com/office/officeart/2005/8/layout/vList2"/>
    <dgm:cxn modelId="{D3655096-C3B9-4E3C-830E-E279F6D35B55}" srcId="{8983AA21-68E3-4DE2-A982-B1F8767A818C}" destId="{89E2D889-9322-479F-98EB-BB5021FC3F92}" srcOrd="0" destOrd="0" parTransId="{E5510284-7D12-4726-9135-EB32E7881B68}" sibTransId="{F54A48F5-2539-4852-B6A3-A1042370E54E}"/>
    <dgm:cxn modelId="{FACC139D-CFEB-4D47-9F11-72205C7D8ACB}" srcId="{8983AA21-68E3-4DE2-A982-B1F8767A818C}" destId="{410E7DD9-D8D4-4A77-BD08-475810D5B1AD}" srcOrd="1" destOrd="0" parTransId="{9281CEEA-BB85-46F3-8294-EBBE617CC787}" sibTransId="{27853C08-02CD-4E84-A6A8-C59E07B44C03}"/>
    <dgm:cxn modelId="{1F8890AE-EF4C-4D00-AB58-B06867F1A85B}" type="presOf" srcId="{365CC36E-1253-4259-9C0C-B6F1BE2C4872}" destId="{E7E9F9C0-9A95-4219-854A-E794957776A7}" srcOrd="0" destOrd="0" presId="urn:microsoft.com/office/officeart/2005/8/layout/vList2"/>
    <dgm:cxn modelId="{502AA8C7-7B67-4B2C-9338-019B0EF11BA4}" type="presOf" srcId="{89E2D889-9322-479F-98EB-BB5021FC3F92}" destId="{DC4B1A81-3A6B-4395-A207-B056151D5314}" srcOrd="0" destOrd="0" presId="urn:microsoft.com/office/officeart/2005/8/layout/vList2"/>
    <dgm:cxn modelId="{E5753FE8-3068-4536-B23A-FEA85C53106E}" type="presOf" srcId="{410E7DD9-D8D4-4A77-BD08-475810D5B1AD}" destId="{FC990C80-7A9F-438F-93FB-0850902C7569}" srcOrd="0" destOrd="0" presId="urn:microsoft.com/office/officeart/2005/8/layout/vList2"/>
    <dgm:cxn modelId="{CC665B21-E0EC-4F44-85FF-95266E735354}" type="presParOf" srcId="{1CD95206-CCE0-45C2-AE7B-24A95F541396}" destId="{DC4B1A81-3A6B-4395-A207-B056151D5314}" srcOrd="0" destOrd="0" presId="urn:microsoft.com/office/officeart/2005/8/layout/vList2"/>
    <dgm:cxn modelId="{F1FF0D85-ED10-4036-B808-44D89A3B9604}" type="presParOf" srcId="{1CD95206-CCE0-45C2-AE7B-24A95F541396}" destId="{0819EA58-0E04-46E7-AF96-EC70CA1AC02B}" srcOrd="1" destOrd="0" presId="urn:microsoft.com/office/officeart/2005/8/layout/vList2"/>
    <dgm:cxn modelId="{EE3649C9-1DDA-4841-AA97-E664BF873EDD}" type="presParOf" srcId="{1CD95206-CCE0-45C2-AE7B-24A95F541396}" destId="{FC990C80-7A9F-438F-93FB-0850902C7569}" srcOrd="2" destOrd="0" presId="urn:microsoft.com/office/officeart/2005/8/layout/vList2"/>
    <dgm:cxn modelId="{C4653088-88F1-4F32-9D56-08877B2E6A32}" type="presParOf" srcId="{1CD95206-CCE0-45C2-AE7B-24A95F541396}" destId="{89980DE4-0AE2-42DB-BDDD-273FE7222100}" srcOrd="3" destOrd="0" presId="urn:microsoft.com/office/officeart/2005/8/layout/vList2"/>
    <dgm:cxn modelId="{5384BF42-DF25-4176-B6A0-B1FF9A30CC44}" type="presParOf" srcId="{1CD95206-CCE0-45C2-AE7B-24A95F541396}" destId="{E7E9F9C0-9A95-4219-854A-E794957776A7}" srcOrd="4" destOrd="0" presId="urn:microsoft.com/office/officeart/2005/8/layout/vList2"/>
    <dgm:cxn modelId="{847EA589-7975-4D91-B766-9791D2BD64E7}" type="presParOf" srcId="{1CD95206-CCE0-45C2-AE7B-24A95F541396}" destId="{6B67B375-3B14-4A66-B480-0705079A1058}" srcOrd="5" destOrd="0" presId="urn:microsoft.com/office/officeart/2005/8/layout/vList2"/>
    <dgm:cxn modelId="{35ECB4FE-76AC-43A7-91CA-47EDBB15568F}" type="presParOf" srcId="{1CD95206-CCE0-45C2-AE7B-24A95F541396}" destId="{ADA6BDE3-710C-4332-97E9-B63CC6642FB7}" srcOrd="6" destOrd="0" presId="urn:microsoft.com/office/officeart/2005/8/layout/vList2"/>
    <dgm:cxn modelId="{DD573458-7423-4579-864B-361F43885B5B}" type="presParOf" srcId="{1CD95206-CCE0-45C2-AE7B-24A95F541396}" destId="{DDDC192F-AFB7-47A4-8FA1-2F0EEE9EDD8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2DF10-766A-48EF-AB27-B91A82CF70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71AF7-3296-4B6A-848C-6770C872273A}">
      <dgm:prSet/>
      <dgm:spPr/>
      <dgm:t>
        <a:bodyPr/>
        <a:lstStyle/>
        <a:p>
          <a:r>
            <a:rPr lang="cs-CZ" b="0" i="0" dirty="0"/>
            <a:t>Většina zařízení je schopna komunikovat </a:t>
          </a:r>
          <a:r>
            <a:rPr lang="cs-CZ" i="0" dirty="0"/>
            <a:t>na frekvenci 2,4 GHz</a:t>
          </a:r>
          <a:endParaRPr lang="en-US" dirty="0"/>
        </a:p>
      </dgm:t>
    </dgm:pt>
    <dgm:pt modelId="{CCC263FC-712D-44A5-97B8-481E46F24F0D}" type="parTrans" cxnId="{424EAB7B-56E3-4546-96AD-639A783F3E39}">
      <dgm:prSet/>
      <dgm:spPr/>
      <dgm:t>
        <a:bodyPr/>
        <a:lstStyle/>
        <a:p>
          <a:endParaRPr lang="en-US"/>
        </a:p>
      </dgm:t>
    </dgm:pt>
    <dgm:pt modelId="{B8B2AA5B-6CA9-4D21-B90A-7A7504AD76A9}" type="sibTrans" cxnId="{424EAB7B-56E3-4546-96AD-639A783F3E39}">
      <dgm:prSet/>
      <dgm:spPr/>
      <dgm:t>
        <a:bodyPr/>
        <a:lstStyle/>
        <a:p>
          <a:endParaRPr lang="en-US"/>
        </a:p>
      </dgm:t>
    </dgm:pt>
    <dgm:pt modelId="{67FF0328-A02A-4E08-9F43-54B3F13F56C0}">
      <dgm:prSet/>
      <dgm:spPr/>
      <dgm:t>
        <a:bodyPr/>
        <a:lstStyle/>
        <a:p>
          <a:r>
            <a:rPr lang="pl-PL" b="0" i="0"/>
            <a:t>5 GHz musí podporovat </a:t>
          </a:r>
          <a:r>
            <a:rPr lang="pl-PL" i="0"/>
            <a:t>obě strany komunikace</a:t>
          </a:r>
          <a:endParaRPr lang="en-US"/>
        </a:p>
      </dgm:t>
    </dgm:pt>
    <dgm:pt modelId="{453A5F89-41A5-4BA9-BFF3-87086DE45264}" type="parTrans" cxnId="{26B984ED-8EA1-4B98-BDED-A2CC9A3B85DB}">
      <dgm:prSet/>
      <dgm:spPr/>
      <dgm:t>
        <a:bodyPr/>
        <a:lstStyle/>
        <a:p>
          <a:endParaRPr lang="en-US"/>
        </a:p>
      </dgm:t>
    </dgm:pt>
    <dgm:pt modelId="{C95E08FA-A0FD-4655-9FFA-09463EDEEFA5}" type="sibTrans" cxnId="{26B984ED-8EA1-4B98-BDED-A2CC9A3B85DB}">
      <dgm:prSet/>
      <dgm:spPr/>
      <dgm:t>
        <a:bodyPr/>
        <a:lstStyle/>
        <a:p>
          <a:endParaRPr lang="en-US"/>
        </a:p>
      </dgm:t>
    </dgm:pt>
    <dgm:pt modelId="{FF5C872C-4F43-4B8C-B8F8-CCBD4E787D27}">
      <dgm:prSet/>
      <dgm:spPr/>
      <dgm:t>
        <a:bodyPr/>
        <a:lstStyle/>
        <a:p>
          <a:r>
            <a:rPr lang="pl-PL" dirty="0"/>
            <a:t>U routerů se dopručuje podpora obou pásem</a:t>
          </a:r>
          <a:endParaRPr lang="en-US" dirty="0"/>
        </a:p>
      </dgm:t>
    </dgm:pt>
    <dgm:pt modelId="{8C38DCC2-AB02-4D16-8C83-B411AD92ED91}" type="parTrans" cxnId="{98B381A9-26CA-4C45-B432-35BA74032380}">
      <dgm:prSet/>
      <dgm:spPr/>
      <dgm:t>
        <a:bodyPr/>
        <a:lstStyle/>
        <a:p>
          <a:endParaRPr lang="en-US"/>
        </a:p>
      </dgm:t>
    </dgm:pt>
    <dgm:pt modelId="{18989392-3452-4A56-9E1D-69A266F513BC}" type="sibTrans" cxnId="{98B381A9-26CA-4C45-B432-35BA74032380}">
      <dgm:prSet/>
      <dgm:spPr/>
      <dgm:t>
        <a:bodyPr/>
        <a:lstStyle/>
        <a:p>
          <a:endParaRPr lang="en-US"/>
        </a:p>
      </dgm:t>
    </dgm:pt>
    <dgm:pt modelId="{610809DE-82A7-45A1-A13F-3EBA0F1022F7}">
      <dgm:prSet/>
      <dgm:spPr/>
      <dgm:t>
        <a:bodyPr/>
        <a:lstStyle/>
        <a:p>
          <a:r>
            <a:rPr lang="cs-CZ" dirty="0"/>
            <a:t>Nejznámější jsou pásma 2,4 </a:t>
          </a:r>
          <a:r>
            <a:rPr lang="cs-CZ" dirty="0" err="1"/>
            <a:t>Ghz</a:t>
          </a:r>
          <a:r>
            <a:rPr lang="cs-CZ" dirty="0"/>
            <a:t> a 5 GHz</a:t>
          </a:r>
          <a:endParaRPr lang="en-US" dirty="0"/>
        </a:p>
      </dgm:t>
    </dgm:pt>
    <dgm:pt modelId="{4E75F513-9744-4120-9A10-7856BC2749A7}" type="parTrans" cxnId="{4F44B083-DFDC-4B34-BC2C-8DDB3D02506F}">
      <dgm:prSet/>
      <dgm:spPr/>
      <dgm:t>
        <a:bodyPr/>
        <a:lstStyle/>
        <a:p>
          <a:endParaRPr lang="cs-CZ"/>
        </a:p>
      </dgm:t>
    </dgm:pt>
    <dgm:pt modelId="{42ED0251-2C55-4BE2-82FE-50F8FE589D0E}" type="sibTrans" cxnId="{4F44B083-DFDC-4B34-BC2C-8DDB3D02506F}">
      <dgm:prSet/>
      <dgm:spPr/>
      <dgm:t>
        <a:bodyPr/>
        <a:lstStyle/>
        <a:p>
          <a:endParaRPr lang="cs-CZ"/>
        </a:p>
      </dgm:t>
    </dgm:pt>
    <dgm:pt modelId="{D82AD961-CA96-439A-BB71-26B664E50DC3}">
      <dgm:prSet/>
      <dgm:spPr/>
      <dgm:t>
        <a:bodyPr/>
        <a:lstStyle/>
        <a:p>
          <a:r>
            <a:rPr lang="cs-CZ" dirty="0"/>
            <a:t>Dále existují např. pásma 3,7 GHz, 6 GHz, 60 GHz</a:t>
          </a:r>
          <a:endParaRPr lang="en-US" dirty="0"/>
        </a:p>
      </dgm:t>
    </dgm:pt>
    <dgm:pt modelId="{DD7FCEF5-AFEC-4F42-ACC1-81F235986C74}" type="parTrans" cxnId="{27152E73-8F41-4063-A62B-28775583FD36}">
      <dgm:prSet/>
      <dgm:spPr/>
      <dgm:t>
        <a:bodyPr/>
        <a:lstStyle/>
        <a:p>
          <a:endParaRPr lang="cs-CZ"/>
        </a:p>
      </dgm:t>
    </dgm:pt>
    <dgm:pt modelId="{9B387CCD-74DB-4B8D-98DF-0762E66808FE}" type="sibTrans" cxnId="{27152E73-8F41-4063-A62B-28775583FD36}">
      <dgm:prSet/>
      <dgm:spPr/>
      <dgm:t>
        <a:bodyPr/>
        <a:lstStyle/>
        <a:p>
          <a:endParaRPr lang="cs-CZ"/>
        </a:p>
      </dgm:t>
    </dgm:pt>
    <dgm:pt modelId="{254DC277-086A-4BB4-A377-C832A770449E}" type="pres">
      <dgm:prSet presAssocID="{9FF2DF10-766A-48EF-AB27-B91A82CF70D6}" presName="linear" presStyleCnt="0">
        <dgm:presLayoutVars>
          <dgm:animLvl val="lvl"/>
          <dgm:resizeHandles val="exact"/>
        </dgm:presLayoutVars>
      </dgm:prSet>
      <dgm:spPr/>
    </dgm:pt>
    <dgm:pt modelId="{F218E1A3-EE6F-48AE-BF92-A430363F9A23}" type="pres">
      <dgm:prSet presAssocID="{610809DE-82A7-45A1-A13F-3EBA0F1022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C9D8EC-107D-4EC5-99FD-FBF26DBD2AAC}" type="pres">
      <dgm:prSet presAssocID="{42ED0251-2C55-4BE2-82FE-50F8FE589D0E}" presName="spacer" presStyleCnt="0"/>
      <dgm:spPr/>
    </dgm:pt>
    <dgm:pt modelId="{BB78375C-BA81-49A6-9109-908E798FD108}" type="pres">
      <dgm:prSet presAssocID="{2D471AF7-3296-4B6A-848C-6770C87227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7A5768-4F32-4CF7-BB7A-6588FB07F9F2}" type="pres">
      <dgm:prSet presAssocID="{B8B2AA5B-6CA9-4D21-B90A-7A7504AD76A9}" presName="spacer" presStyleCnt="0"/>
      <dgm:spPr/>
    </dgm:pt>
    <dgm:pt modelId="{64516159-B98A-4D7B-A520-9C11267F0DDE}" type="pres">
      <dgm:prSet presAssocID="{67FF0328-A02A-4E08-9F43-54B3F13F56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B5F4262-B33C-45CC-A7AA-24AC8FD85DC3}" type="pres">
      <dgm:prSet presAssocID="{C95E08FA-A0FD-4655-9FFA-09463EDEEFA5}" presName="spacer" presStyleCnt="0"/>
      <dgm:spPr/>
    </dgm:pt>
    <dgm:pt modelId="{2464BD91-FD6A-4188-A0B5-0A246CFF9E44}" type="pres">
      <dgm:prSet presAssocID="{FF5C872C-4F43-4B8C-B8F8-CCBD4E787D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A851D2A-BBF3-4769-A5E5-C8334A87B37D}" type="pres">
      <dgm:prSet presAssocID="{18989392-3452-4A56-9E1D-69A266F513BC}" presName="spacer" presStyleCnt="0"/>
      <dgm:spPr/>
    </dgm:pt>
    <dgm:pt modelId="{3E43986B-F57D-425C-8A43-AE7C17C2B96F}" type="pres">
      <dgm:prSet presAssocID="{D82AD961-CA96-439A-BB71-26B664E50D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3FE033-605E-46E0-83AE-D51E5BC42B80}" type="presOf" srcId="{D82AD961-CA96-439A-BB71-26B664E50DC3}" destId="{3E43986B-F57D-425C-8A43-AE7C17C2B96F}" srcOrd="0" destOrd="0" presId="urn:microsoft.com/office/officeart/2005/8/layout/vList2"/>
    <dgm:cxn modelId="{47185460-FF73-4DE6-AB10-FB3E52C4B964}" type="presOf" srcId="{9FF2DF10-766A-48EF-AB27-B91A82CF70D6}" destId="{254DC277-086A-4BB4-A377-C832A770449E}" srcOrd="0" destOrd="0" presId="urn:microsoft.com/office/officeart/2005/8/layout/vList2"/>
    <dgm:cxn modelId="{27152E73-8F41-4063-A62B-28775583FD36}" srcId="{9FF2DF10-766A-48EF-AB27-B91A82CF70D6}" destId="{D82AD961-CA96-439A-BB71-26B664E50DC3}" srcOrd="4" destOrd="0" parTransId="{DD7FCEF5-AFEC-4F42-ACC1-81F235986C74}" sibTransId="{9B387CCD-74DB-4B8D-98DF-0762E66808FE}"/>
    <dgm:cxn modelId="{424EAB7B-56E3-4546-96AD-639A783F3E39}" srcId="{9FF2DF10-766A-48EF-AB27-B91A82CF70D6}" destId="{2D471AF7-3296-4B6A-848C-6770C872273A}" srcOrd="1" destOrd="0" parTransId="{CCC263FC-712D-44A5-97B8-481E46F24F0D}" sibTransId="{B8B2AA5B-6CA9-4D21-B90A-7A7504AD76A9}"/>
    <dgm:cxn modelId="{4F44B083-DFDC-4B34-BC2C-8DDB3D02506F}" srcId="{9FF2DF10-766A-48EF-AB27-B91A82CF70D6}" destId="{610809DE-82A7-45A1-A13F-3EBA0F1022F7}" srcOrd="0" destOrd="0" parTransId="{4E75F513-9744-4120-9A10-7856BC2749A7}" sibTransId="{42ED0251-2C55-4BE2-82FE-50F8FE589D0E}"/>
    <dgm:cxn modelId="{65460E8C-84F5-423B-A0EA-395BCE968226}" type="presOf" srcId="{610809DE-82A7-45A1-A13F-3EBA0F1022F7}" destId="{F218E1A3-EE6F-48AE-BF92-A430363F9A23}" srcOrd="0" destOrd="0" presId="urn:microsoft.com/office/officeart/2005/8/layout/vList2"/>
    <dgm:cxn modelId="{045E83A8-9695-467E-8456-32206513E151}" type="presOf" srcId="{2D471AF7-3296-4B6A-848C-6770C872273A}" destId="{BB78375C-BA81-49A6-9109-908E798FD108}" srcOrd="0" destOrd="0" presId="urn:microsoft.com/office/officeart/2005/8/layout/vList2"/>
    <dgm:cxn modelId="{98B381A9-26CA-4C45-B432-35BA74032380}" srcId="{9FF2DF10-766A-48EF-AB27-B91A82CF70D6}" destId="{FF5C872C-4F43-4B8C-B8F8-CCBD4E787D27}" srcOrd="3" destOrd="0" parTransId="{8C38DCC2-AB02-4D16-8C83-B411AD92ED91}" sibTransId="{18989392-3452-4A56-9E1D-69A266F513BC}"/>
    <dgm:cxn modelId="{4F58CAD0-F6C3-4283-917A-1553B8FA242F}" type="presOf" srcId="{FF5C872C-4F43-4B8C-B8F8-CCBD4E787D27}" destId="{2464BD91-FD6A-4188-A0B5-0A246CFF9E44}" srcOrd="0" destOrd="0" presId="urn:microsoft.com/office/officeart/2005/8/layout/vList2"/>
    <dgm:cxn modelId="{85E97AD8-FBB0-41D1-A1B7-EBE04F52CC80}" type="presOf" srcId="{67FF0328-A02A-4E08-9F43-54B3F13F56C0}" destId="{64516159-B98A-4D7B-A520-9C11267F0DDE}" srcOrd="0" destOrd="0" presId="urn:microsoft.com/office/officeart/2005/8/layout/vList2"/>
    <dgm:cxn modelId="{26B984ED-8EA1-4B98-BDED-A2CC9A3B85DB}" srcId="{9FF2DF10-766A-48EF-AB27-B91A82CF70D6}" destId="{67FF0328-A02A-4E08-9F43-54B3F13F56C0}" srcOrd="2" destOrd="0" parTransId="{453A5F89-41A5-4BA9-BFF3-87086DE45264}" sibTransId="{C95E08FA-A0FD-4655-9FFA-09463EDEEFA5}"/>
    <dgm:cxn modelId="{1C046AA3-280D-4514-9272-EBE5AAFE41F4}" type="presParOf" srcId="{254DC277-086A-4BB4-A377-C832A770449E}" destId="{F218E1A3-EE6F-48AE-BF92-A430363F9A23}" srcOrd="0" destOrd="0" presId="urn:microsoft.com/office/officeart/2005/8/layout/vList2"/>
    <dgm:cxn modelId="{2EC4BFBE-B9B1-4AD0-B682-65BAD3400A5C}" type="presParOf" srcId="{254DC277-086A-4BB4-A377-C832A770449E}" destId="{94C9D8EC-107D-4EC5-99FD-FBF26DBD2AAC}" srcOrd="1" destOrd="0" presId="urn:microsoft.com/office/officeart/2005/8/layout/vList2"/>
    <dgm:cxn modelId="{25114311-C8C0-470D-9CB0-6FA38E268B43}" type="presParOf" srcId="{254DC277-086A-4BB4-A377-C832A770449E}" destId="{BB78375C-BA81-49A6-9109-908E798FD108}" srcOrd="2" destOrd="0" presId="urn:microsoft.com/office/officeart/2005/8/layout/vList2"/>
    <dgm:cxn modelId="{70B1FE1B-CF50-438C-88B2-290103D39B9B}" type="presParOf" srcId="{254DC277-086A-4BB4-A377-C832A770449E}" destId="{2A7A5768-4F32-4CF7-BB7A-6588FB07F9F2}" srcOrd="3" destOrd="0" presId="urn:microsoft.com/office/officeart/2005/8/layout/vList2"/>
    <dgm:cxn modelId="{213B991C-489D-4790-99BC-4DDE6BD4141D}" type="presParOf" srcId="{254DC277-086A-4BB4-A377-C832A770449E}" destId="{64516159-B98A-4D7B-A520-9C11267F0DDE}" srcOrd="4" destOrd="0" presId="urn:microsoft.com/office/officeart/2005/8/layout/vList2"/>
    <dgm:cxn modelId="{B4A3CAE1-AE62-4E4C-8496-798AE292B444}" type="presParOf" srcId="{254DC277-086A-4BB4-A377-C832A770449E}" destId="{8B5F4262-B33C-45CC-A7AA-24AC8FD85DC3}" srcOrd="5" destOrd="0" presId="urn:microsoft.com/office/officeart/2005/8/layout/vList2"/>
    <dgm:cxn modelId="{CAF1F80C-A078-4E97-A6A8-5638DCA21C47}" type="presParOf" srcId="{254DC277-086A-4BB4-A377-C832A770449E}" destId="{2464BD91-FD6A-4188-A0B5-0A246CFF9E44}" srcOrd="6" destOrd="0" presId="urn:microsoft.com/office/officeart/2005/8/layout/vList2"/>
    <dgm:cxn modelId="{31E0EAF0-31CF-4782-AB02-C1513F538B4A}" type="presParOf" srcId="{254DC277-086A-4BB4-A377-C832A770449E}" destId="{5A851D2A-BBF3-4769-A5E5-C8334A87B37D}" srcOrd="7" destOrd="0" presId="urn:microsoft.com/office/officeart/2005/8/layout/vList2"/>
    <dgm:cxn modelId="{A002A820-7865-4307-A71B-C2741B6A31F8}" type="presParOf" srcId="{254DC277-086A-4BB4-A377-C832A770449E}" destId="{3E43986B-F57D-425C-8A43-AE7C17C2B96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879B9-A53A-4A8D-B4EF-ED7ACFBAE3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2F0B01-09DE-4888-8884-A6E77EC2D41D}">
      <dgm:prSet/>
      <dgm:spPr/>
      <dgm:t>
        <a:bodyPr/>
        <a:lstStyle/>
        <a:p>
          <a:r>
            <a:rPr lang="cs-CZ" b="0" i="0" dirty="0"/>
            <a:t>Frekvenční rozsah od 2,4 do 2,462 GHz</a:t>
          </a:r>
          <a:endParaRPr lang="en-US" dirty="0"/>
        </a:p>
      </dgm:t>
    </dgm:pt>
    <dgm:pt modelId="{8A71176C-2630-46C4-A139-DBACDA8A9A7F}" type="parTrans" cxnId="{E27319BB-E6E2-4666-AB61-DAF38F813BD3}">
      <dgm:prSet/>
      <dgm:spPr/>
      <dgm:t>
        <a:bodyPr/>
        <a:lstStyle/>
        <a:p>
          <a:endParaRPr lang="en-US"/>
        </a:p>
      </dgm:t>
    </dgm:pt>
    <dgm:pt modelId="{AC6EE8BA-5FCF-4C68-BA7B-5AF85137921F}" type="sibTrans" cxnId="{E27319BB-E6E2-4666-AB61-DAF38F813BD3}">
      <dgm:prSet/>
      <dgm:spPr/>
      <dgm:t>
        <a:bodyPr/>
        <a:lstStyle/>
        <a:p>
          <a:endParaRPr lang="en-US"/>
        </a:p>
      </dgm:t>
    </dgm:pt>
    <dgm:pt modelId="{414A2FC1-F0AD-487C-B6E5-64153DF86B7C}">
      <dgm:prSet/>
      <dgm:spPr/>
      <dgm:t>
        <a:bodyPr/>
        <a:lstStyle/>
        <a:p>
          <a:r>
            <a:rPr lang="cs-CZ" b="0" i="0"/>
            <a:t>Větší dosah</a:t>
          </a:r>
          <a:endParaRPr lang="en-US"/>
        </a:p>
      </dgm:t>
    </dgm:pt>
    <dgm:pt modelId="{71BA28E4-836F-4214-9AD1-FF0BFC7716B3}" type="parTrans" cxnId="{072556DE-7E12-4D8C-8EBE-46C9476A8932}">
      <dgm:prSet/>
      <dgm:spPr/>
      <dgm:t>
        <a:bodyPr/>
        <a:lstStyle/>
        <a:p>
          <a:endParaRPr lang="en-US"/>
        </a:p>
      </dgm:t>
    </dgm:pt>
    <dgm:pt modelId="{2BA2B779-6A5F-42BC-977F-8C70BD497F05}" type="sibTrans" cxnId="{072556DE-7E12-4D8C-8EBE-46C9476A8932}">
      <dgm:prSet/>
      <dgm:spPr/>
      <dgm:t>
        <a:bodyPr/>
        <a:lstStyle/>
        <a:p>
          <a:endParaRPr lang="en-US"/>
        </a:p>
      </dgm:t>
    </dgm:pt>
    <dgm:pt modelId="{5B7E6C21-1B85-42C7-865A-B13C96E4EDFD}">
      <dgm:prSet/>
      <dgm:spPr/>
      <dgm:t>
        <a:bodyPr/>
        <a:lstStyle/>
        <a:p>
          <a:r>
            <a:rPr lang="cs-CZ" b="0" i="0"/>
            <a:t>Lepší přenos přes překážky </a:t>
          </a:r>
          <a:endParaRPr lang="en-US"/>
        </a:p>
      </dgm:t>
    </dgm:pt>
    <dgm:pt modelId="{A2C786C7-906C-44AD-B617-8450AB71A87D}" type="parTrans" cxnId="{8847CB47-B688-4CA6-BFC2-B5466A12E881}">
      <dgm:prSet/>
      <dgm:spPr/>
      <dgm:t>
        <a:bodyPr/>
        <a:lstStyle/>
        <a:p>
          <a:endParaRPr lang="en-US"/>
        </a:p>
      </dgm:t>
    </dgm:pt>
    <dgm:pt modelId="{605FA598-3645-4330-BBE1-C14899BDFB6B}" type="sibTrans" cxnId="{8847CB47-B688-4CA6-BFC2-B5466A12E881}">
      <dgm:prSet/>
      <dgm:spPr/>
      <dgm:t>
        <a:bodyPr/>
        <a:lstStyle/>
        <a:p>
          <a:endParaRPr lang="en-US"/>
        </a:p>
      </dgm:t>
    </dgm:pt>
    <dgm:pt modelId="{032C8C62-7EA1-40D2-B876-B65CA049F512}">
      <dgm:prSet/>
      <dgm:spPr/>
      <dgm:t>
        <a:bodyPr/>
        <a:lstStyle/>
        <a:p>
          <a:r>
            <a:rPr lang="cs-CZ" b="0" i="0" dirty="0"/>
            <a:t>Nižší přenosové rychlosti</a:t>
          </a:r>
          <a:endParaRPr lang="en-US" dirty="0"/>
        </a:p>
      </dgm:t>
    </dgm:pt>
    <dgm:pt modelId="{F4BC9DDC-92A1-41BC-A59E-5705827D18B4}" type="parTrans" cxnId="{C4BCA667-F216-4792-AC07-7EFECBA61F01}">
      <dgm:prSet/>
      <dgm:spPr/>
      <dgm:t>
        <a:bodyPr/>
        <a:lstStyle/>
        <a:p>
          <a:endParaRPr lang="en-US"/>
        </a:p>
      </dgm:t>
    </dgm:pt>
    <dgm:pt modelId="{7C689E91-78B1-4E7A-968A-0A0BEF478A37}" type="sibTrans" cxnId="{C4BCA667-F216-4792-AC07-7EFECBA61F01}">
      <dgm:prSet/>
      <dgm:spPr/>
      <dgm:t>
        <a:bodyPr/>
        <a:lstStyle/>
        <a:p>
          <a:endParaRPr lang="en-US"/>
        </a:p>
      </dgm:t>
    </dgm:pt>
    <dgm:pt modelId="{38488130-1317-4B1B-90BD-11118FD9DB44}">
      <dgm:prSet/>
      <dgm:spPr/>
      <dgm:t>
        <a:bodyPr/>
        <a:lstStyle/>
        <a:p>
          <a:r>
            <a:rPr lang="cs-CZ"/>
            <a:t>Přeplněné </a:t>
          </a:r>
          <a:endParaRPr lang="en-US"/>
        </a:p>
      </dgm:t>
    </dgm:pt>
    <dgm:pt modelId="{CCCA2D14-D7CE-4889-815F-BB4E5D0E07EE}" type="parTrans" cxnId="{A24A8F5E-8BF5-42AE-9024-9C6FD0AB3AEC}">
      <dgm:prSet/>
      <dgm:spPr/>
      <dgm:t>
        <a:bodyPr/>
        <a:lstStyle/>
        <a:p>
          <a:endParaRPr lang="en-US"/>
        </a:p>
      </dgm:t>
    </dgm:pt>
    <dgm:pt modelId="{3D205344-B012-40D1-B575-575E07316867}" type="sibTrans" cxnId="{A24A8F5E-8BF5-42AE-9024-9C6FD0AB3AEC}">
      <dgm:prSet/>
      <dgm:spPr/>
      <dgm:t>
        <a:bodyPr/>
        <a:lstStyle/>
        <a:p>
          <a:endParaRPr lang="en-US"/>
        </a:p>
      </dgm:t>
    </dgm:pt>
    <dgm:pt modelId="{25AD286B-E1FA-40D8-B4E1-E8B2CCDF3AD9}" type="pres">
      <dgm:prSet presAssocID="{B46879B9-A53A-4A8D-B4EF-ED7ACFBAE37E}" presName="linear" presStyleCnt="0">
        <dgm:presLayoutVars>
          <dgm:animLvl val="lvl"/>
          <dgm:resizeHandles val="exact"/>
        </dgm:presLayoutVars>
      </dgm:prSet>
      <dgm:spPr/>
    </dgm:pt>
    <dgm:pt modelId="{4447746B-44A5-4ECF-BB12-D55DD2DCBD57}" type="pres">
      <dgm:prSet presAssocID="{4D2F0B01-09DE-4888-8884-A6E77EC2D4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CBB85B-BECA-458A-A430-10D719D2BB05}" type="pres">
      <dgm:prSet presAssocID="{AC6EE8BA-5FCF-4C68-BA7B-5AF85137921F}" presName="spacer" presStyleCnt="0"/>
      <dgm:spPr/>
    </dgm:pt>
    <dgm:pt modelId="{0C6AC8DB-6877-4510-BFBA-61D2F1E33914}" type="pres">
      <dgm:prSet presAssocID="{414A2FC1-F0AD-487C-B6E5-64153DF86B7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65FCF4-F8B5-4A2C-8E99-2049131FE4A2}" type="pres">
      <dgm:prSet presAssocID="{2BA2B779-6A5F-42BC-977F-8C70BD497F05}" presName="spacer" presStyleCnt="0"/>
      <dgm:spPr/>
    </dgm:pt>
    <dgm:pt modelId="{22D8F297-369F-47B6-9599-FBB6F065E546}" type="pres">
      <dgm:prSet presAssocID="{5B7E6C21-1B85-42C7-865A-B13C96E4ED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6023BE-2CC3-4EE6-93F5-875B5337C84C}" type="pres">
      <dgm:prSet presAssocID="{605FA598-3645-4330-BBE1-C14899BDFB6B}" presName="spacer" presStyleCnt="0"/>
      <dgm:spPr/>
    </dgm:pt>
    <dgm:pt modelId="{6F934D47-7F9F-49C2-AFD3-1344B232B726}" type="pres">
      <dgm:prSet presAssocID="{032C8C62-7EA1-40D2-B876-B65CA049F5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B3BE1E-293F-4A76-91D7-93970161F525}" type="pres">
      <dgm:prSet presAssocID="{7C689E91-78B1-4E7A-968A-0A0BEF478A37}" presName="spacer" presStyleCnt="0"/>
      <dgm:spPr/>
    </dgm:pt>
    <dgm:pt modelId="{939AB875-655A-4C2F-AB26-2251C4AD1284}" type="pres">
      <dgm:prSet presAssocID="{38488130-1317-4B1B-90BD-11118FD9DB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3DE3B13-DFA4-48A6-A3B8-73B12A89BB15}" type="presOf" srcId="{4D2F0B01-09DE-4888-8884-A6E77EC2D41D}" destId="{4447746B-44A5-4ECF-BB12-D55DD2DCBD57}" srcOrd="0" destOrd="0" presId="urn:microsoft.com/office/officeart/2005/8/layout/vList2"/>
    <dgm:cxn modelId="{A24A8F5E-8BF5-42AE-9024-9C6FD0AB3AEC}" srcId="{B46879B9-A53A-4A8D-B4EF-ED7ACFBAE37E}" destId="{38488130-1317-4B1B-90BD-11118FD9DB44}" srcOrd="4" destOrd="0" parTransId="{CCCA2D14-D7CE-4889-815F-BB4E5D0E07EE}" sibTransId="{3D205344-B012-40D1-B575-575E07316867}"/>
    <dgm:cxn modelId="{C4BCA667-F216-4792-AC07-7EFECBA61F01}" srcId="{B46879B9-A53A-4A8D-B4EF-ED7ACFBAE37E}" destId="{032C8C62-7EA1-40D2-B876-B65CA049F512}" srcOrd="3" destOrd="0" parTransId="{F4BC9DDC-92A1-41BC-A59E-5705827D18B4}" sibTransId="{7C689E91-78B1-4E7A-968A-0A0BEF478A37}"/>
    <dgm:cxn modelId="{8847CB47-B688-4CA6-BFC2-B5466A12E881}" srcId="{B46879B9-A53A-4A8D-B4EF-ED7ACFBAE37E}" destId="{5B7E6C21-1B85-42C7-865A-B13C96E4EDFD}" srcOrd="2" destOrd="0" parTransId="{A2C786C7-906C-44AD-B617-8450AB71A87D}" sibTransId="{605FA598-3645-4330-BBE1-C14899BDFB6B}"/>
    <dgm:cxn modelId="{1B910690-93AD-4979-A758-B6EC7C77164A}" type="presOf" srcId="{B46879B9-A53A-4A8D-B4EF-ED7ACFBAE37E}" destId="{25AD286B-E1FA-40D8-B4E1-E8B2CCDF3AD9}" srcOrd="0" destOrd="0" presId="urn:microsoft.com/office/officeart/2005/8/layout/vList2"/>
    <dgm:cxn modelId="{3D3ABDAE-1F4C-487B-B055-B699680866BA}" type="presOf" srcId="{414A2FC1-F0AD-487C-B6E5-64153DF86B7C}" destId="{0C6AC8DB-6877-4510-BFBA-61D2F1E33914}" srcOrd="0" destOrd="0" presId="urn:microsoft.com/office/officeart/2005/8/layout/vList2"/>
    <dgm:cxn modelId="{E27319BB-E6E2-4666-AB61-DAF38F813BD3}" srcId="{B46879B9-A53A-4A8D-B4EF-ED7ACFBAE37E}" destId="{4D2F0B01-09DE-4888-8884-A6E77EC2D41D}" srcOrd="0" destOrd="0" parTransId="{8A71176C-2630-46C4-A139-DBACDA8A9A7F}" sibTransId="{AC6EE8BA-5FCF-4C68-BA7B-5AF85137921F}"/>
    <dgm:cxn modelId="{A2435DC3-A9B8-41FC-83FA-B94CAC883CDE}" type="presOf" srcId="{5B7E6C21-1B85-42C7-865A-B13C96E4EDFD}" destId="{22D8F297-369F-47B6-9599-FBB6F065E546}" srcOrd="0" destOrd="0" presId="urn:microsoft.com/office/officeart/2005/8/layout/vList2"/>
    <dgm:cxn modelId="{B98421C6-3290-4F12-9265-5F632B5E5320}" type="presOf" srcId="{032C8C62-7EA1-40D2-B876-B65CA049F512}" destId="{6F934D47-7F9F-49C2-AFD3-1344B232B726}" srcOrd="0" destOrd="0" presId="urn:microsoft.com/office/officeart/2005/8/layout/vList2"/>
    <dgm:cxn modelId="{072556DE-7E12-4D8C-8EBE-46C9476A8932}" srcId="{B46879B9-A53A-4A8D-B4EF-ED7ACFBAE37E}" destId="{414A2FC1-F0AD-487C-B6E5-64153DF86B7C}" srcOrd="1" destOrd="0" parTransId="{71BA28E4-836F-4214-9AD1-FF0BFC7716B3}" sibTransId="{2BA2B779-6A5F-42BC-977F-8C70BD497F05}"/>
    <dgm:cxn modelId="{C95965E3-39D3-4E43-BBD8-4294987E802B}" type="presOf" srcId="{38488130-1317-4B1B-90BD-11118FD9DB44}" destId="{939AB875-655A-4C2F-AB26-2251C4AD1284}" srcOrd="0" destOrd="0" presId="urn:microsoft.com/office/officeart/2005/8/layout/vList2"/>
    <dgm:cxn modelId="{57F0B59E-802A-4780-9E24-CF92E03F9FA5}" type="presParOf" srcId="{25AD286B-E1FA-40D8-B4E1-E8B2CCDF3AD9}" destId="{4447746B-44A5-4ECF-BB12-D55DD2DCBD57}" srcOrd="0" destOrd="0" presId="urn:microsoft.com/office/officeart/2005/8/layout/vList2"/>
    <dgm:cxn modelId="{67DBBCED-FECA-4DA0-9298-3449571F8DDE}" type="presParOf" srcId="{25AD286B-E1FA-40D8-B4E1-E8B2CCDF3AD9}" destId="{D0CBB85B-BECA-458A-A430-10D719D2BB05}" srcOrd="1" destOrd="0" presId="urn:microsoft.com/office/officeart/2005/8/layout/vList2"/>
    <dgm:cxn modelId="{97F3F276-43DF-46D3-B558-0C3C1BA40B58}" type="presParOf" srcId="{25AD286B-E1FA-40D8-B4E1-E8B2CCDF3AD9}" destId="{0C6AC8DB-6877-4510-BFBA-61D2F1E33914}" srcOrd="2" destOrd="0" presId="urn:microsoft.com/office/officeart/2005/8/layout/vList2"/>
    <dgm:cxn modelId="{B1624F54-0758-4D65-B68E-8A06CFD28C32}" type="presParOf" srcId="{25AD286B-E1FA-40D8-B4E1-E8B2CCDF3AD9}" destId="{4865FCF4-F8B5-4A2C-8E99-2049131FE4A2}" srcOrd="3" destOrd="0" presId="urn:microsoft.com/office/officeart/2005/8/layout/vList2"/>
    <dgm:cxn modelId="{8B33DE3F-B98C-4363-B36D-0A79236CC905}" type="presParOf" srcId="{25AD286B-E1FA-40D8-B4E1-E8B2CCDF3AD9}" destId="{22D8F297-369F-47B6-9599-FBB6F065E546}" srcOrd="4" destOrd="0" presId="urn:microsoft.com/office/officeart/2005/8/layout/vList2"/>
    <dgm:cxn modelId="{DB6BE9A6-16F0-4A5A-A362-356423D522CE}" type="presParOf" srcId="{25AD286B-E1FA-40D8-B4E1-E8B2CCDF3AD9}" destId="{3B6023BE-2CC3-4EE6-93F5-875B5337C84C}" srcOrd="5" destOrd="0" presId="urn:microsoft.com/office/officeart/2005/8/layout/vList2"/>
    <dgm:cxn modelId="{4D6CA1B6-BF33-49F0-87B5-8EC6E8743B24}" type="presParOf" srcId="{25AD286B-E1FA-40D8-B4E1-E8B2CCDF3AD9}" destId="{6F934D47-7F9F-49C2-AFD3-1344B232B726}" srcOrd="6" destOrd="0" presId="urn:microsoft.com/office/officeart/2005/8/layout/vList2"/>
    <dgm:cxn modelId="{D9E9769E-BCA0-441D-9495-C92FE63AA621}" type="presParOf" srcId="{25AD286B-E1FA-40D8-B4E1-E8B2CCDF3AD9}" destId="{B3B3BE1E-293F-4A76-91D7-93970161F525}" srcOrd="7" destOrd="0" presId="urn:microsoft.com/office/officeart/2005/8/layout/vList2"/>
    <dgm:cxn modelId="{203AF280-D347-4EAB-9E83-8F4493C0DAA4}" type="presParOf" srcId="{25AD286B-E1FA-40D8-B4E1-E8B2CCDF3AD9}" destId="{939AB875-655A-4C2F-AB26-2251C4AD12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09301B-A542-4EA7-AF4E-F3131EAD54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43F4DF-3800-4BB2-92AD-4D69D71C8FFA}">
      <dgm:prSet/>
      <dgm:spPr/>
      <dgm:t>
        <a:bodyPr/>
        <a:lstStyle/>
        <a:p>
          <a:r>
            <a:rPr lang="pl-PL" dirty="0"/>
            <a:t>Frekvenční rozsah od 5,18 do 5,85 GHz</a:t>
          </a:r>
          <a:endParaRPr lang="en-US" dirty="0"/>
        </a:p>
      </dgm:t>
    </dgm:pt>
    <dgm:pt modelId="{AE4584A6-6CE9-46FF-B953-8CEE152EADF0}" type="parTrans" cxnId="{37BD480A-5355-43F6-B03B-48D22F5E98DC}">
      <dgm:prSet/>
      <dgm:spPr/>
      <dgm:t>
        <a:bodyPr/>
        <a:lstStyle/>
        <a:p>
          <a:endParaRPr lang="en-US"/>
        </a:p>
      </dgm:t>
    </dgm:pt>
    <dgm:pt modelId="{89EF2449-F3AC-486C-9A06-4BA923452138}" type="sibTrans" cxnId="{37BD480A-5355-43F6-B03B-48D22F5E98DC}">
      <dgm:prSet/>
      <dgm:spPr/>
      <dgm:t>
        <a:bodyPr/>
        <a:lstStyle/>
        <a:p>
          <a:endParaRPr lang="en-US"/>
        </a:p>
      </dgm:t>
    </dgm:pt>
    <dgm:pt modelId="{FF0F785B-9094-480B-9647-AAA760D15F50}">
      <dgm:prSet/>
      <dgm:spPr/>
      <dgm:t>
        <a:bodyPr/>
        <a:lstStyle/>
        <a:p>
          <a:r>
            <a:rPr lang="cs-CZ" b="0" i="0" dirty="0"/>
            <a:t>Není tak přeplněné</a:t>
          </a:r>
          <a:endParaRPr lang="en-US" dirty="0"/>
        </a:p>
      </dgm:t>
    </dgm:pt>
    <dgm:pt modelId="{1046E905-6F95-44BE-985F-72F0AD4C230B}" type="parTrans" cxnId="{D87A1BCF-4A4C-4D18-82FF-55B02AFAE4FE}">
      <dgm:prSet/>
      <dgm:spPr/>
      <dgm:t>
        <a:bodyPr/>
        <a:lstStyle/>
        <a:p>
          <a:endParaRPr lang="en-US"/>
        </a:p>
      </dgm:t>
    </dgm:pt>
    <dgm:pt modelId="{ECC5322A-A9A8-49E6-9798-69AF4D21A96F}" type="sibTrans" cxnId="{D87A1BCF-4A4C-4D18-82FF-55B02AFAE4FE}">
      <dgm:prSet/>
      <dgm:spPr/>
      <dgm:t>
        <a:bodyPr/>
        <a:lstStyle/>
        <a:p>
          <a:endParaRPr lang="en-US"/>
        </a:p>
      </dgm:t>
    </dgm:pt>
    <dgm:pt modelId="{51B4E00D-FAC6-4C12-ACA5-5210E554989A}">
      <dgm:prSet/>
      <dgm:spPr/>
      <dgm:t>
        <a:bodyPr/>
        <a:lstStyle/>
        <a:p>
          <a:r>
            <a:rPr lang="cs-CZ" b="0" i="0" dirty="0"/>
            <a:t>Je dosahováno vyšších přenosových rychlostí</a:t>
          </a:r>
          <a:endParaRPr lang="en-US" dirty="0"/>
        </a:p>
      </dgm:t>
    </dgm:pt>
    <dgm:pt modelId="{22893168-4A95-4886-98DD-BCFEAF32A7DC}" type="parTrans" cxnId="{453EF917-2855-4E7C-ACE9-B6CEBD730849}">
      <dgm:prSet/>
      <dgm:spPr/>
      <dgm:t>
        <a:bodyPr/>
        <a:lstStyle/>
        <a:p>
          <a:endParaRPr lang="en-US"/>
        </a:p>
      </dgm:t>
    </dgm:pt>
    <dgm:pt modelId="{E139ADE6-4C99-4095-BC15-785316E5BB82}" type="sibTrans" cxnId="{453EF917-2855-4E7C-ACE9-B6CEBD730849}">
      <dgm:prSet/>
      <dgm:spPr/>
      <dgm:t>
        <a:bodyPr/>
        <a:lstStyle/>
        <a:p>
          <a:endParaRPr lang="en-US"/>
        </a:p>
      </dgm:t>
    </dgm:pt>
    <dgm:pt modelId="{0ADFC287-C2C1-4020-83DD-7864E4DB8BE1}">
      <dgm:prSet/>
      <dgm:spPr/>
      <dgm:t>
        <a:bodyPr/>
        <a:lstStyle/>
        <a:p>
          <a:r>
            <a:rPr lang="cs-CZ" b="0" i="0" dirty="0"/>
            <a:t>Poskytuje stabilnější připojení</a:t>
          </a:r>
          <a:endParaRPr lang="en-US" dirty="0"/>
        </a:p>
      </dgm:t>
    </dgm:pt>
    <dgm:pt modelId="{32C40484-DA21-412A-AB3D-F90839330EA5}" type="parTrans" cxnId="{1A2477A2-292E-4FF2-923B-1B4A68D6CEFE}">
      <dgm:prSet/>
      <dgm:spPr/>
      <dgm:t>
        <a:bodyPr/>
        <a:lstStyle/>
        <a:p>
          <a:endParaRPr lang="en-US"/>
        </a:p>
      </dgm:t>
    </dgm:pt>
    <dgm:pt modelId="{B238C4DC-EBF3-4E04-B235-84CCBCF328B5}" type="sibTrans" cxnId="{1A2477A2-292E-4FF2-923B-1B4A68D6CEFE}">
      <dgm:prSet/>
      <dgm:spPr/>
      <dgm:t>
        <a:bodyPr/>
        <a:lstStyle/>
        <a:p>
          <a:endParaRPr lang="en-US"/>
        </a:p>
      </dgm:t>
    </dgm:pt>
    <dgm:pt modelId="{465F2495-15DF-4A18-A583-94FE11087C70}">
      <dgm:prSet/>
      <dgm:spPr/>
      <dgm:t>
        <a:bodyPr/>
        <a:lstStyle/>
        <a:p>
          <a:r>
            <a:rPr lang="cs-CZ" b="0" i="0" dirty="0"/>
            <a:t>Kratší dosah a horší průchodnost přes překážky</a:t>
          </a:r>
          <a:endParaRPr lang="en-US" dirty="0"/>
        </a:p>
      </dgm:t>
    </dgm:pt>
    <dgm:pt modelId="{567E1EBE-15FC-4120-BCFC-B12E0F31535D}" type="parTrans" cxnId="{784F929D-55BE-463C-9E3A-C5C1A7B531EB}">
      <dgm:prSet/>
      <dgm:spPr/>
      <dgm:t>
        <a:bodyPr/>
        <a:lstStyle/>
        <a:p>
          <a:endParaRPr lang="en-US"/>
        </a:p>
      </dgm:t>
    </dgm:pt>
    <dgm:pt modelId="{BEE6AB49-5FE4-4034-BB0F-AF0E65DF9264}" type="sibTrans" cxnId="{784F929D-55BE-463C-9E3A-C5C1A7B531EB}">
      <dgm:prSet/>
      <dgm:spPr/>
      <dgm:t>
        <a:bodyPr/>
        <a:lstStyle/>
        <a:p>
          <a:endParaRPr lang="en-US"/>
        </a:p>
      </dgm:t>
    </dgm:pt>
    <dgm:pt modelId="{D4960A9A-FD2A-4474-95A2-21D177BE70EE}" type="pres">
      <dgm:prSet presAssocID="{0309301B-A542-4EA7-AF4E-F3131EAD54F4}" presName="linear" presStyleCnt="0">
        <dgm:presLayoutVars>
          <dgm:animLvl val="lvl"/>
          <dgm:resizeHandles val="exact"/>
        </dgm:presLayoutVars>
      </dgm:prSet>
      <dgm:spPr/>
    </dgm:pt>
    <dgm:pt modelId="{A3F9A4BA-E7AD-4473-9C08-06E3B0B95F3B}" type="pres">
      <dgm:prSet presAssocID="{DB43F4DF-3800-4BB2-92AD-4D69D71C8FFA}" presName="parentText" presStyleLbl="node1" presStyleIdx="0" presStyleCnt="5" custLinFactY="-18852" custLinFactNeighborX="-796" custLinFactNeighborY="-100000">
        <dgm:presLayoutVars>
          <dgm:chMax val="0"/>
          <dgm:bulletEnabled val="1"/>
        </dgm:presLayoutVars>
      </dgm:prSet>
      <dgm:spPr/>
    </dgm:pt>
    <dgm:pt modelId="{94F7FF3B-5FEF-4D5B-BA42-B59CE98D77F5}" type="pres">
      <dgm:prSet presAssocID="{89EF2449-F3AC-486C-9A06-4BA923452138}" presName="spacer" presStyleCnt="0"/>
      <dgm:spPr/>
    </dgm:pt>
    <dgm:pt modelId="{FCB65537-5C09-476B-9A35-8977BC820C3F}" type="pres">
      <dgm:prSet presAssocID="{FF0F785B-9094-480B-9647-AAA760D15F50}" presName="parentText" presStyleLbl="node1" presStyleIdx="1" presStyleCnt="5" custLinFactY="-3965" custLinFactNeighborY="-100000">
        <dgm:presLayoutVars>
          <dgm:chMax val="0"/>
          <dgm:bulletEnabled val="1"/>
        </dgm:presLayoutVars>
      </dgm:prSet>
      <dgm:spPr/>
    </dgm:pt>
    <dgm:pt modelId="{F86A002A-264C-483E-9880-D69F4B8642B5}" type="pres">
      <dgm:prSet presAssocID="{ECC5322A-A9A8-49E6-9798-69AF4D21A96F}" presName="spacer" presStyleCnt="0"/>
      <dgm:spPr/>
    </dgm:pt>
    <dgm:pt modelId="{B1BBC28C-FA20-4C0E-BD1E-85E0D03A9A40}" type="pres">
      <dgm:prSet presAssocID="{51B4E00D-FAC6-4C12-ACA5-5210E554989A}" presName="parentText" presStyleLbl="node1" presStyleIdx="2" presStyleCnt="5" custLinFactY="-3366" custLinFactNeighborX="129" custLinFactNeighborY="-100000">
        <dgm:presLayoutVars>
          <dgm:chMax val="0"/>
          <dgm:bulletEnabled val="1"/>
        </dgm:presLayoutVars>
      </dgm:prSet>
      <dgm:spPr/>
    </dgm:pt>
    <dgm:pt modelId="{4E63B3CB-0B81-4105-9A9F-189731FD40CE}" type="pres">
      <dgm:prSet presAssocID="{E139ADE6-4C99-4095-BC15-785316E5BB82}" presName="spacer" presStyleCnt="0"/>
      <dgm:spPr/>
    </dgm:pt>
    <dgm:pt modelId="{F32ACB2D-6FB8-417B-82CB-880F973707D1}" type="pres">
      <dgm:prSet presAssocID="{0ADFC287-C2C1-4020-83DD-7864E4DB8BE1}" presName="parentText" presStyleLbl="node1" presStyleIdx="3" presStyleCnt="5" custLinFactY="-1840" custLinFactNeighborX="129" custLinFactNeighborY="-100000">
        <dgm:presLayoutVars>
          <dgm:chMax val="0"/>
          <dgm:bulletEnabled val="1"/>
        </dgm:presLayoutVars>
      </dgm:prSet>
      <dgm:spPr/>
    </dgm:pt>
    <dgm:pt modelId="{D5F0EF0C-B125-4F1B-8E55-0F5D8D38440B}" type="pres">
      <dgm:prSet presAssocID="{B238C4DC-EBF3-4E04-B235-84CCBCF328B5}" presName="spacer" presStyleCnt="0"/>
      <dgm:spPr/>
    </dgm:pt>
    <dgm:pt modelId="{E1182A2C-96D0-4EAC-8CBC-21EEF369A14F}" type="pres">
      <dgm:prSet presAssocID="{465F2495-15DF-4A18-A583-94FE11087C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7BD480A-5355-43F6-B03B-48D22F5E98DC}" srcId="{0309301B-A542-4EA7-AF4E-F3131EAD54F4}" destId="{DB43F4DF-3800-4BB2-92AD-4D69D71C8FFA}" srcOrd="0" destOrd="0" parTransId="{AE4584A6-6CE9-46FF-B953-8CEE152EADF0}" sibTransId="{89EF2449-F3AC-486C-9A06-4BA923452138}"/>
    <dgm:cxn modelId="{453EF917-2855-4E7C-ACE9-B6CEBD730849}" srcId="{0309301B-A542-4EA7-AF4E-F3131EAD54F4}" destId="{51B4E00D-FAC6-4C12-ACA5-5210E554989A}" srcOrd="2" destOrd="0" parTransId="{22893168-4A95-4886-98DD-BCFEAF32A7DC}" sibTransId="{E139ADE6-4C99-4095-BC15-785316E5BB82}"/>
    <dgm:cxn modelId="{B5F4D525-210E-4489-9CF6-0F87BD72E995}" type="presOf" srcId="{0ADFC287-C2C1-4020-83DD-7864E4DB8BE1}" destId="{F32ACB2D-6FB8-417B-82CB-880F973707D1}" srcOrd="0" destOrd="0" presId="urn:microsoft.com/office/officeart/2005/8/layout/vList2"/>
    <dgm:cxn modelId="{C9A9CF94-87D4-4247-BC2A-830E9011FC6F}" type="presOf" srcId="{51B4E00D-FAC6-4C12-ACA5-5210E554989A}" destId="{B1BBC28C-FA20-4C0E-BD1E-85E0D03A9A40}" srcOrd="0" destOrd="0" presId="urn:microsoft.com/office/officeart/2005/8/layout/vList2"/>
    <dgm:cxn modelId="{784F929D-55BE-463C-9E3A-C5C1A7B531EB}" srcId="{0309301B-A542-4EA7-AF4E-F3131EAD54F4}" destId="{465F2495-15DF-4A18-A583-94FE11087C70}" srcOrd="4" destOrd="0" parTransId="{567E1EBE-15FC-4120-BCFC-B12E0F31535D}" sibTransId="{BEE6AB49-5FE4-4034-BB0F-AF0E65DF9264}"/>
    <dgm:cxn modelId="{9C8F7DA0-4C78-48BE-A2A5-6ACC5B167CC0}" type="presOf" srcId="{0309301B-A542-4EA7-AF4E-F3131EAD54F4}" destId="{D4960A9A-FD2A-4474-95A2-21D177BE70EE}" srcOrd="0" destOrd="0" presId="urn:microsoft.com/office/officeart/2005/8/layout/vList2"/>
    <dgm:cxn modelId="{3B1671A1-41EE-4388-ADE9-D1C5FD87DB8B}" type="presOf" srcId="{FF0F785B-9094-480B-9647-AAA760D15F50}" destId="{FCB65537-5C09-476B-9A35-8977BC820C3F}" srcOrd="0" destOrd="0" presId="urn:microsoft.com/office/officeart/2005/8/layout/vList2"/>
    <dgm:cxn modelId="{1A2477A2-292E-4FF2-923B-1B4A68D6CEFE}" srcId="{0309301B-A542-4EA7-AF4E-F3131EAD54F4}" destId="{0ADFC287-C2C1-4020-83DD-7864E4DB8BE1}" srcOrd="3" destOrd="0" parTransId="{32C40484-DA21-412A-AB3D-F90839330EA5}" sibTransId="{B238C4DC-EBF3-4E04-B235-84CCBCF328B5}"/>
    <dgm:cxn modelId="{589ACBAE-EED1-4808-BCDF-5E2D606A96F5}" type="presOf" srcId="{465F2495-15DF-4A18-A583-94FE11087C70}" destId="{E1182A2C-96D0-4EAC-8CBC-21EEF369A14F}" srcOrd="0" destOrd="0" presId="urn:microsoft.com/office/officeart/2005/8/layout/vList2"/>
    <dgm:cxn modelId="{B176C7CA-C242-494E-8988-99D7D7DD4F5C}" type="presOf" srcId="{DB43F4DF-3800-4BB2-92AD-4D69D71C8FFA}" destId="{A3F9A4BA-E7AD-4473-9C08-06E3B0B95F3B}" srcOrd="0" destOrd="0" presId="urn:microsoft.com/office/officeart/2005/8/layout/vList2"/>
    <dgm:cxn modelId="{D87A1BCF-4A4C-4D18-82FF-55B02AFAE4FE}" srcId="{0309301B-A542-4EA7-AF4E-F3131EAD54F4}" destId="{FF0F785B-9094-480B-9647-AAA760D15F50}" srcOrd="1" destOrd="0" parTransId="{1046E905-6F95-44BE-985F-72F0AD4C230B}" sibTransId="{ECC5322A-A9A8-49E6-9798-69AF4D21A96F}"/>
    <dgm:cxn modelId="{0EFE946D-4D22-4EF9-962B-683F81DAD559}" type="presParOf" srcId="{D4960A9A-FD2A-4474-95A2-21D177BE70EE}" destId="{A3F9A4BA-E7AD-4473-9C08-06E3B0B95F3B}" srcOrd="0" destOrd="0" presId="urn:microsoft.com/office/officeart/2005/8/layout/vList2"/>
    <dgm:cxn modelId="{1860CDE5-6209-4B44-84A5-ACB7202AF45A}" type="presParOf" srcId="{D4960A9A-FD2A-4474-95A2-21D177BE70EE}" destId="{94F7FF3B-5FEF-4D5B-BA42-B59CE98D77F5}" srcOrd="1" destOrd="0" presId="urn:microsoft.com/office/officeart/2005/8/layout/vList2"/>
    <dgm:cxn modelId="{BB005DBC-DFB3-4208-A727-CC19DB49A25A}" type="presParOf" srcId="{D4960A9A-FD2A-4474-95A2-21D177BE70EE}" destId="{FCB65537-5C09-476B-9A35-8977BC820C3F}" srcOrd="2" destOrd="0" presId="urn:microsoft.com/office/officeart/2005/8/layout/vList2"/>
    <dgm:cxn modelId="{EB9D8D6B-FD0C-4C6A-AA72-29248E2C186B}" type="presParOf" srcId="{D4960A9A-FD2A-4474-95A2-21D177BE70EE}" destId="{F86A002A-264C-483E-9880-D69F4B8642B5}" srcOrd="3" destOrd="0" presId="urn:microsoft.com/office/officeart/2005/8/layout/vList2"/>
    <dgm:cxn modelId="{2CCEF279-0B8F-4F5F-9CFA-FAECA2FD6A00}" type="presParOf" srcId="{D4960A9A-FD2A-4474-95A2-21D177BE70EE}" destId="{B1BBC28C-FA20-4C0E-BD1E-85E0D03A9A40}" srcOrd="4" destOrd="0" presId="urn:microsoft.com/office/officeart/2005/8/layout/vList2"/>
    <dgm:cxn modelId="{C14D93AE-4DA9-4F44-B7DF-470C3319BEF3}" type="presParOf" srcId="{D4960A9A-FD2A-4474-95A2-21D177BE70EE}" destId="{4E63B3CB-0B81-4105-9A9F-189731FD40CE}" srcOrd="5" destOrd="0" presId="urn:microsoft.com/office/officeart/2005/8/layout/vList2"/>
    <dgm:cxn modelId="{276BD0CA-E934-4FA7-84B1-FFB1D02E28C8}" type="presParOf" srcId="{D4960A9A-FD2A-4474-95A2-21D177BE70EE}" destId="{F32ACB2D-6FB8-417B-82CB-880F973707D1}" srcOrd="6" destOrd="0" presId="urn:microsoft.com/office/officeart/2005/8/layout/vList2"/>
    <dgm:cxn modelId="{E87ADC4B-5259-4360-88CB-EAEFD6962B4D}" type="presParOf" srcId="{D4960A9A-FD2A-4474-95A2-21D177BE70EE}" destId="{D5F0EF0C-B125-4F1B-8E55-0F5D8D38440B}" srcOrd="7" destOrd="0" presId="urn:microsoft.com/office/officeart/2005/8/layout/vList2"/>
    <dgm:cxn modelId="{87D3E50C-42F0-4291-93EC-77D9D696E397}" type="presParOf" srcId="{D4960A9A-FD2A-4474-95A2-21D177BE70EE}" destId="{E1182A2C-96D0-4EAC-8CBC-21EEF369A14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BF6C71-0F20-4B8B-9150-1711C8B17E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A63500-C432-43DE-BD19-6623B05891F1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Frekvenční rozsah </a:t>
          </a:r>
          <a:r>
            <a:rPr lang="cs-CZ" b="0" i="0"/>
            <a:t>5,925 GHz do 7,125 GHz</a:t>
          </a:r>
          <a:endParaRPr lang="en-US"/>
        </a:p>
      </dgm:t>
    </dgm:pt>
    <dgm:pt modelId="{D2F8F660-5242-4BEF-A335-2F4F69D54B18}" type="parTrans" cxnId="{3889E3D6-44EF-4992-A4F8-A6EF2B0AC8ED}">
      <dgm:prSet/>
      <dgm:spPr/>
      <dgm:t>
        <a:bodyPr/>
        <a:lstStyle/>
        <a:p>
          <a:endParaRPr lang="en-US"/>
        </a:p>
      </dgm:t>
    </dgm:pt>
    <dgm:pt modelId="{9A741CE0-7F67-49D1-AF45-0599A8153F11}" type="sibTrans" cxnId="{3889E3D6-44EF-4992-A4F8-A6EF2B0AC8ED}">
      <dgm:prSet/>
      <dgm:spPr/>
      <dgm:t>
        <a:bodyPr/>
        <a:lstStyle/>
        <a:p>
          <a:endParaRPr lang="en-US"/>
        </a:p>
      </dgm:t>
    </dgm:pt>
    <dgm:pt modelId="{24096209-45C6-4AC7-87B0-609DE5B459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0" i="0" dirty="0"/>
            <a:t>Standart IEEE 802.11ax</a:t>
          </a:r>
          <a:endParaRPr lang="en-US" dirty="0"/>
        </a:p>
      </dgm:t>
    </dgm:pt>
    <dgm:pt modelId="{B24934E7-E9F1-40BF-9324-1ECAB3A707C1}" type="parTrans" cxnId="{B0226EE3-A094-47B6-B5F1-E400106AA338}">
      <dgm:prSet/>
      <dgm:spPr/>
      <dgm:t>
        <a:bodyPr/>
        <a:lstStyle/>
        <a:p>
          <a:endParaRPr lang="en-US"/>
        </a:p>
      </dgm:t>
    </dgm:pt>
    <dgm:pt modelId="{7BD4D0F0-A40F-4BF8-A7E1-5F16C1B0D4FE}" type="sibTrans" cxnId="{B0226EE3-A094-47B6-B5F1-E400106AA338}">
      <dgm:prSet/>
      <dgm:spPr/>
      <dgm:t>
        <a:bodyPr/>
        <a:lstStyle/>
        <a:p>
          <a:endParaRPr lang="en-US"/>
        </a:p>
      </dgm:t>
    </dgm:pt>
    <dgm:pt modelId="{6070B417-6EAE-477C-ABBA-DF64AD96734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b="0" i="0"/>
            <a:t>očekává se růst v bezdrátovém průmyslu</a:t>
          </a:r>
          <a:endParaRPr lang="en-US"/>
        </a:p>
      </dgm:t>
    </dgm:pt>
    <dgm:pt modelId="{87E7FD39-B6F6-45D1-926C-DF1B6184C242}" type="parTrans" cxnId="{C1ECC773-3930-4820-8370-27DF910833C6}">
      <dgm:prSet/>
      <dgm:spPr/>
      <dgm:t>
        <a:bodyPr/>
        <a:lstStyle/>
        <a:p>
          <a:endParaRPr lang="en-US"/>
        </a:p>
      </dgm:t>
    </dgm:pt>
    <dgm:pt modelId="{46730F3A-0D1C-4394-BFFD-4C07E59A5980}" type="sibTrans" cxnId="{C1ECC773-3930-4820-8370-27DF910833C6}">
      <dgm:prSet/>
      <dgm:spPr/>
      <dgm:t>
        <a:bodyPr/>
        <a:lstStyle/>
        <a:p>
          <a:endParaRPr lang="en-US"/>
        </a:p>
      </dgm:t>
    </dgm:pt>
    <dgm:pt modelId="{2FE98F68-B67F-4AAC-967E-CD59C7C6A38C}" type="pres">
      <dgm:prSet presAssocID="{88BF6C71-0F20-4B8B-9150-1711C8B17E3C}" presName="linear" presStyleCnt="0">
        <dgm:presLayoutVars>
          <dgm:animLvl val="lvl"/>
          <dgm:resizeHandles val="exact"/>
        </dgm:presLayoutVars>
      </dgm:prSet>
      <dgm:spPr/>
    </dgm:pt>
    <dgm:pt modelId="{BC49D19F-71FD-4CA5-A65A-BBD0FA8D6A4A}" type="pres">
      <dgm:prSet presAssocID="{D5A63500-C432-43DE-BD19-6623B05891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AB7170-AF33-48D9-93B8-5EBCBC3ABB9A}" type="pres">
      <dgm:prSet presAssocID="{9A741CE0-7F67-49D1-AF45-0599A8153F11}" presName="spacer" presStyleCnt="0"/>
      <dgm:spPr/>
    </dgm:pt>
    <dgm:pt modelId="{45FD1E36-8B9A-4CDD-8C74-DEAA2D03C2B2}" type="pres">
      <dgm:prSet presAssocID="{24096209-45C6-4AC7-87B0-609DE5B4592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F72639-D58A-4D6C-B0AD-6BB93931DBF0}" type="pres">
      <dgm:prSet presAssocID="{7BD4D0F0-A40F-4BF8-A7E1-5F16C1B0D4FE}" presName="spacer" presStyleCnt="0"/>
      <dgm:spPr/>
    </dgm:pt>
    <dgm:pt modelId="{CAB848D9-67EA-4D21-9967-51FCC26C300A}" type="pres">
      <dgm:prSet presAssocID="{6070B417-6EAE-477C-ABBA-DF64AD96734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ECC773-3930-4820-8370-27DF910833C6}" srcId="{88BF6C71-0F20-4B8B-9150-1711C8B17E3C}" destId="{6070B417-6EAE-477C-ABBA-DF64AD967349}" srcOrd="2" destOrd="0" parTransId="{87E7FD39-B6F6-45D1-926C-DF1B6184C242}" sibTransId="{46730F3A-0D1C-4394-BFFD-4C07E59A5980}"/>
    <dgm:cxn modelId="{00576187-3297-4A5E-99A0-2C51568C7952}" type="presOf" srcId="{88BF6C71-0F20-4B8B-9150-1711C8B17E3C}" destId="{2FE98F68-B67F-4AAC-967E-CD59C7C6A38C}" srcOrd="0" destOrd="0" presId="urn:microsoft.com/office/officeart/2005/8/layout/vList2"/>
    <dgm:cxn modelId="{495B30B0-24D0-4146-8B66-F39F4BFBE7DB}" type="presOf" srcId="{D5A63500-C432-43DE-BD19-6623B05891F1}" destId="{BC49D19F-71FD-4CA5-A65A-BBD0FA8D6A4A}" srcOrd="0" destOrd="0" presId="urn:microsoft.com/office/officeart/2005/8/layout/vList2"/>
    <dgm:cxn modelId="{3889E3D6-44EF-4992-A4F8-A6EF2B0AC8ED}" srcId="{88BF6C71-0F20-4B8B-9150-1711C8B17E3C}" destId="{D5A63500-C432-43DE-BD19-6623B05891F1}" srcOrd="0" destOrd="0" parTransId="{D2F8F660-5242-4BEF-A335-2F4F69D54B18}" sibTransId="{9A741CE0-7F67-49D1-AF45-0599A8153F11}"/>
    <dgm:cxn modelId="{B0226EE3-A094-47B6-B5F1-E400106AA338}" srcId="{88BF6C71-0F20-4B8B-9150-1711C8B17E3C}" destId="{24096209-45C6-4AC7-87B0-609DE5B4592B}" srcOrd="1" destOrd="0" parTransId="{B24934E7-E9F1-40BF-9324-1ECAB3A707C1}" sibTransId="{7BD4D0F0-A40F-4BF8-A7E1-5F16C1B0D4FE}"/>
    <dgm:cxn modelId="{5C3A41F7-68D7-47ED-BC81-C3C72B9DD579}" type="presOf" srcId="{6070B417-6EAE-477C-ABBA-DF64AD967349}" destId="{CAB848D9-67EA-4D21-9967-51FCC26C300A}" srcOrd="0" destOrd="0" presId="urn:microsoft.com/office/officeart/2005/8/layout/vList2"/>
    <dgm:cxn modelId="{12F099F8-13E4-462E-8ECF-5B1386077B34}" type="presOf" srcId="{24096209-45C6-4AC7-87B0-609DE5B4592B}" destId="{45FD1E36-8B9A-4CDD-8C74-DEAA2D03C2B2}" srcOrd="0" destOrd="0" presId="urn:microsoft.com/office/officeart/2005/8/layout/vList2"/>
    <dgm:cxn modelId="{2F294BCF-E532-4579-A77F-9013507BB2CE}" type="presParOf" srcId="{2FE98F68-B67F-4AAC-967E-CD59C7C6A38C}" destId="{BC49D19F-71FD-4CA5-A65A-BBD0FA8D6A4A}" srcOrd="0" destOrd="0" presId="urn:microsoft.com/office/officeart/2005/8/layout/vList2"/>
    <dgm:cxn modelId="{B8A634E5-A024-405B-A18A-247F10A9A2BD}" type="presParOf" srcId="{2FE98F68-B67F-4AAC-967E-CD59C7C6A38C}" destId="{E7AB7170-AF33-48D9-93B8-5EBCBC3ABB9A}" srcOrd="1" destOrd="0" presId="urn:microsoft.com/office/officeart/2005/8/layout/vList2"/>
    <dgm:cxn modelId="{2D3E71DA-5FB6-42CE-9D36-2B6782C26EDC}" type="presParOf" srcId="{2FE98F68-B67F-4AAC-967E-CD59C7C6A38C}" destId="{45FD1E36-8B9A-4CDD-8C74-DEAA2D03C2B2}" srcOrd="2" destOrd="0" presId="urn:microsoft.com/office/officeart/2005/8/layout/vList2"/>
    <dgm:cxn modelId="{91A2CCDE-F1EA-4428-91CB-FC9750EBF703}" type="presParOf" srcId="{2FE98F68-B67F-4AAC-967E-CD59C7C6A38C}" destId="{EBF72639-D58A-4D6C-B0AD-6BB93931DBF0}" srcOrd="3" destOrd="0" presId="urn:microsoft.com/office/officeart/2005/8/layout/vList2"/>
    <dgm:cxn modelId="{23AB7189-C7DC-41FC-A439-13F5A5857517}" type="presParOf" srcId="{2FE98F68-B67F-4AAC-967E-CD59C7C6A38C}" destId="{CAB848D9-67EA-4D21-9967-51FCC26C30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EFF29B-8F59-48E0-BFD9-5C8A32E7DA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64EE1F-9A90-4949-99A4-43D99AC5A41E}">
      <dgm:prSet/>
      <dgm:spPr/>
      <dgm:t>
        <a:bodyPr/>
        <a:lstStyle/>
        <a:p>
          <a:r>
            <a:rPr lang="cs-CZ" baseline="0"/>
            <a:t>Frekvenční rozsah </a:t>
          </a:r>
          <a:r>
            <a:rPr lang="pl-PL" b="0" i="0" baseline="0"/>
            <a:t>od 57 do 71 GHz</a:t>
          </a:r>
          <a:endParaRPr lang="en-US"/>
        </a:p>
      </dgm:t>
    </dgm:pt>
    <dgm:pt modelId="{64D572F4-F010-4A43-B538-C0CA88061DA2}" type="parTrans" cxnId="{DAB0535B-2CC6-4DFF-AD0C-18196B38EF8F}">
      <dgm:prSet/>
      <dgm:spPr/>
      <dgm:t>
        <a:bodyPr/>
        <a:lstStyle/>
        <a:p>
          <a:endParaRPr lang="en-US"/>
        </a:p>
      </dgm:t>
    </dgm:pt>
    <dgm:pt modelId="{3A87F903-BACD-4275-A2A9-3AC99DA25DBA}" type="sibTrans" cxnId="{DAB0535B-2CC6-4DFF-AD0C-18196B38EF8F}">
      <dgm:prSet/>
      <dgm:spPr/>
      <dgm:t>
        <a:bodyPr/>
        <a:lstStyle/>
        <a:p>
          <a:endParaRPr lang="en-US"/>
        </a:p>
      </dgm:t>
    </dgm:pt>
    <dgm:pt modelId="{8C403291-2BF2-4364-8CCD-7232F063D757}">
      <dgm:prSet/>
      <dgm:spPr/>
      <dgm:t>
        <a:bodyPr/>
        <a:lstStyle/>
        <a:p>
          <a:r>
            <a:rPr lang="cs-CZ" b="0" i="0" baseline="0"/>
            <a:t>Obvykle se používá pro bezdrátové osobní sítě (WPAN) a vnitřní bezdrátové sítě</a:t>
          </a:r>
          <a:endParaRPr lang="en-US"/>
        </a:p>
      </dgm:t>
    </dgm:pt>
    <dgm:pt modelId="{257407AC-50B1-484C-BC44-E782383586DF}" type="parTrans" cxnId="{9AD60A68-E077-4CAA-A62D-E0DE8361B911}">
      <dgm:prSet/>
      <dgm:spPr/>
      <dgm:t>
        <a:bodyPr/>
        <a:lstStyle/>
        <a:p>
          <a:endParaRPr lang="en-US"/>
        </a:p>
      </dgm:t>
    </dgm:pt>
    <dgm:pt modelId="{4E234A2B-FC34-4891-904B-F5D0D992A2C6}" type="sibTrans" cxnId="{9AD60A68-E077-4CAA-A62D-E0DE8361B911}">
      <dgm:prSet/>
      <dgm:spPr/>
      <dgm:t>
        <a:bodyPr/>
        <a:lstStyle/>
        <a:p>
          <a:endParaRPr lang="en-US"/>
        </a:p>
      </dgm:t>
    </dgm:pt>
    <dgm:pt modelId="{93BE7DE8-1FFF-4FB3-A674-37F1FEEC0868}">
      <dgm:prSet/>
      <dgm:spPr/>
      <dgm:t>
        <a:bodyPr/>
        <a:lstStyle/>
        <a:p>
          <a:r>
            <a:rPr lang="cs-CZ" baseline="0"/>
            <a:t>Standart </a:t>
          </a:r>
          <a:r>
            <a:rPr lang="cs-CZ" b="0" i="0" baseline="0"/>
            <a:t>IEEE 802.11ad</a:t>
          </a:r>
          <a:endParaRPr lang="en-US"/>
        </a:p>
      </dgm:t>
    </dgm:pt>
    <dgm:pt modelId="{69A9EAC3-1BCF-4FB3-9C34-2CAC65CE198B}" type="parTrans" cxnId="{16EDE72C-D93B-4818-8CC8-B0CEE6BF41B3}">
      <dgm:prSet/>
      <dgm:spPr/>
      <dgm:t>
        <a:bodyPr/>
        <a:lstStyle/>
        <a:p>
          <a:endParaRPr lang="en-US"/>
        </a:p>
      </dgm:t>
    </dgm:pt>
    <dgm:pt modelId="{A4A5B31A-D090-4E0D-960D-564839F55EFE}" type="sibTrans" cxnId="{16EDE72C-D93B-4818-8CC8-B0CEE6BF41B3}">
      <dgm:prSet/>
      <dgm:spPr/>
      <dgm:t>
        <a:bodyPr/>
        <a:lstStyle/>
        <a:p>
          <a:endParaRPr lang="en-US"/>
        </a:p>
      </dgm:t>
    </dgm:pt>
    <dgm:pt modelId="{F358B70E-EA34-4A37-8422-0DC23B130F1A}">
      <dgm:prSet/>
      <dgm:spPr/>
      <dgm:t>
        <a:bodyPr/>
        <a:lstStyle/>
        <a:p>
          <a:r>
            <a:rPr lang="cs-CZ" b="0" i="0" baseline="0"/>
            <a:t>Vysoce náchylné na atmosférický útlum a absorpci</a:t>
          </a:r>
          <a:endParaRPr lang="en-US"/>
        </a:p>
      </dgm:t>
    </dgm:pt>
    <dgm:pt modelId="{A044712C-BAD7-4A9E-A33A-24145D1C5A10}" type="parTrans" cxnId="{2C6FC791-0923-4E3B-9743-BBF504C1DE45}">
      <dgm:prSet/>
      <dgm:spPr/>
      <dgm:t>
        <a:bodyPr/>
        <a:lstStyle/>
        <a:p>
          <a:endParaRPr lang="en-US"/>
        </a:p>
      </dgm:t>
    </dgm:pt>
    <dgm:pt modelId="{9CB64C48-7416-48FF-81FC-FEAD66CED9E5}" type="sibTrans" cxnId="{2C6FC791-0923-4E3B-9743-BBF504C1DE45}">
      <dgm:prSet/>
      <dgm:spPr/>
      <dgm:t>
        <a:bodyPr/>
        <a:lstStyle/>
        <a:p>
          <a:endParaRPr lang="en-US"/>
        </a:p>
      </dgm:t>
    </dgm:pt>
    <dgm:pt modelId="{6B3314C3-B54B-456B-BD0E-3CFB57F83262}" type="pres">
      <dgm:prSet presAssocID="{48EFF29B-8F59-48E0-BFD9-5C8A32E7DAE2}" presName="linear" presStyleCnt="0">
        <dgm:presLayoutVars>
          <dgm:animLvl val="lvl"/>
          <dgm:resizeHandles val="exact"/>
        </dgm:presLayoutVars>
      </dgm:prSet>
      <dgm:spPr/>
    </dgm:pt>
    <dgm:pt modelId="{390ADF84-A89C-4C71-AC4B-1FBC61EC098B}" type="pres">
      <dgm:prSet presAssocID="{6964EE1F-9A90-4949-99A4-43D99AC5A41E}" presName="parentText" presStyleLbl="node1" presStyleIdx="0" presStyleCnt="4" custLinFactNeighborY="46059">
        <dgm:presLayoutVars>
          <dgm:chMax val="0"/>
          <dgm:bulletEnabled val="1"/>
        </dgm:presLayoutVars>
      </dgm:prSet>
      <dgm:spPr/>
    </dgm:pt>
    <dgm:pt modelId="{1ECA099C-2CE8-41A9-BF43-D4CE39E28247}" type="pres">
      <dgm:prSet presAssocID="{3A87F903-BACD-4275-A2A9-3AC99DA25DBA}" presName="spacer" presStyleCnt="0"/>
      <dgm:spPr/>
    </dgm:pt>
    <dgm:pt modelId="{C350BB50-3CCA-4C3C-AC77-6B00E228375B}" type="pres">
      <dgm:prSet presAssocID="{8C403291-2BF2-4364-8CCD-7232F063D7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EF02BC3-4B4E-49EF-9070-A729550FB22C}" type="pres">
      <dgm:prSet presAssocID="{4E234A2B-FC34-4891-904B-F5D0D992A2C6}" presName="spacer" presStyleCnt="0"/>
      <dgm:spPr/>
    </dgm:pt>
    <dgm:pt modelId="{9E33F1FF-BA3F-4DDE-BF34-113F9C9D52B8}" type="pres">
      <dgm:prSet presAssocID="{93BE7DE8-1FFF-4FB3-A674-37F1FEEC08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04B379-C666-421A-8CE6-D180B18F95DB}" type="pres">
      <dgm:prSet presAssocID="{A4A5B31A-D090-4E0D-960D-564839F55EFE}" presName="spacer" presStyleCnt="0"/>
      <dgm:spPr/>
    </dgm:pt>
    <dgm:pt modelId="{93C8DDBC-28AD-466E-8778-FD50413FF352}" type="pres">
      <dgm:prSet presAssocID="{F358B70E-EA34-4A37-8422-0DC23B130F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AA6722C-333C-4E4E-8289-9B172883FB06}" type="presOf" srcId="{F358B70E-EA34-4A37-8422-0DC23B130F1A}" destId="{93C8DDBC-28AD-466E-8778-FD50413FF352}" srcOrd="0" destOrd="0" presId="urn:microsoft.com/office/officeart/2005/8/layout/vList2"/>
    <dgm:cxn modelId="{16EDE72C-D93B-4818-8CC8-B0CEE6BF41B3}" srcId="{48EFF29B-8F59-48E0-BFD9-5C8A32E7DAE2}" destId="{93BE7DE8-1FFF-4FB3-A674-37F1FEEC0868}" srcOrd="2" destOrd="0" parTransId="{69A9EAC3-1BCF-4FB3-9C34-2CAC65CE198B}" sibTransId="{A4A5B31A-D090-4E0D-960D-564839F55EFE}"/>
    <dgm:cxn modelId="{DAB0535B-2CC6-4DFF-AD0C-18196B38EF8F}" srcId="{48EFF29B-8F59-48E0-BFD9-5C8A32E7DAE2}" destId="{6964EE1F-9A90-4949-99A4-43D99AC5A41E}" srcOrd="0" destOrd="0" parTransId="{64D572F4-F010-4A43-B538-C0CA88061DA2}" sibTransId="{3A87F903-BACD-4275-A2A9-3AC99DA25DBA}"/>
    <dgm:cxn modelId="{9AD60A68-E077-4CAA-A62D-E0DE8361B911}" srcId="{48EFF29B-8F59-48E0-BFD9-5C8A32E7DAE2}" destId="{8C403291-2BF2-4364-8CCD-7232F063D757}" srcOrd="1" destOrd="0" parTransId="{257407AC-50B1-484C-BC44-E782383586DF}" sibTransId="{4E234A2B-FC34-4891-904B-F5D0D992A2C6}"/>
    <dgm:cxn modelId="{EE6C8579-E3B1-4E04-8D6D-C5D8F87F88B7}" type="presOf" srcId="{8C403291-2BF2-4364-8CCD-7232F063D757}" destId="{C350BB50-3CCA-4C3C-AC77-6B00E228375B}" srcOrd="0" destOrd="0" presId="urn:microsoft.com/office/officeart/2005/8/layout/vList2"/>
    <dgm:cxn modelId="{8A45F387-D3AD-4D9D-847A-0114830C97FA}" type="presOf" srcId="{93BE7DE8-1FFF-4FB3-A674-37F1FEEC0868}" destId="{9E33F1FF-BA3F-4DDE-BF34-113F9C9D52B8}" srcOrd="0" destOrd="0" presId="urn:microsoft.com/office/officeart/2005/8/layout/vList2"/>
    <dgm:cxn modelId="{2C6FC791-0923-4E3B-9743-BBF504C1DE45}" srcId="{48EFF29B-8F59-48E0-BFD9-5C8A32E7DAE2}" destId="{F358B70E-EA34-4A37-8422-0DC23B130F1A}" srcOrd="3" destOrd="0" parTransId="{A044712C-BAD7-4A9E-A33A-24145D1C5A10}" sibTransId="{9CB64C48-7416-48FF-81FC-FEAD66CED9E5}"/>
    <dgm:cxn modelId="{F05AE6C4-1368-4A3B-A05D-307597A40C9C}" type="presOf" srcId="{6964EE1F-9A90-4949-99A4-43D99AC5A41E}" destId="{390ADF84-A89C-4C71-AC4B-1FBC61EC098B}" srcOrd="0" destOrd="0" presId="urn:microsoft.com/office/officeart/2005/8/layout/vList2"/>
    <dgm:cxn modelId="{44569EE7-5BF3-4A30-9D2C-AB64EFFB0EC4}" type="presOf" srcId="{48EFF29B-8F59-48E0-BFD9-5C8A32E7DAE2}" destId="{6B3314C3-B54B-456B-BD0E-3CFB57F83262}" srcOrd="0" destOrd="0" presId="urn:microsoft.com/office/officeart/2005/8/layout/vList2"/>
    <dgm:cxn modelId="{5F71867C-7028-4D13-80EE-35C5DEC1D0AE}" type="presParOf" srcId="{6B3314C3-B54B-456B-BD0E-3CFB57F83262}" destId="{390ADF84-A89C-4C71-AC4B-1FBC61EC098B}" srcOrd="0" destOrd="0" presId="urn:microsoft.com/office/officeart/2005/8/layout/vList2"/>
    <dgm:cxn modelId="{9201C556-ED81-44E8-A042-0F45245C1792}" type="presParOf" srcId="{6B3314C3-B54B-456B-BD0E-3CFB57F83262}" destId="{1ECA099C-2CE8-41A9-BF43-D4CE39E28247}" srcOrd="1" destOrd="0" presId="urn:microsoft.com/office/officeart/2005/8/layout/vList2"/>
    <dgm:cxn modelId="{F2F052C7-7616-40FE-B965-039F29C96CEB}" type="presParOf" srcId="{6B3314C3-B54B-456B-BD0E-3CFB57F83262}" destId="{C350BB50-3CCA-4C3C-AC77-6B00E228375B}" srcOrd="2" destOrd="0" presId="urn:microsoft.com/office/officeart/2005/8/layout/vList2"/>
    <dgm:cxn modelId="{5E8A252A-2E80-409A-888B-704297C73A4D}" type="presParOf" srcId="{6B3314C3-B54B-456B-BD0E-3CFB57F83262}" destId="{6EF02BC3-4B4E-49EF-9070-A729550FB22C}" srcOrd="3" destOrd="0" presId="urn:microsoft.com/office/officeart/2005/8/layout/vList2"/>
    <dgm:cxn modelId="{55AAAD99-11F8-43ED-850B-B32464D09124}" type="presParOf" srcId="{6B3314C3-B54B-456B-BD0E-3CFB57F83262}" destId="{9E33F1FF-BA3F-4DDE-BF34-113F9C9D52B8}" srcOrd="4" destOrd="0" presId="urn:microsoft.com/office/officeart/2005/8/layout/vList2"/>
    <dgm:cxn modelId="{BFA50AE6-48EE-496B-A6DE-47065688696A}" type="presParOf" srcId="{6B3314C3-B54B-456B-BD0E-3CFB57F83262}" destId="{6E04B379-C666-421A-8CE6-D180B18F95DB}" srcOrd="5" destOrd="0" presId="urn:microsoft.com/office/officeart/2005/8/layout/vList2"/>
    <dgm:cxn modelId="{331B6F8C-6B69-4AD9-9BB7-351C3873CEDE}" type="presParOf" srcId="{6B3314C3-B54B-456B-BD0E-3CFB57F83262}" destId="{93C8DDBC-28AD-466E-8778-FD50413FF3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33B632-E2BA-4DB9-8077-4DC6A90316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28F1B-395F-489D-A172-DF1D1B1CED2B}">
      <dgm:prSet/>
      <dgm:spPr/>
      <dgm:t>
        <a:bodyPr/>
        <a:lstStyle/>
        <a:p>
          <a:r>
            <a:rPr lang="cs-CZ" baseline="0" dirty="0"/>
            <a:t>P</a:t>
          </a:r>
          <a:r>
            <a:rPr lang="cs-CZ" b="0" i="0" baseline="0" dirty="0"/>
            <a:t>ásmo 2,4 GHz</a:t>
          </a:r>
          <a:endParaRPr lang="en-US" dirty="0"/>
        </a:p>
      </dgm:t>
    </dgm:pt>
    <dgm:pt modelId="{D9143695-8D93-43BF-A292-22592FB57C40}" type="parTrans" cxnId="{079A60C0-9297-4885-BE55-6C71BD3508D7}">
      <dgm:prSet/>
      <dgm:spPr/>
      <dgm:t>
        <a:bodyPr/>
        <a:lstStyle/>
        <a:p>
          <a:endParaRPr lang="en-US"/>
        </a:p>
      </dgm:t>
    </dgm:pt>
    <dgm:pt modelId="{6488B468-1CCB-450E-A4C0-65A48005B78D}" type="sibTrans" cxnId="{079A60C0-9297-4885-BE55-6C71BD3508D7}">
      <dgm:prSet/>
      <dgm:spPr/>
      <dgm:t>
        <a:bodyPr/>
        <a:lstStyle/>
        <a:p>
          <a:endParaRPr lang="en-US"/>
        </a:p>
      </dgm:t>
    </dgm:pt>
    <dgm:pt modelId="{1891F527-2A22-49FF-B70C-64C2CF74D017}">
      <dgm:prSet/>
      <dgm:spPr/>
      <dgm:t>
        <a:bodyPr/>
        <a:lstStyle/>
        <a:p>
          <a:r>
            <a:rPr lang="cs-CZ" baseline="0"/>
            <a:t>Maximální rychlost 2 Mb/s</a:t>
          </a:r>
          <a:endParaRPr lang="en-US"/>
        </a:p>
      </dgm:t>
    </dgm:pt>
    <dgm:pt modelId="{FE220A28-FD53-458F-A35E-389257826D39}" type="parTrans" cxnId="{C778E18D-2801-4D0B-90E7-CCE21876BC97}">
      <dgm:prSet/>
      <dgm:spPr/>
      <dgm:t>
        <a:bodyPr/>
        <a:lstStyle/>
        <a:p>
          <a:endParaRPr lang="en-US"/>
        </a:p>
      </dgm:t>
    </dgm:pt>
    <dgm:pt modelId="{82F2DA8D-B605-4B78-9153-342B718D9079}" type="sibTrans" cxnId="{C778E18D-2801-4D0B-90E7-CCE21876BC97}">
      <dgm:prSet/>
      <dgm:spPr/>
      <dgm:t>
        <a:bodyPr/>
        <a:lstStyle/>
        <a:p>
          <a:endParaRPr lang="en-US"/>
        </a:p>
      </dgm:t>
    </dgm:pt>
    <dgm:pt modelId="{E9292172-32D1-4C0B-9E6B-0FFAE1D03EAE}">
      <dgm:prSet/>
      <dgm:spPr/>
      <dgm:t>
        <a:bodyPr/>
        <a:lstStyle/>
        <a:p>
          <a:r>
            <a:rPr lang="cs-CZ" baseline="0"/>
            <a:t>Označován jako Wi-Fi 0</a:t>
          </a:r>
          <a:endParaRPr lang="en-US"/>
        </a:p>
      </dgm:t>
    </dgm:pt>
    <dgm:pt modelId="{05D0F575-7108-41FF-BDB1-11D58D5829EA}" type="parTrans" cxnId="{DBD20D51-E0D9-4179-AC78-D9372AE77E7E}">
      <dgm:prSet/>
      <dgm:spPr/>
      <dgm:t>
        <a:bodyPr/>
        <a:lstStyle/>
        <a:p>
          <a:endParaRPr lang="en-US"/>
        </a:p>
      </dgm:t>
    </dgm:pt>
    <dgm:pt modelId="{145EDBED-73C6-47DB-A36C-340A4D8B5AF5}" type="sibTrans" cxnId="{DBD20D51-E0D9-4179-AC78-D9372AE77E7E}">
      <dgm:prSet/>
      <dgm:spPr/>
      <dgm:t>
        <a:bodyPr/>
        <a:lstStyle/>
        <a:p>
          <a:endParaRPr lang="en-US"/>
        </a:p>
      </dgm:t>
    </dgm:pt>
    <dgm:pt modelId="{6180C52E-D31F-47CA-9550-55F47FA3676F}" type="pres">
      <dgm:prSet presAssocID="{0633B632-E2BA-4DB9-8077-4DC6A9031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EF8710-7900-4A09-9445-45AF9EF773A5}" type="pres">
      <dgm:prSet presAssocID="{2DF28F1B-395F-489D-A172-DF1D1B1CED2B}" presName="hierRoot1" presStyleCnt="0"/>
      <dgm:spPr/>
    </dgm:pt>
    <dgm:pt modelId="{CE7CA1AB-2921-45DC-AFBA-8C9CFC6F4A01}" type="pres">
      <dgm:prSet presAssocID="{2DF28F1B-395F-489D-A172-DF1D1B1CED2B}" presName="composite" presStyleCnt="0"/>
      <dgm:spPr/>
    </dgm:pt>
    <dgm:pt modelId="{DD9F2EA1-719A-4792-8112-A8D66C428BE2}" type="pres">
      <dgm:prSet presAssocID="{2DF28F1B-395F-489D-A172-DF1D1B1CED2B}" presName="background" presStyleLbl="node0" presStyleIdx="0" presStyleCnt="3"/>
      <dgm:spPr/>
    </dgm:pt>
    <dgm:pt modelId="{C1E635B6-1D77-4E22-B96B-3118B607E2EF}" type="pres">
      <dgm:prSet presAssocID="{2DF28F1B-395F-489D-A172-DF1D1B1CED2B}" presName="text" presStyleLbl="fgAcc0" presStyleIdx="0" presStyleCnt="3">
        <dgm:presLayoutVars>
          <dgm:chPref val="3"/>
        </dgm:presLayoutVars>
      </dgm:prSet>
      <dgm:spPr/>
    </dgm:pt>
    <dgm:pt modelId="{55997831-A1EE-4578-A690-2F765B6BE8E0}" type="pres">
      <dgm:prSet presAssocID="{2DF28F1B-395F-489D-A172-DF1D1B1CED2B}" presName="hierChild2" presStyleCnt="0"/>
      <dgm:spPr/>
    </dgm:pt>
    <dgm:pt modelId="{D9145ADB-0C41-456A-B46E-1F2F10442917}" type="pres">
      <dgm:prSet presAssocID="{1891F527-2A22-49FF-B70C-64C2CF74D017}" presName="hierRoot1" presStyleCnt="0"/>
      <dgm:spPr/>
    </dgm:pt>
    <dgm:pt modelId="{DDFD28E4-5425-45AA-AFF0-5D4FDD7C3D3C}" type="pres">
      <dgm:prSet presAssocID="{1891F527-2A22-49FF-B70C-64C2CF74D017}" presName="composite" presStyleCnt="0"/>
      <dgm:spPr/>
    </dgm:pt>
    <dgm:pt modelId="{5B74EFC3-01A9-4BA4-9957-8B585F78CD5F}" type="pres">
      <dgm:prSet presAssocID="{1891F527-2A22-49FF-B70C-64C2CF74D017}" presName="background" presStyleLbl="node0" presStyleIdx="1" presStyleCnt="3"/>
      <dgm:spPr/>
    </dgm:pt>
    <dgm:pt modelId="{8A1692D2-357F-4B11-A4F7-AB27D6ACB96C}" type="pres">
      <dgm:prSet presAssocID="{1891F527-2A22-49FF-B70C-64C2CF74D017}" presName="text" presStyleLbl="fgAcc0" presStyleIdx="1" presStyleCnt="3">
        <dgm:presLayoutVars>
          <dgm:chPref val="3"/>
        </dgm:presLayoutVars>
      </dgm:prSet>
      <dgm:spPr/>
    </dgm:pt>
    <dgm:pt modelId="{FEB60A7E-CE99-47D5-B276-EDBDC3A17735}" type="pres">
      <dgm:prSet presAssocID="{1891F527-2A22-49FF-B70C-64C2CF74D017}" presName="hierChild2" presStyleCnt="0"/>
      <dgm:spPr/>
    </dgm:pt>
    <dgm:pt modelId="{4EA85C92-83AF-4EE7-B32D-C6082BFA9506}" type="pres">
      <dgm:prSet presAssocID="{E9292172-32D1-4C0B-9E6B-0FFAE1D03EAE}" presName="hierRoot1" presStyleCnt="0"/>
      <dgm:spPr/>
    </dgm:pt>
    <dgm:pt modelId="{A7926CCD-6D1B-42A3-BE5D-07ED660B7663}" type="pres">
      <dgm:prSet presAssocID="{E9292172-32D1-4C0B-9E6B-0FFAE1D03EAE}" presName="composite" presStyleCnt="0"/>
      <dgm:spPr/>
    </dgm:pt>
    <dgm:pt modelId="{B00EA5C1-AA48-403E-B535-045094F40EFF}" type="pres">
      <dgm:prSet presAssocID="{E9292172-32D1-4C0B-9E6B-0FFAE1D03EAE}" presName="background" presStyleLbl="node0" presStyleIdx="2" presStyleCnt="3"/>
      <dgm:spPr/>
    </dgm:pt>
    <dgm:pt modelId="{538BF150-D9DE-48CB-A38D-1778615382CA}" type="pres">
      <dgm:prSet presAssocID="{E9292172-32D1-4C0B-9E6B-0FFAE1D03EAE}" presName="text" presStyleLbl="fgAcc0" presStyleIdx="2" presStyleCnt="3">
        <dgm:presLayoutVars>
          <dgm:chPref val="3"/>
        </dgm:presLayoutVars>
      </dgm:prSet>
      <dgm:spPr/>
    </dgm:pt>
    <dgm:pt modelId="{707FE9AF-578B-4FA4-97F4-2FDD47A76CF2}" type="pres">
      <dgm:prSet presAssocID="{E9292172-32D1-4C0B-9E6B-0FFAE1D03EAE}" presName="hierChild2" presStyleCnt="0"/>
      <dgm:spPr/>
    </dgm:pt>
  </dgm:ptLst>
  <dgm:cxnLst>
    <dgm:cxn modelId="{B3646228-C2C6-4418-AC02-622DB815085F}" type="presOf" srcId="{0633B632-E2BA-4DB9-8077-4DC6A90316C1}" destId="{6180C52E-D31F-47CA-9550-55F47FA3676F}" srcOrd="0" destOrd="0" presId="urn:microsoft.com/office/officeart/2005/8/layout/hierarchy1"/>
    <dgm:cxn modelId="{E5DDAB65-9043-448C-BADC-421B4976080C}" type="presOf" srcId="{2DF28F1B-395F-489D-A172-DF1D1B1CED2B}" destId="{C1E635B6-1D77-4E22-B96B-3118B607E2EF}" srcOrd="0" destOrd="0" presId="urn:microsoft.com/office/officeart/2005/8/layout/hierarchy1"/>
    <dgm:cxn modelId="{6031026A-84BE-4E19-B8A2-9DB1B87368AD}" type="presOf" srcId="{1891F527-2A22-49FF-B70C-64C2CF74D017}" destId="{8A1692D2-357F-4B11-A4F7-AB27D6ACB96C}" srcOrd="0" destOrd="0" presId="urn:microsoft.com/office/officeart/2005/8/layout/hierarchy1"/>
    <dgm:cxn modelId="{DBD20D51-E0D9-4179-AC78-D9372AE77E7E}" srcId="{0633B632-E2BA-4DB9-8077-4DC6A90316C1}" destId="{E9292172-32D1-4C0B-9E6B-0FFAE1D03EAE}" srcOrd="2" destOrd="0" parTransId="{05D0F575-7108-41FF-BDB1-11D58D5829EA}" sibTransId="{145EDBED-73C6-47DB-A36C-340A4D8B5AF5}"/>
    <dgm:cxn modelId="{C778E18D-2801-4D0B-90E7-CCE21876BC97}" srcId="{0633B632-E2BA-4DB9-8077-4DC6A90316C1}" destId="{1891F527-2A22-49FF-B70C-64C2CF74D017}" srcOrd="1" destOrd="0" parTransId="{FE220A28-FD53-458F-A35E-389257826D39}" sibTransId="{82F2DA8D-B605-4B78-9153-342B718D9079}"/>
    <dgm:cxn modelId="{079A60C0-9297-4885-BE55-6C71BD3508D7}" srcId="{0633B632-E2BA-4DB9-8077-4DC6A90316C1}" destId="{2DF28F1B-395F-489D-A172-DF1D1B1CED2B}" srcOrd="0" destOrd="0" parTransId="{D9143695-8D93-43BF-A292-22592FB57C40}" sibTransId="{6488B468-1CCB-450E-A4C0-65A48005B78D}"/>
    <dgm:cxn modelId="{A14B3DFA-B803-48AC-9FB3-4EBCB0B381C4}" type="presOf" srcId="{E9292172-32D1-4C0B-9E6B-0FFAE1D03EAE}" destId="{538BF150-D9DE-48CB-A38D-1778615382CA}" srcOrd="0" destOrd="0" presId="urn:microsoft.com/office/officeart/2005/8/layout/hierarchy1"/>
    <dgm:cxn modelId="{01B425F1-4BBA-4F9C-99B2-95C6FED3D2CD}" type="presParOf" srcId="{6180C52E-D31F-47CA-9550-55F47FA3676F}" destId="{60EF8710-7900-4A09-9445-45AF9EF773A5}" srcOrd="0" destOrd="0" presId="urn:microsoft.com/office/officeart/2005/8/layout/hierarchy1"/>
    <dgm:cxn modelId="{63B4F2D6-B27D-48F6-A887-364920F02D60}" type="presParOf" srcId="{60EF8710-7900-4A09-9445-45AF9EF773A5}" destId="{CE7CA1AB-2921-45DC-AFBA-8C9CFC6F4A01}" srcOrd="0" destOrd="0" presId="urn:microsoft.com/office/officeart/2005/8/layout/hierarchy1"/>
    <dgm:cxn modelId="{70289069-1CA8-40B2-931B-ADC34E0E83E4}" type="presParOf" srcId="{CE7CA1AB-2921-45DC-AFBA-8C9CFC6F4A01}" destId="{DD9F2EA1-719A-4792-8112-A8D66C428BE2}" srcOrd="0" destOrd="0" presId="urn:microsoft.com/office/officeart/2005/8/layout/hierarchy1"/>
    <dgm:cxn modelId="{33BB500B-C28E-433F-AC9D-52F9E4F92028}" type="presParOf" srcId="{CE7CA1AB-2921-45DC-AFBA-8C9CFC6F4A01}" destId="{C1E635B6-1D77-4E22-B96B-3118B607E2EF}" srcOrd="1" destOrd="0" presId="urn:microsoft.com/office/officeart/2005/8/layout/hierarchy1"/>
    <dgm:cxn modelId="{9CFCF1D6-EE8C-4366-91E2-13A59146E780}" type="presParOf" srcId="{60EF8710-7900-4A09-9445-45AF9EF773A5}" destId="{55997831-A1EE-4578-A690-2F765B6BE8E0}" srcOrd="1" destOrd="0" presId="urn:microsoft.com/office/officeart/2005/8/layout/hierarchy1"/>
    <dgm:cxn modelId="{3A495B92-FD56-4202-A64F-5BB489C037E9}" type="presParOf" srcId="{6180C52E-D31F-47CA-9550-55F47FA3676F}" destId="{D9145ADB-0C41-456A-B46E-1F2F10442917}" srcOrd="1" destOrd="0" presId="urn:microsoft.com/office/officeart/2005/8/layout/hierarchy1"/>
    <dgm:cxn modelId="{2B9C7DEA-D33F-4EFC-B1FD-BF8E5FCD9B07}" type="presParOf" srcId="{D9145ADB-0C41-456A-B46E-1F2F10442917}" destId="{DDFD28E4-5425-45AA-AFF0-5D4FDD7C3D3C}" srcOrd="0" destOrd="0" presId="urn:microsoft.com/office/officeart/2005/8/layout/hierarchy1"/>
    <dgm:cxn modelId="{73CF623B-66A1-41D1-8907-83691AF864BC}" type="presParOf" srcId="{DDFD28E4-5425-45AA-AFF0-5D4FDD7C3D3C}" destId="{5B74EFC3-01A9-4BA4-9957-8B585F78CD5F}" srcOrd="0" destOrd="0" presId="urn:microsoft.com/office/officeart/2005/8/layout/hierarchy1"/>
    <dgm:cxn modelId="{FB10FE63-0C46-42FA-B712-15D0DDEAD046}" type="presParOf" srcId="{DDFD28E4-5425-45AA-AFF0-5D4FDD7C3D3C}" destId="{8A1692D2-357F-4B11-A4F7-AB27D6ACB96C}" srcOrd="1" destOrd="0" presId="urn:microsoft.com/office/officeart/2005/8/layout/hierarchy1"/>
    <dgm:cxn modelId="{BC70B377-684A-4C5A-9F6A-89B169FECC53}" type="presParOf" srcId="{D9145ADB-0C41-456A-B46E-1F2F10442917}" destId="{FEB60A7E-CE99-47D5-B276-EDBDC3A17735}" srcOrd="1" destOrd="0" presId="urn:microsoft.com/office/officeart/2005/8/layout/hierarchy1"/>
    <dgm:cxn modelId="{134DC639-3B71-4A11-BFC2-66A16BF8C096}" type="presParOf" srcId="{6180C52E-D31F-47CA-9550-55F47FA3676F}" destId="{4EA85C92-83AF-4EE7-B32D-C6082BFA9506}" srcOrd="2" destOrd="0" presId="urn:microsoft.com/office/officeart/2005/8/layout/hierarchy1"/>
    <dgm:cxn modelId="{01A5010D-D377-46D5-8F90-9C19187F4BBE}" type="presParOf" srcId="{4EA85C92-83AF-4EE7-B32D-C6082BFA9506}" destId="{A7926CCD-6D1B-42A3-BE5D-07ED660B7663}" srcOrd="0" destOrd="0" presId="urn:microsoft.com/office/officeart/2005/8/layout/hierarchy1"/>
    <dgm:cxn modelId="{859081E0-1167-41EA-87DD-3BC695EDAB13}" type="presParOf" srcId="{A7926CCD-6D1B-42A3-BE5D-07ED660B7663}" destId="{B00EA5C1-AA48-403E-B535-045094F40EFF}" srcOrd="0" destOrd="0" presId="urn:microsoft.com/office/officeart/2005/8/layout/hierarchy1"/>
    <dgm:cxn modelId="{7A393B42-25CB-4F41-910F-DF5F5034B16D}" type="presParOf" srcId="{A7926CCD-6D1B-42A3-BE5D-07ED660B7663}" destId="{538BF150-D9DE-48CB-A38D-1778615382CA}" srcOrd="1" destOrd="0" presId="urn:microsoft.com/office/officeart/2005/8/layout/hierarchy1"/>
    <dgm:cxn modelId="{8DF86D5A-E695-46F8-A86D-9F4790E26BE4}" type="presParOf" srcId="{4EA85C92-83AF-4EE7-B32D-C6082BFA9506}" destId="{707FE9AF-578B-4FA4-97F4-2FDD47A76C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B9608A-947D-44E0-BC32-3F171715C6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21DD59-BFBD-4CC2-A6D6-FC887300FE3F}">
      <dgm:prSet/>
      <dgm:spPr/>
      <dgm:t>
        <a:bodyPr/>
        <a:lstStyle/>
        <a:p>
          <a:r>
            <a:rPr lang="cs-CZ" b="0" i="0" dirty="0"/>
            <a:t>pásmo 5 GHz</a:t>
          </a:r>
          <a:endParaRPr lang="en-US" dirty="0"/>
        </a:p>
      </dgm:t>
    </dgm:pt>
    <dgm:pt modelId="{D6346969-7976-45FC-9BC4-6D82A17A0725}" type="parTrans" cxnId="{BC574E1D-5C00-4136-AA32-78F7BABFFA2F}">
      <dgm:prSet/>
      <dgm:spPr/>
      <dgm:t>
        <a:bodyPr/>
        <a:lstStyle/>
        <a:p>
          <a:endParaRPr lang="en-US"/>
        </a:p>
      </dgm:t>
    </dgm:pt>
    <dgm:pt modelId="{664FFF41-A15C-40B3-9A00-5D63944C7EC6}" type="sibTrans" cxnId="{BC574E1D-5C00-4136-AA32-78F7BABFFA2F}">
      <dgm:prSet/>
      <dgm:spPr/>
      <dgm:t>
        <a:bodyPr/>
        <a:lstStyle/>
        <a:p>
          <a:endParaRPr lang="en-US"/>
        </a:p>
      </dgm:t>
    </dgm:pt>
    <dgm:pt modelId="{15C6F76E-3FEA-402B-9975-ABE7BA39735F}">
      <dgm:prSet/>
      <dgm:spPr/>
      <dgm:t>
        <a:bodyPr/>
        <a:lstStyle/>
        <a:p>
          <a:r>
            <a:rPr lang="cs-CZ" b="0" i="0"/>
            <a:t>Maximální rychlost  54 Mb/s</a:t>
          </a:r>
          <a:endParaRPr lang="en-US"/>
        </a:p>
      </dgm:t>
    </dgm:pt>
    <dgm:pt modelId="{0850C6AB-DF90-494C-9FE0-3514F9E253C0}" type="parTrans" cxnId="{755B22DD-BAC3-4B6A-8FE3-3E8BDDE387AB}">
      <dgm:prSet/>
      <dgm:spPr/>
      <dgm:t>
        <a:bodyPr/>
        <a:lstStyle/>
        <a:p>
          <a:endParaRPr lang="en-US"/>
        </a:p>
      </dgm:t>
    </dgm:pt>
    <dgm:pt modelId="{927EC2E1-5E17-4A9B-930C-396459B2F3AF}" type="sibTrans" cxnId="{755B22DD-BAC3-4B6A-8FE3-3E8BDDE387AB}">
      <dgm:prSet/>
      <dgm:spPr/>
      <dgm:t>
        <a:bodyPr/>
        <a:lstStyle/>
        <a:p>
          <a:endParaRPr lang="en-US"/>
        </a:p>
      </dgm:t>
    </dgm:pt>
    <dgm:pt modelId="{FDEA4853-5CE2-4E77-863B-5E9221079638}">
      <dgm:prSet/>
      <dgm:spPr/>
      <dgm:t>
        <a:bodyPr/>
        <a:lstStyle/>
        <a:p>
          <a:r>
            <a:rPr lang="cs-CZ" b="0" i="0"/>
            <a:t>Označován jako Wi-Fi 1</a:t>
          </a:r>
          <a:endParaRPr lang="en-US"/>
        </a:p>
      </dgm:t>
    </dgm:pt>
    <dgm:pt modelId="{9EAE3C54-77A5-45A6-B022-61E862130D8C}" type="parTrans" cxnId="{8034F092-5969-444C-9B59-7E301B48026A}">
      <dgm:prSet/>
      <dgm:spPr/>
      <dgm:t>
        <a:bodyPr/>
        <a:lstStyle/>
        <a:p>
          <a:endParaRPr lang="en-US"/>
        </a:p>
      </dgm:t>
    </dgm:pt>
    <dgm:pt modelId="{6353954C-90D5-4611-AA58-35AEE183F16B}" type="sibTrans" cxnId="{8034F092-5969-444C-9B59-7E301B48026A}">
      <dgm:prSet/>
      <dgm:spPr/>
      <dgm:t>
        <a:bodyPr/>
        <a:lstStyle/>
        <a:p>
          <a:endParaRPr lang="en-US"/>
        </a:p>
      </dgm:t>
    </dgm:pt>
    <dgm:pt modelId="{A315E940-9C9D-49AD-9E82-307E7EBC7DF8}" type="pres">
      <dgm:prSet presAssocID="{C1B9608A-947D-44E0-BC32-3F171715C6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975073-2BE0-4343-8424-882A4212FCFA}" type="pres">
      <dgm:prSet presAssocID="{4A21DD59-BFBD-4CC2-A6D6-FC887300FE3F}" presName="hierRoot1" presStyleCnt="0"/>
      <dgm:spPr/>
    </dgm:pt>
    <dgm:pt modelId="{FEDC464D-058B-4DEA-84A5-ADC361227AE6}" type="pres">
      <dgm:prSet presAssocID="{4A21DD59-BFBD-4CC2-A6D6-FC887300FE3F}" presName="composite" presStyleCnt="0"/>
      <dgm:spPr/>
    </dgm:pt>
    <dgm:pt modelId="{9B06FD9F-122F-4C35-8C0A-14DB251824E1}" type="pres">
      <dgm:prSet presAssocID="{4A21DD59-BFBD-4CC2-A6D6-FC887300FE3F}" presName="background" presStyleLbl="node0" presStyleIdx="0" presStyleCnt="3"/>
      <dgm:spPr/>
    </dgm:pt>
    <dgm:pt modelId="{3258AF7B-151B-422A-9AB3-839BC7B7BDB9}" type="pres">
      <dgm:prSet presAssocID="{4A21DD59-BFBD-4CC2-A6D6-FC887300FE3F}" presName="text" presStyleLbl="fgAcc0" presStyleIdx="0" presStyleCnt="3">
        <dgm:presLayoutVars>
          <dgm:chPref val="3"/>
        </dgm:presLayoutVars>
      </dgm:prSet>
      <dgm:spPr/>
    </dgm:pt>
    <dgm:pt modelId="{2FE64BB7-3C12-4E11-A043-96C1F64DA570}" type="pres">
      <dgm:prSet presAssocID="{4A21DD59-BFBD-4CC2-A6D6-FC887300FE3F}" presName="hierChild2" presStyleCnt="0"/>
      <dgm:spPr/>
    </dgm:pt>
    <dgm:pt modelId="{65892569-2331-4B84-91BA-F5DBDDCBB0BD}" type="pres">
      <dgm:prSet presAssocID="{15C6F76E-3FEA-402B-9975-ABE7BA39735F}" presName="hierRoot1" presStyleCnt="0"/>
      <dgm:spPr/>
    </dgm:pt>
    <dgm:pt modelId="{014D730C-0E0A-4F44-9A6C-D8B4892E3035}" type="pres">
      <dgm:prSet presAssocID="{15C6F76E-3FEA-402B-9975-ABE7BA39735F}" presName="composite" presStyleCnt="0"/>
      <dgm:spPr/>
    </dgm:pt>
    <dgm:pt modelId="{581500AF-5C71-41CB-A4F5-83E606A10299}" type="pres">
      <dgm:prSet presAssocID="{15C6F76E-3FEA-402B-9975-ABE7BA39735F}" presName="background" presStyleLbl="node0" presStyleIdx="1" presStyleCnt="3"/>
      <dgm:spPr/>
    </dgm:pt>
    <dgm:pt modelId="{D547A276-6A74-4E91-A339-C5D213F7CF2E}" type="pres">
      <dgm:prSet presAssocID="{15C6F76E-3FEA-402B-9975-ABE7BA39735F}" presName="text" presStyleLbl="fgAcc0" presStyleIdx="1" presStyleCnt="3">
        <dgm:presLayoutVars>
          <dgm:chPref val="3"/>
        </dgm:presLayoutVars>
      </dgm:prSet>
      <dgm:spPr/>
    </dgm:pt>
    <dgm:pt modelId="{FF94B39F-2B7B-40FD-9D0C-C9776B3F66AD}" type="pres">
      <dgm:prSet presAssocID="{15C6F76E-3FEA-402B-9975-ABE7BA39735F}" presName="hierChild2" presStyleCnt="0"/>
      <dgm:spPr/>
    </dgm:pt>
    <dgm:pt modelId="{607CA225-A726-44B1-8745-506F97802051}" type="pres">
      <dgm:prSet presAssocID="{FDEA4853-5CE2-4E77-863B-5E9221079638}" presName="hierRoot1" presStyleCnt="0"/>
      <dgm:spPr/>
    </dgm:pt>
    <dgm:pt modelId="{BA287C31-4A13-48EE-A05E-3B3AA21A3695}" type="pres">
      <dgm:prSet presAssocID="{FDEA4853-5CE2-4E77-863B-5E9221079638}" presName="composite" presStyleCnt="0"/>
      <dgm:spPr/>
    </dgm:pt>
    <dgm:pt modelId="{E95474F7-A330-4864-B08C-A18838D44C6E}" type="pres">
      <dgm:prSet presAssocID="{FDEA4853-5CE2-4E77-863B-5E9221079638}" presName="background" presStyleLbl="node0" presStyleIdx="2" presStyleCnt="3"/>
      <dgm:spPr/>
    </dgm:pt>
    <dgm:pt modelId="{2462162F-669D-4AB4-83FB-202F82FFE9FF}" type="pres">
      <dgm:prSet presAssocID="{FDEA4853-5CE2-4E77-863B-5E9221079638}" presName="text" presStyleLbl="fgAcc0" presStyleIdx="2" presStyleCnt="3">
        <dgm:presLayoutVars>
          <dgm:chPref val="3"/>
        </dgm:presLayoutVars>
      </dgm:prSet>
      <dgm:spPr/>
    </dgm:pt>
    <dgm:pt modelId="{D963CC60-4F2A-40AA-9146-04C61284107B}" type="pres">
      <dgm:prSet presAssocID="{FDEA4853-5CE2-4E77-863B-5E9221079638}" presName="hierChild2" presStyleCnt="0"/>
      <dgm:spPr/>
    </dgm:pt>
  </dgm:ptLst>
  <dgm:cxnLst>
    <dgm:cxn modelId="{BC574E1D-5C00-4136-AA32-78F7BABFFA2F}" srcId="{C1B9608A-947D-44E0-BC32-3F171715C6B5}" destId="{4A21DD59-BFBD-4CC2-A6D6-FC887300FE3F}" srcOrd="0" destOrd="0" parTransId="{D6346969-7976-45FC-9BC4-6D82A17A0725}" sibTransId="{664FFF41-A15C-40B3-9A00-5D63944C7EC6}"/>
    <dgm:cxn modelId="{45466473-C52E-4475-BB0D-F138AF39F56E}" type="presOf" srcId="{C1B9608A-947D-44E0-BC32-3F171715C6B5}" destId="{A315E940-9C9D-49AD-9E82-307E7EBC7DF8}" srcOrd="0" destOrd="0" presId="urn:microsoft.com/office/officeart/2005/8/layout/hierarchy1"/>
    <dgm:cxn modelId="{8034F092-5969-444C-9B59-7E301B48026A}" srcId="{C1B9608A-947D-44E0-BC32-3F171715C6B5}" destId="{FDEA4853-5CE2-4E77-863B-5E9221079638}" srcOrd="2" destOrd="0" parTransId="{9EAE3C54-77A5-45A6-B022-61E862130D8C}" sibTransId="{6353954C-90D5-4611-AA58-35AEE183F16B}"/>
    <dgm:cxn modelId="{3447E8A6-C5FE-4558-8106-6745AA04057F}" type="presOf" srcId="{4A21DD59-BFBD-4CC2-A6D6-FC887300FE3F}" destId="{3258AF7B-151B-422A-9AB3-839BC7B7BDB9}" srcOrd="0" destOrd="0" presId="urn:microsoft.com/office/officeart/2005/8/layout/hierarchy1"/>
    <dgm:cxn modelId="{41632CBF-F912-4935-A3B1-882B464DBCBF}" type="presOf" srcId="{FDEA4853-5CE2-4E77-863B-5E9221079638}" destId="{2462162F-669D-4AB4-83FB-202F82FFE9FF}" srcOrd="0" destOrd="0" presId="urn:microsoft.com/office/officeart/2005/8/layout/hierarchy1"/>
    <dgm:cxn modelId="{755B22DD-BAC3-4B6A-8FE3-3E8BDDE387AB}" srcId="{C1B9608A-947D-44E0-BC32-3F171715C6B5}" destId="{15C6F76E-3FEA-402B-9975-ABE7BA39735F}" srcOrd="1" destOrd="0" parTransId="{0850C6AB-DF90-494C-9FE0-3514F9E253C0}" sibTransId="{927EC2E1-5E17-4A9B-930C-396459B2F3AF}"/>
    <dgm:cxn modelId="{7A6AF9E9-C3CE-4BE2-BA96-8A40C925F955}" type="presOf" srcId="{15C6F76E-3FEA-402B-9975-ABE7BA39735F}" destId="{D547A276-6A74-4E91-A339-C5D213F7CF2E}" srcOrd="0" destOrd="0" presId="urn:microsoft.com/office/officeart/2005/8/layout/hierarchy1"/>
    <dgm:cxn modelId="{133EC0C8-4463-43E0-B96B-8E1AAC9B16C4}" type="presParOf" srcId="{A315E940-9C9D-49AD-9E82-307E7EBC7DF8}" destId="{2B975073-2BE0-4343-8424-882A4212FCFA}" srcOrd="0" destOrd="0" presId="urn:microsoft.com/office/officeart/2005/8/layout/hierarchy1"/>
    <dgm:cxn modelId="{ADE200F9-8D51-4EC5-8CEC-58B58C84EADA}" type="presParOf" srcId="{2B975073-2BE0-4343-8424-882A4212FCFA}" destId="{FEDC464D-058B-4DEA-84A5-ADC361227AE6}" srcOrd="0" destOrd="0" presId="urn:microsoft.com/office/officeart/2005/8/layout/hierarchy1"/>
    <dgm:cxn modelId="{815215E5-10CB-4F6E-976B-1087E0BC17D2}" type="presParOf" srcId="{FEDC464D-058B-4DEA-84A5-ADC361227AE6}" destId="{9B06FD9F-122F-4C35-8C0A-14DB251824E1}" srcOrd="0" destOrd="0" presId="urn:microsoft.com/office/officeart/2005/8/layout/hierarchy1"/>
    <dgm:cxn modelId="{59F2A83E-9557-40EC-A300-6A7E9009E105}" type="presParOf" srcId="{FEDC464D-058B-4DEA-84A5-ADC361227AE6}" destId="{3258AF7B-151B-422A-9AB3-839BC7B7BDB9}" srcOrd="1" destOrd="0" presId="urn:microsoft.com/office/officeart/2005/8/layout/hierarchy1"/>
    <dgm:cxn modelId="{1AF4C8D5-A8BC-4A66-82DB-562F46626C44}" type="presParOf" srcId="{2B975073-2BE0-4343-8424-882A4212FCFA}" destId="{2FE64BB7-3C12-4E11-A043-96C1F64DA570}" srcOrd="1" destOrd="0" presId="urn:microsoft.com/office/officeart/2005/8/layout/hierarchy1"/>
    <dgm:cxn modelId="{36A632AC-90BF-4166-8FA4-97BF6E866145}" type="presParOf" srcId="{A315E940-9C9D-49AD-9E82-307E7EBC7DF8}" destId="{65892569-2331-4B84-91BA-F5DBDDCBB0BD}" srcOrd="1" destOrd="0" presId="urn:microsoft.com/office/officeart/2005/8/layout/hierarchy1"/>
    <dgm:cxn modelId="{7BFC66B5-B3AD-428E-8803-F1A9DF3BC7BE}" type="presParOf" srcId="{65892569-2331-4B84-91BA-F5DBDDCBB0BD}" destId="{014D730C-0E0A-4F44-9A6C-D8B4892E3035}" srcOrd="0" destOrd="0" presId="urn:microsoft.com/office/officeart/2005/8/layout/hierarchy1"/>
    <dgm:cxn modelId="{152E03F3-E144-42C7-B413-FD269ED03561}" type="presParOf" srcId="{014D730C-0E0A-4F44-9A6C-D8B4892E3035}" destId="{581500AF-5C71-41CB-A4F5-83E606A10299}" srcOrd="0" destOrd="0" presId="urn:microsoft.com/office/officeart/2005/8/layout/hierarchy1"/>
    <dgm:cxn modelId="{B6A86007-AB81-4B47-B68C-162F036ED776}" type="presParOf" srcId="{014D730C-0E0A-4F44-9A6C-D8B4892E3035}" destId="{D547A276-6A74-4E91-A339-C5D213F7CF2E}" srcOrd="1" destOrd="0" presId="urn:microsoft.com/office/officeart/2005/8/layout/hierarchy1"/>
    <dgm:cxn modelId="{144D582D-E9B7-405C-BB9D-9192B97D6484}" type="presParOf" srcId="{65892569-2331-4B84-91BA-F5DBDDCBB0BD}" destId="{FF94B39F-2B7B-40FD-9D0C-C9776B3F66AD}" srcOrd="1" destOrd="0" presId="urn:microsoft.com/office/officeart/2005/8/layout/hierarchy1"/>
    <dgm:cxn modelId="{7E944D0D-B550-43A5-86B4-7BE1750EE7E1}" type="presParOf" srcId="{A315E940-9C9D-49AD-9E82-307E7EBC7DF8}" destId="{607CA225-A726-44B1-8745-506F97802051}" srcOrd="2" destOrd="0" presId="urn:microsoft.com/office/officeart/2005/8/layout/hierarchy1"/>
    <dgm:cxn modelId="{FE9E8D89-CD65-47FD-9AC9-3012035270D9}" type="presParOf" srcId="{607CA225-A726-44B1-8745-506F97802051}" destId="{BA287C31-4A13-48EE-A05E-3B3AA21A3695}" srcOrd="0" destOrd="0" presId="urn:microsoft.com/office/officeart/2005/8/layout/hierarchy1"/>
    <dgm:cxn modelId="{C78CBCEC-5094-4131-A889-EFEFF611AE6C}" type="presParOf" srcId="{BA287C31-4A13-48EE-A05E-3B3AA21A3695}" destId="{E95474F7-A330-4864-B08C-A18838D44C6E}" srcOrd="0" destOrd="0" presId="urn:microsoft.com/office/officeart/2005/8/layout/hierarchy1"/>
    <dgm:cxn modelId="{3A7A765C-5D00-4820-803F-52724A9485A2}" type="presParOf" srcId="{BA287C31-4A13-48EE-A05E-3B3AA21A3695}" destId="{2462162F-669D-4AB4-83FB-202F82FFE9FF}" srcOrd="1" destOrd="0" presId="urn:microsoft.com/office/officeart/2005/8/layout/hierarchy1"/>
    <dgm:cxn modelId="{7693FFA5-4265-484E-A3BB-002E85D4C353}" type="presParOf" srcId="{607CA225-A726-44B1-8745-506F97802051}" destId="{D963CC60-4F2A-40AA-9146-04C6128410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535C8F-CA25-4383-A1BA-11A1D8BBAC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981E1-9DE1-4C4C-AB93-418AB6F1C1E6}">
      <dgm:prSet/>
      <dgm:spPr/>
      <dgm:t>
        <a:bodyPr/>
        <a:lstStyle/>
        <a:p>
          <a:r>
            <a:rPr lang="cs-CZ"/>
            <a:t>Pásmo 2,4 GHz</a:t>
          </a:r>
          <a:endParaRPr lang="en-US"/>
        </a:p>
      </dgm:t>
    </dgm:pt>
    <dgm:pt modelId="{F9279299-1820-4E8D-AA2B-25A5690F7634}" type="parTrans" cxnId="{421CF3C5-EEB4-49EF-AF63-7D25870A374D}">
      <dgm:prSet/>
      <dgm:spPr/>
      <dgm:t>
        <a:bodyPr/>
        <a:lstStyle/>
        <a:p>
          <a:endParaRPr lang="en-US"/>
        </a:p>
      </dgm:t>
    </dgm:pt>
    <dgm:pt modelId="{DDECC6FF-E5A3-4788-B3AD-CA1AE2CEBBC2}" type="sibTrans" cxnId="{421CF3C5-EEB4-49EF-AF63-7D25870A374D}">
      <dgm:prSet/>
      <dgm:spPr/>
      <dgm:t>
        <a:bodyPr/>
        <a:lstStyle/>
        <a:p>
          <a:endParaRPr lang="en-US"/>
        </a:p>
      </dgm:t>
    </dgm:pt>
    <dgm:pt modelId="{77B9AFF7-94D9-436C-94D4-91420569140A}">
      <dgm:prSet/>
      <dgm:spPr/>
      <dgm:t>
        <a:bodyPr/>
        <a:lstStyle/>
        <a:p>
          <a:r>
            <a:rPr lang="cs-CZ"/>
            <a:t>Maximální rychlost 11Mb/s</a:t>
          </a:r>
          <a:endParaRPr lang="en-US"/>
        </a:p>
      </dgm:t>
    </dgm:pt>
    <dgm:pt modelId="{AED3077A-892D-4F35-8F50-9D4F0CC94F76}" type="parTrans" cxnId="{5B821924-77B1-47F6-93C7-360328CA51A1}">
      <dgm:prSet/>
      <dgm:spPr/>
      <dgm:t>
        <a:bodyPr/>
        <a:lstStyle/>
        <a:p>
          <a:endParaRPr lang="en-US"/>
        </a:p>
      </dgm:t>
    </dgm:pt>
    <dgm:pt modelId="{B6200468-2FAF-4748-8C50-225EA8D9EE86}" type="sibTrans" cxnId="{5B821924-77B1-47F6-93C7-360328CA51A1}">
      <dgm:prSet/>
      <dgm:spPr/>
      <dgm:t>
        <a:bodyPr/>
        <a:lstStyle/>
        <a:p>
          <a:endParaRPr lang="en-US"/>
        </a:p>
      </dgm:t>
    </dgm:pt>
    <dgm:pt modelId="{90137668-4141-4220-8AB9-693068B6E56A}">
      <dgm:prSet/>
      <dgm:spPr/>
      <dgm:t>
        <a:bodyPr/>
        <a:lstStyle/>
        <a:p>
          <a:r>
            <a:rPr lang="cs-CZ"/>
            <a:t>Označován jako Wi-Fi 2</a:t>
          </a:r>
          <a:endParaRPr lang="en-US"/>
        </a:p>
      </dgm:t>
    </dgm:pt>
    <dgm:pt modelId="{D545CE1F-EC06-47D9-8F29-8802C28CD5F4}" type="parTrans" cxnId="{D3F38C9C-CA9F-4975-B6F3-BBC6324504F7}">
      <dgm:prSet/>
      <dgm:spPr/>
      <dgm:t>
        <a:bodyPr/>
        <a:lstStyle/>
        <a:p>
          <a:endParaRPr lang="en-US"/>
        </a:p>
      </dgm:t>
    </dgm:pt>
    <dgm:pt modelId="{CD403AB7-EDBE-4F53-A5F5-81A59F69391A}" type="sibTrans" cxnId="{D3F38C9C-CA9F-4975-B6F3-BBC6324504F7}">
      <dgm:prSet/>
      <dgm:spPr/>
      <dgm:t>
        <a:bodyPr/>
        <a:lstStyle/>
        <a:p>
          <a:endParaRPr lang="en-US"/>
        </a:p>
      </dgm:t>
    </dgm:pt>
    <dgm:pt modelId="{EA4C03D6-4815-4AFF-8B4F-909E3B784ACD}" type="pres">
      <dgm:prSet presAssocID="{6B535C8F-CA25-4383-A1BA-11A1D8BBAC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20D9A7-7B10-4857-9916-CA870FE3FAF7}" type="pres">
      <dgm:prSet presAssocID="{C73981E1-9DE1-4C4C-AB93-418AB6F1C1E6}" presName="hierRoot1" presStyleCnt="0"/>
      <dgm:spPr/>
    </dgm:pt>
    <dgm:pt modelId="{DE5308B8-CC6E-48A4-BFF2-BE8E063921CA}" type="pres">
      <dgm:prSet presAssocID="{C73981E1-9DE1-4C4C-AB93-418AB6F1C1E6}" presName="composite" presStyleCnt="0"/>
      <dgm:spPr/>
    </dgm:pt>
    <dgm:pt modelId="{95EDBAD5-81B2-4A74-A148-66D324E1ADE7}" type="pres">
      <dgm:prSet presAssocID="{C73981E1-9DE1-4C4C-AB93-418AB6F1C1E6}" presName="background" presStyleLbl="node0" presStyleIdx="0" presStyleCnt="3"/>
      <dgm:spPr/>
    </dgm:pt>
    <dgm:pt modelId="{4B84DA36-95A6-4BEE-BB58-DEF9E3887025}" type="pres">
      <dgm:prSet presAssocID="{C73981E1-9DE1-4C4C-AB93-418AB6F1C1E6}" presName="text" presStyleLbl="fgAcc0" presStyleIdx="0" presStyleCnt="3">
        <dgm:presLayoutVars>
          <dgm:chPref val="3"/>
        </dgm:presLayoutVars>
      </dgm:prSet>
      <dgm:spPr/>
    </dgm:pt>
    <dgm:pt modelId="{CA353B59-81C0-4E7F-90E2-56B08DB49601}" type="pres">
      <dgm:prSet presAssocID="{C73981E1-9DE1-4C4C-AB93-418AB6F1C1E6}" presName="hierChild2" presStyleCnt="0"/>
      <dgm:spPr/>
    </dgm:pt>
    <dgm:pt modelId="{2DF34AB4-1A9B-464B-B56C-1D3B0AE400D8}" type="pres">
      <dgm:prSet presAssocID="{77B9AFF7-94D9-436C-94D4-91420569140A}" presName="hierRoot1" presStyleCnt="0"/>
      <dgm:spPr/>
    </dgm:pt>
    <dgm:pt modelId="{D2A11166-DE62-4E98-ABC4-824B7D20867D}" type="pres">
      <dgm:prSet presAssocID="{77B9AFF7-94D9-436C-94D4-91420569140A}" presName="composite" presStyleCnt="0"/>
      <dgm:spPr/>
    </dgm:pt>
    <dgm:pt modelId="{A392DF11-193A-40BC-BAC4-00B024BB73AB}" type="pres">
      <dgm:prSet presAssocID="{77B9AFF7-94D9-436C-94D4-91420569140A}" presName="background" presStyleLbl="node0" presStyleIdx="1" presStyleCnt="3"/>
      <dgm:spPr/>
    </dgm:pt>
    <dgm:pt modelId="{8EF4ED62-E1DC-4CE9-8E35-829AC26B9DA6}" type="pres">
      <dgm:prSet presAssocID="{77B9AFF7-94D9-436C-94D4-91420569140A}" presName="text" presStyleLbl="fgAcc0" presStyleIdx="1" presStyleCnt="3">
        <dgm:presLayoutVars>
          <dgm:chPref val="3"/>
        </dgm:presLayoutVars>
      </dgm:prSet>
      <dgm:spPr/>
    </dgm:pt>
    <dgm:pt modelId="{1436A3A6-CD88-4FB6-9A43-3AB36549D7A4}" type="pres">
      <dgm:prSet presAssocID="{77B9AFF7-94D9-436C-94D4-91420569140A}" presName="hierChild2" presStyleCnt="0"/>
      <dgm:spPr/>
    </dgm:pt>
    <dgm:pt modelId="{F6260BCB-208E-4737-85E7-F1CC27B2B859}" type="pres">
      <dgm:prSet presAssocID="{90137668-4141-4220-8AB9-693068B6E56A}" presName="hierRoot1" presStyleCnt="0"/>
      <dgm:spPr/>
    </dgm:pt>
    <dgm:pt modelId="{AC13DDB1-54B0-4864-ADCC-460675DF7F3D}" type="pres">
      <dgm:prSet presAssocID="{90137668-4141-4220-8AB9-693068B6E56A}" presName="composite" presStyleCnt="0"/>
      <dgm:spPr/>
    </dgm:pt>
    <dgm:pt modelId="{92F979EA-1921-45A5-A394-16B6A845F4BB}" type="pres">
      <dgm:prSet presAssocID="{90137668-4141-4220-8AB9-693068B6E56A}" presName="background" presStyleLbl="node0" presStyleIdx="2" presStyleCnt="3"/>
      <dgm:spPr/>
    </dgm:pt>
    <dgm:pt modelId="{DFAFD9A1-7DCA-406F-B398-F9FCB5658B78}" type="pres">
      <dgm:prSet presAssocID="{90137668-4141-4220-8AB9-693068B6E56A}" presName="text" presStyleLbl="fgAcc0" presStyleIdx="2" presStyleCnt="3">
        <dgm:presLayoutVars>
          <dgm:chPref val="3"/>
        </dgm:presLayoutVars>
      </dgm:prSet>
      <dgm:spPr/>
    </dgm:pt>
    <dgm:pt modelId="{E114C3A9-0FB3-482F-B95E-50326FC6C785}" type="pres">
      <dgm:prSet presAssocID="{90137668-4141-4220-8AB9-693068B6E56A}" presName="hierChild2" presStyleCnt="0"/>
      <dgm:spPr/>
    </dgm:pt>
  </dgm:ptLst>
  <dgm:cxnLst>
    <dgm:cxn modelId="{CA458A0E-94AB-4288-AA61-999281551A82}" type="presOf" srcId="{77B9AFF7-94D9-436C-94D4-91420569140A}" destId="{8EF4ED62-E1DC-4CE9-8E35-829AC26B9DA6}" srcOrd="0" destOrd="0" presId="urn:microsoft.com/office/officeart/2005/8/layout/hierarchy1"/>
    <dgm:cxn modelId="{5B821924-77B1-47F6-93C7-360328CA51A1}" srcId="{6B535C8F-CA25-4383-A1BA-11A1D8BBAC19}" destId="{77B9AFF7-94D9-436C-94D4-91420569140A}" srcOrd="1" destOrd="0" parTransId="{AED3077A-892D-4F35-8F50-9D4F0CC94F76}" sibTransId="{B6200468-2FAF-4748-8C50-225EA8D9EE86}"/>
    <dgm:cxn modelId="{06EA4A44-00FB-4FF6-A1F0-4BAA34B2A111}" type="presOf" srcId="{90137668-4141-4220-8AB9-693068B6E56A}" destId="{DFAFD9A1-7DCA-406F-B398-F9FCB5658B78}" srcOrd="0" destOrd="0" presId="urn:microsoft.com/office/officeart/2005/8/layout/hierarchy1"/>
    <dgm:cxn modelId="{F1F30E76-D2C3-452A-8DB4-C1430838CD4A}" type="presOf" srcId="{C73981E1-9DE1-4C4C-AB93-418AB6F1C1E6}" destId="{4B84DA36-95A6-4BEE-BB58-DEF9E3887025}" srcOrd="0" destOrd="0" presId="urn:microsoft.com/office/officeart/2005/8/layout/hierarchy1"/>
    <dgm:cxn modelId="{D3F38C9C-CA9F-4975-B6F3-BBC6324504F7}" srcId="{6B535C8F-CA25-4383-A1BA-11A1D8BBAC19}" destId="{90137668-4141-4220-8AB9-693068B6E56A}" srcOrd="2" destOrd="0" parTransId="{D545CE1F-EC06-47D9-8F29-8802C28CD5F4}" sibTransId="{CD403AB7-EDBE-4F53-A5F5-81A59F69391A}"/>
    <dgm:cxn modelId="{421CF3C5-EEB4-49EF-AF63-7D25870A374D}" srcId="{6B535C8F-CA25-4383-A1BA-11A1D8BBAC19}" destId="{C73981E1-9DE1-4C4C-AB93-418AB6F1C1E6}" srcOrd="0" destOrd="0" parTransId="{F9279299-1820-4E8D-AA2B-25A5690F7634}" sibTransId="{DDECC6FF-E5A3-4788-B3AD-CA1AE2CEBBC2}"/>
    <dgm:cxn modelId="{53147ACF-B4D0-4898-BE17-41E7B02F69C3}" type="presOf" srcId="{6B535C8F-CA25-4383-A1BA-11A1D8BBAC19}" destId="{EA4C03D6-4815-4AFF-8B4F-909E3B784ACD}" srcOrd="0" destOrd="0" presId="urn:microsoft.com/office/officeart/2005/8/layout/hierarchy1"/>
    <dgm:cxn modelId="{2BA30C0B-7F3C-4EC8-B6CF-7FD6173C3E8F}" type="presParOf" srcId="{EA4C03D6-4815-4AFF-8B4F-909E3B784ACD}" destId="{E020D9A7-7B10-4857-9916-CA870FE3FAF7}" srcOrd="0" destOrd="0" presId="urn:microsoft.com/office/officeart/2005/8/layout/hierarchy1"/>
    <dgm:cxn modelId="{03A088BE-B307-4ECA-BBEC-020C1FD0195B}" type="presParOf" srcId="{E020D9A7-7B10-4857-9916-CA870FE3FAF7}" destId="{DE5308B8-CC6E-48A4-BFF2-BE8E063921CA}" srcOrd="0" destOrd="0" presId="urn:microsoft.com/office/officeart/2005/8/layout/hierarchy1"/>
    <dgm:cxn modelId="{F2A199E1-88A5-4551-BA56-BCACC600D92A}" type="presParOf" srcId="{DE5308B8-CC6E-48A4-BFF2-BE8E063921CA}" destId="{95EDBAD5-81B2-4A74-A148-66D324E1ADE7}" srcOrd="0" destOrd="0" presId="urn:microsoft.com/office/officeart/2005/8/layout/hierarchy1"/>
    <dgm:cxn modelId="{6C067A47-FBCD-47A3-B4BF-5B2FDF28BF75}" type="presParOf" srcId="{DE5308B8-CC6E-48A4-BFF2-BE8E063921CA}" destId="{4B84DA36-95A6-4BEE-BB58-DEF9E3887025}" srcOrd="1" destOrd="0" presId="urn:microsoft.com/office/officeart/2005/8/layout/hierarchy1"/>
    <dgm:cxn modelId="{D77D15B4-2A51-466E-AF0D-79C2C66C9A8F}" type="presParOf" srcId="{E020D9A7-7B10-4857-9916-CA870FE3FAF7}" destId="{CA353B59-81C0-4E7F-90E2-56B08DB49601}" srcOrd="1" destOrd="0" presId="urn:microsoft.com/office/officeart/2005/8/layout/hierarchy1"/>
    <dgm:cxn modelId="{AA928266-AD7C-42AD-B6ED-14BED8FC358D}" type="presParOf" srcId="{EA4C03D6-4815-4AFF-8B4F-909E3B784ACD}" destId="{2DF34AB4-1A9B-464B-B56C-1D3B0AE400D8}" srcOrd="1" destOrd="0" presId="urn:microsoft.com/office/officeart/2005/8/layout/hierarchy1"/>
    <dgm:cxn modelId="{B4462EB6-061C-4339-A774-A801709312DB}" type="presParOf" srcId="{2DF34AB4-1A9B-464B-B56C-1D3B0AE400D8}" destId="{D2A11166-DE62-4E98-ABC4-824B7D20867D}" srcOrd="0" destOrd="0" presId="urn:microsoft.com/office/officeart/2005/8/layout/hierarchy1"/>
    <dgm:cxn modelId="{1B8A4078-EBED-4BDE-88A6-8CA8C0E74CF3}" type="presParOf" srcId="{D2A11166-DE62-4E98-ABC4-824B7D20867D}" destId="{A392DF11-193A-40BC-BAC4-00B024BB73AB}" srcOrd="0" destOrd="0" presId="urn:microsoft.com/office/officeart/2005/8/layout/hierarchy1"/>
    <dgm:cxn modelId="{F7027EFC-CC81-45E8-AE96-C7120B623188}" type="presParOf" srcId="{D2A11166-DE62-4E98-ABC4-824B7D20867D}" destId="{8EF4ED62-E1DC-4CE9-8E35-829AC26B9DA6}" srcOrd="1" destOrd="0" presId="urn:microsoft.com/office/officeart/2005/8/layout/hierarchy1"/>
    <dgm:cxn modelId="{3D72551F-D914-428D-A77D-2E03FC3D4F9F}" type="presParOf" srcId="{2DF34AB4-1A9B-464B-B56C-1D3B0AE400D8}" destId="{1436A3A6-CD88-4FB6-9A43-3AB36549D7A4}" srcOrd="1" destOrd="0" presId="urn:microsoft.com/office/officeart/2005/8/layout/hierarchy1"/>
    <dgm:cxn modelId="{DF5DC875-01A1-4B62-B245-2DF8680945FB}" type="presParOf" srcId="{EA4C03D6-4815-4AFF-8B4F-909E3B784ACD}" destId="{F6260BCB-208E-4737-85E7-F1CC27B2B859}" srcOrd="2" destOrd="0" presId="urn:microsoft.com/office/officeart/2005/8/layout/hierarchy1"/>
    <dgm:cxn modelId="{5326E1A8-6E1F-4619-A357-49C8839081CB}" type="presParOf" srcId="{F6260BCB-208E-4737-85E7-F1CC27B2B859}" destId="{AC13DDB1-54B0-4864-ADCC-460675DF7F3D}" srcOrd="0" destOrd="0" presId="urn:microsoft.com/office/officeart/2005/8/layout/hierarchy1"/>
    <dgm:cxn modelId="{C6DBC7B6-5177-419F-BEDF-0F91E0FDB4B3}" type="presParOf" srcId="{AC13DDB1-54B0-4864-ADCC-460675DF7F3D}" destId="{92F979EA-1921-45A5-A394-16B6A845F4BB}" srcOrd="0" destOrd="0" presId="urn:microsoft.com/office/officeart/2005/8/layout/hierarchy1"/>
    <dgm:cxn modelId="{3C41D9B7-5512-4A7C-B5F6-574A33853D07}" type="presParOf" srcId="{AC13DDB1-54B0-4864-ADCC-460675DF7F3D}" destId="{DFAFD9A1-7DCA-406F-B398-F9FCB5658B78}" srcOrd="1" destOrd="0" presId="urn:microsoft.com/office/officeart/2005/8/layout/hierarchy1"/>
    <dgm:cxn modelId="{54423A30-B54B-40E0-AF54-CF290F304BDA}" type="presParOf" srcId="{F6260BCB-208E-4737-85E7-F1CC27B2B859}" destId="{E114C3A9-0FB3-482F-B95E-50326FC6C7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C5311-EC5F-4764-A3D5-3B6E0E7EC3FD}">
      <dsp:nvSpPr>
        <dsp:cNvPr id="0" name=""/>
        <dsp:cNvSpPr/>
      </dsp:nvSpPr>
      <dsp:spPr>
        <a:xfrm>
          <a:off x="0" y="54355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Nejrozšířenější bezdrátová počítačová síť</a:t>
          </a:r>
          <a:endParaRPr lang="en-US" sz="3100" kern="1200" dirty="0"/>
        </a:p>
      </dsp:txBody>
      <dsp:txXfrm>
        <a:off x="34526" y="88881"/>
        <a:ext cx="8187052" cy="638212"/>
      </dsp:txXfrm>
    </dsp:sp>
    <dsp:sp modelId="{0A62D2D8-CC18-4DF4-9DEB-54A82E1EE285}">
      <dsp:nvSpPr>
        <dsp:cNvPr id="0" name=""/>
        <dsp:cNvSpPr/>
      </dsp:nvSpPr>
      <dsp:spPr>
        <a:xfrm>
          <a:off x="0" y="808302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 dirty="0"/>
            <a:t>Připojení klientů k internetu</a:t>
          </a:r>
          <a:endParaRPr lang="en-US" sz="3100" kern="1200" dirty="0"/>
        </a:p>
      </dsp:txBody>
      <dsp:txXfrm>
        <a:off x="34526" y="842828"/>
        <a:ext cx="8187052" cy="638212"/>
      </dsp:txXfrm>
    </dsp:sp>
    <dsp:sp modelId="{726D95F9-D7EF-4F07-8FAB-F4A04681CFAF}">
      <dsp:nvSpPr>
        <dsp:cNvPr id="0" name=""/>
        <dsp:cNvSpPr/>
      </dsp:nvSpPr>
      <dsp:spPr>
        <a:xfrm>
          <a:off x="0" y="1647445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kern="1200"/>
            <a:t>Nahrazuje kabelový Ethernet</a:t>
          </a:r>
          <a:endParaRPr lang="en-US" sz="3100" kern="1200"/>
        </a:p>
      </dsp:txBody>
      <dsp:txXfrm>
        <a:off x="34526" y="1681971"/>
        <a:ext cx="8187052" cy="638212"/>
      </dsp:txXfrm>
    </dsp:sp>
    <dsp:sp modelId="{8747EFDF-EE01-4A2E-85F5-2E6735785E6E}">
      <dsp:nvSpPr>
        <dsp:cNvPr id="0" name=""/>
        <dsp:cNvSpPr/>
      </dsp:nvSpPr>
      <dsp:spPr>
        <a:xfrm>
          <a:off x="0" y="2443990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/>
            <a:t>Wi-Fi není zkratka</a:t>
          </a:r>
          <a:endParaRPr lang="en-US" sz="3100" kern="1200"/>
        </a:p>
      </dsp:txBody>
      <dsp:txXfrm>
        <a:off x="34526" y="2478516"/>
        <a:ext cx="8187052" cy="638212"/>
      </dsp:txXfrm>
    </dsp:sp>
    <dsp:sp modelId="{B895D518-5688-4997-BC34-6904921B0C65}">
      <dsp:nvSpPr>
        <dsp:cNvPr id="0" name=""/>
        <dsp:cNvSpPr/>
      </dsp:nvSpPr>
      <dsp:spPr>
        <a:xfrm>
          <a:off x="0" y="3240535"/>
          <a:ext cx="8256104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/>
            <a:t>označována též WLAN</a:t>
          </a:r>
          <a:r>
            <a:rPr lang="cs-CZ" sz="3100" b="1" i="0" kern="1200"/>
            <a:t>,</a:t>
          </a:r>
          <a:r>
            <a:rPr lang="cs-CZ" sz="3100" b="0" i="0" kern="1200"/>
            <a:t> </a:t>
          </a:r>
          <a:r>
            <a:rPr lang="cs-CZ" sz="3100" b="0" kern="1200"/>
            <a:t>Wireless</a:t>
          </a:r>
          <a:r>
            <a:rPr lang="cs-CZ" sz="3100" b="0" i="1" kern="1200"/>
            <a:t> LAN</a:t>
          </a:r>
          <a:endParaRPr lang="en-US" sz="3100" kern="1200"/>
        </a:p>
      </dsp:txBody>
      <dsp:txXfrm>
        <a:off x="34526" y="3275061"/>
        <a:ext cx="8187052" cy="6382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8DD6F-FFC3-4BAF-9C44-D7B9820A8ED2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99DDB-1BDC-43CA-A36B-7D550C32A3DD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Pásmo 2,4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9CEEA556-1D70-46E6-93B6-C7F3619BC37C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E40ED-A02A-4A83-BBFD-69EA0DEE2111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Maximální rychlost 54 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AD52F373-D37B-4990-9F9E-A8513D57DEFF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CF307-BBD5-4FA2-86F6-481B7BF1AA90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Označován jako Wi-Fi 3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C5EDF-D79F-4015-8415-6A70602E31F3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41A8C-BAD8-44A8-8ED7-1ACD68724D42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400" kern="1200"/>
            <a:t>Pásma 2,4 GHz i 5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DBF09D6C-31F0-4CDC-9045-A40C8C0CB094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E6F57-59D3-4CF4-BE25-B35BD58D4135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400" kern="1200"/>
            <a:t>Maximální rychlost 600Mb/s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2CB155EF-E44B-4135-A06C-016E0D306BA0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7D03-9234-4640-A0BA-61EED3BA9213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3400" kern="1200"/>
            <a:t>Označován jako Wi-Fi 4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9680F-B4B7-4D64-B4BC-CCF0CBB2FD0A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D31D7-F747-402C-854F-2CA564A9920D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Pásmo 3,7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583F2167-7962-4CB1-A9EC-3AC583D0CFC9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4CA45-175B-4037-ACCD-CC33338E94C6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Maximální rychlost 54Mb/s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CDC3EC6C-E6C0-44FC-9A49-97B7729E2E12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86037-BBFC-4DA2-A1C8-4ED9D0E1BB47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Používán hlavně v USA 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98E85-B25C-405C-B80D-2DE60D852C42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2B330-BB10-46DE-9FD6-F2D4455D19C5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Pásmo 5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F54B667E-2D71-4842-95F0-0CCD0707D0A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D25AE-2063-4515-9C86-80F8FDEBFE67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Maximální rychlost 6928Mb/s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12797DD9-844C-4435-9404-6B53C29FFF8A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025BD-E6DF-4E59-8E4B-7187A45816F1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Označován jako Wi-Fi 5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8DD3C-6190-4FA1-B65A-F28CBBD56A2E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0979-1EE6-4DC0-8B66-9659D586D147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Pásma 2,4 , 5 a 6 GHz</a:t>
          </a:r>
          <a:endParaRPr lang="en-US" sz="3200" kern="1200" dirty="0"/>
        </a:p>
      </dsp:txBody>
      <dsp:txXfrm>
        <a:off x="350259" y="1126082"/>
        <a:ext cx="2599893" cy="1614270"/>
      </dsp:txXfrm>
    </dsp:sp>
    <dsp:sp modelId="{A00B8AFD-4EF0-4D93-97E6-CA0D0E0191F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E37EE-E277-4E07-BDE1-F27D9B17CA85}">
      <dsp:nvSpPr>
        <dsp:cNvPr id="0" name=""/>
        <dsp:cNvSpPr/>
      </dsp:nvSpPr>
      <dsp:spPr>
        <a:xfrm>
          <a:off x="3600449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 baseline="0" dirty="0"/>
            <a:t>Maximální rychlost </a:t>
          </a:r>
          <a:r>
            <a:rPr lang="cs-CZ" sz="3200" kern="1200" dirty="0">
              <a:latin typeface="Arial" panose="020B0604020202020204" pitchFamily="34" charset="0"/>
              <a:cs typeface="Arial" panose="020B0604020202020204" pitchFamily="34" charset="0"/>
            </a:rPr>
            <a:t>600-9608Mb/s</a:t>
          </a:r>
          <a:endParaRPr lang="cs-CZ" sz="3200" b="0" i="0" kern="1200" baseline="0" dirty="0"/>
        </a:p>
      </dsp:txBody>
      <dsp:txXfrm>
        <a:off x="3650671" y="1126082"/>
        <a:ext cx="2599893" cy="1614270"/>
      </dsp:txXfrm>
    </dsp:sp>
    <dsp:sp modelId="{6707318F-CE9E-47A0-ADE0-1BABEB45BDF1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4258B-CF7F-489A-9608-09E451AFE25A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3200" i="0" kern="1200" baseline="0" dirty="0"/>
            <a:t>Označován jako Wi-Fi 6</a:t>
          </a:r>
          <a:endParaRPr lang="en-US" sz="3200" kern="1200" dirty="0"/>
        </a:p>
        <a:p>
          <a:pPr marL="0"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6951084" y="1126082"/>
        <a:ext cx="2599893" cy="16142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E5364-EB87-4CD3-9735-830DE36808D3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99970-C93D-48A4-905A-EBA391F269EE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Pásma </a:t>
          </a:r>
          <a:r>
            <a:rPr lang="pt-BR" sz="3400" b="0" i="0" kern="1200" baseline="0"/>
            <a:t>2,4, 5 a 6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C8C6558C-262A-4653-BF72-F3C86E4232FE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ADFC5-157B-42CB-9EE2-80A72C487C9D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Maximální rychlost 40000Mb/s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63FEA637-DFE5-4198-BC21-F3AEB873A79A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F1F0C-3964-4FBB-B91E-8A3437D7F61E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Označován jako Wi-Fi 7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0D9A9-7810-4AED-A191-96D9EB95635D}">
      <dsp:nvSpPr>
        <dsp:cNvPr id="0" name=""/>
        <dsp:cNvSpPr/>
      </dsp:nvSpPr>
      <dsp:spPr>
        <a:xfrm>
          <a:off x="0" y="368558"/>
          <a:ext cx="8238931" cy="650135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/>
            <a:t>Nelze přesně určit</a:t>
          </a:r>
          <a:endParaRPr lang="en-US" sz="2100" kern="1200"/>
        </a:p>
      </dsp:txBody>
      <dsp:txXfrm>
        <a:off x="31737" y="400295"/>
        <a:ext cx="8175457" cy="586661"/>
      </dsp:txXfrm>
    </dsp:sp>
    <dsp:sp modelId="{7403C8BA-6109-4923-BF50-E2A074B3FFBF}">
      <dsp:nvSpPr>
        <dsp:cNvPr id="0" name=""/>
        <dsp:cNvSpPr/>
      </dsp:nvSpPr>
      <dsp:spPr>
        <a:xfrm>
          <a:off x="0" y="1079173"/>
          <a:ext cx="8238931" cy="600259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/>
            <a:t>Zeslabován několika faktory</a:t>
          </a:r>
          <a:endParaRPr lang="en-US" sz="2100" kern="1200"/>
        </a:p>
      </dsp:txBody>
      <dsp:txXfrm>
        <a:off x="29302" y="1108475"/>
        <a:ext cx="8180327" cy="541655"/>
      </dsp:txXfrm>
    </dsp:sp>
    <dsp:sp modelId="{47A937C0-AA5F-4939-BFBE-700C92198882}">
      <dsp:nvSpPr>
        <dsp:cNvPr id="0" name=""/>
        <dsp:cNvSpPr/>
      </dsp:nvSpPr>
      <dsp:spPr>
        <a:xfrm>
          <a:off x="0" y="1739912"/>
          <a:ext cx="8238931" cy="600077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/>
            <a:t>Roli hraje i router</a:t>
          </a:r>
          <a:endParaRPr lang="en-US" sz="2100" kern="1200"/>
        </a:p>
      </dsp:txBody>
      <dsp:txXfrm>
        <a:off x="29293" y="1769205"/>
        <a:ext cx="8180345" cy="541491"/>
      </dsp:txXfrm>
    </dsp:sp>
    <dsp:sp modelId="{47812E26-310D-4BBC-9AE4-F85B55B60CAC}">
      <dsp:nvSpPr>
        <dsp:cNvPr id="0" name=""/>
        <dsp:cNvSpPr/>
      </dsp:nvSpPr>
      <dsp:spPr>
        <a:xfrm>
          <a:off x="0" y="2400469"/>
          <a:ext cx="8238931" cy="587246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 dirty="0"/>
            <a:t>Také zaleží na pásmu (2,4 nebo 5 GHz)</a:t>
          </a:r>
          <a:endParaRPr lang="en-US" sz="2100" kern="1200" dirty="0"/>
        </a:p>
      </dsp:txBody>
      <dsp:txXfrm>
        <a:off x="28667" y="2429136"/>
        <a:ext cx="8181597" cy="529912"/>
      </dsp:txXfrm>
    </dsp:sp>
    <dsp:sp modelId="{4DA013ED-FF5A-4567-BCB4-5AA178BA8E4C}">
      <dsp:nvSpPr>
        <dsp:cNvPr id="0" name=""/>
        <dsp:cNvSpPr/>
      </dsp:nvSpPr>
      <dsp:spPr>
        <a:xfrm>
          <a:off x="0" y="3048196"/>
          <a:ext cx="8238931" cy="595410"/>
        </a:xfrm>
        <a:prstGeom prst="roundRect">
          <a:avLst/>
        </a:prstGeom>
        <a:solidFill>
          <a:schemeClr val="accent1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baseline="0" dirty="0"/>
            <a:t>Wifi dokáže běžně zachytit zařízení až 300m, ale se slabým signálem </a:t>
          </a:r>
          <a:endParaRPr lang="en-US" sz="2100" kern="1200" dirty="0"/>
        </a:p>
      </dsp:txBody>
      <dsp:txXfrm>
        <a:off x="29066" y="3077262"/>
        <a:ext cx="8180799" cy="53727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B397A-D631-4D68-95F0-7102C28FDEF0}">
      <dsp:nvSpPr>
        <dsp:cNvPr id="0" name=""/>
        <dsp:cNvSpPr/>
      </dsp:nvSpPr>
      <dsp:spPr>
        <a:xfrm>
          <a:off x="-313683" y="0"/>
          <a:ext cx="8173617" cy="11480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F4F07-7E2C-44E2-A936-8029C201512D}">
      <dsp:nvSpPr>
        <dsp:cNvPr id="0" name=""/>
        <dsp:cNvSpPr/>
      </dsp:nvSpPr>
      <dsp:spPr>
        <a:xfrm>
          <a:off x="53903" y="193267"/>
          <a:ext cx="631407" cy="631407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00564-240F-448D-8512-449E844E3D99}">
      <dsp:nvSpPr>
        <dsp:cNvPr id="0" name=""/>
        <dsp:cNvSpPr/>
      </dsp:nvSpPr>
      <dsp:spPr>
        <a:xfrm>
          <a:off x="191620" y="0"/>
          <a:ext cx="7199232" cy="114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8" tIns="121498" rIns="121498" bIns="1214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 dirty="0">
              <a:solidFill>
                <a:schemeClr val="bg1"/>
              </a:solidFill>
            </a:rPr>
            <a:t>Většina zařízení připojených k </a:t>
          </a:r>
          <a:r>
            <a:rPr lang="cs-CZ" sz="2500" kern="1200" baseline="0" dirty="0" err="1">
              <a:solidFill>
                <a:schemeClr val="bg1"/>
              </a:solidFill>
            </a:rPr>
            <a:t>WiFi</a:t>
          </a:r>
          <a:r>
            <a:rPr lang="cs-CZ" sz="2500" kern="1200" baseline="0" dirty="0">
              <a:solidFill>
                <a:schemeClr val="bg1"/>
              </a:solidFill>
            </a:rPr>
            <a:t> obsahuje naše cenná data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91620" y="0"/>
        <a:ext cx="7199232" cy="1148012"/>
      </dsp:txXfrm>
    </dsp:sp>
    <dsp:sp modelId="{2CC6E3C7-4DB3-498C-A145-D52CB3A9680F}">
      <dsp:nvSpPr>
        <dsp:cNvPr id="0" name=""/>
        <dsp:cNvSpPr/>
      </dsp:nvSpPr>
      <dsp:spPr>
        <a:xfrm>
          <a:off x="-322919" y="1469589"/>
          <a:ext cx="8173617" cy="11480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48807-1A3E-4B28-9B35-03B9B3B5C943}">
      <dsp:nvSpPr>
        <dsp:cNvPr id="0" name=""/>
        <dsp:cNvSpPr/>
      </dsp:nvSpPr>
      <dsp:spPr>
        <a:xfrm>
          <a:off x="24354" y="1699708"/>
          <a:ext cx="631407" cy="631407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D66FE-F29E-47AA-A953-1F740AB1F8F9}">
      <dsp:nvSpPr>
        <dsp:cNvPr id="0" name=""/>
        <dsp:cNvSpPr/>
      </dsp:nvSpPr>
      <dsp:spPr>
        <a:xfrm>
          <a:off x="0" y="1529602"/>
          <a:ext cx="8141935" cy="1018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79" tIns="114579" rIns="114579" bIns="1145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 dirty="0">
              <a:solidFill>
                <a:schemeClr val="bg1"/>
              </a:solidFill>
            </a:rPr>
            <a:t>Router není pouze krabička s anténou 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1529602"/>
        <a:ext cx="8141935" cy="1018986"/>
      </dsp:txXfrm>
    </dsp:sp>
    <dsp:sp modelId="{B1DE4487-8682-41AF-87F6-A556BC4CAA72}">
      <dsp:nvSpPr>
        <dsp:cNvPr id="0" name=""/>
        <dsp:cNvSpPr/>
      </dsp:nvSpPr>
      <dsp:spPr>
        <a:xfrm>
          <a:off x="-322919" y="2876421"/>
          <a:ext cx="8173617" cy="11480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75F00-6915-4FAB-B107-346759083767}">
      <dsp:nvSpPr>
        <dsp:cNvPr id="0" name=""/>
        <dsp:cNvSpPr/>
      </dsp:nvSpPr>
      <dsp:spPr>
        <a:xfrm flipH="1" flipV="1">
          <a:off x="47026" y="3226976"/>
          <a:ext cx="206065" cy="446902"/>
        </a:xfrm>
        <a:prstGeom prst="rect">
          <a:avLst/>
        </a:prstGeom>
        <a:noFill/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CB954-EA18-41E2-AC26-5002D10DC2F3}">
      <dsp:nvSpPr>
        <dsp:cNvPr id="0" name=""/>
        <dsp:cNvSpPr/>
      </dsp:nvSpPr>
      <dsp:spPr>
        <a:xfrm>
          <a:off x="0" y="2876421"/>
          <a:ext cx="7722606" cy="114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498" tIns="121498" rIns="121498" bIns="12149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0" i="0" kern="1200" baseline="0" dirty="0">
              <a:solidFill>
                <a:schemeClr val="bg1"/>
              </a:solidFill>
            </a:rPr>
            <a:t>Router propojuje dvě různé počítačové sítě a </a:t>
          </a:r>
          <a:r>
            <a:rPr lang="cs-CZ" sz="2500" b="0" i="0" kern="1200" baseline="0" dirty="0" err="1">
              <a:solidFill>
                <a:schemeClr val="bg1"/>
              </a:solidFill>
            </a:rPr>
            <a:t>routuje</a:t>
          </a:r>
          <a:r>
            <a:rPr lang="cs-CZ" sz="2500" b="0" i="0" kern="1200" baseline="0" dirty="0">
              <a:solidFill>
                <a:schemeClr val="bg1"/>
              </a:solidFill>
            </a:rPr>
            <a:t> mezi nimi datový tok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0" y="2876421"/>
        <a:ext cx="7722606" cy="11480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B1A81-3A6B-4395-A207-B056151D5314}">
      <dsp:nvSpPr>
        <dsp:cNvPr id="0" name=""/>
        <dsp:cNvSpPr/>
      </dsp:nvSpPr>
      <dsp:spPr>
        <a:xfrm>
          <a:off x="0" y="96313"/>
          <a:ext cx="8266923" cy="1018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baseline="0" dirty="0"/>
            <a:t>Standartně má většina routerů nastavené </a:t>
          </a:r>
          <a:r>
            <a:rPr lang="cs-CZ" sz="1700" b="1" kern="1200" baseline="0" dirty="0"/>
            <a:t>uživatelské jméno: admin</a:t>
          </a:r>
          <a:r>
            <a:rPr lang="cs-CZ" sz="1700" kern="1200" baseline="0" dirty="0"/>
            <a:t> a </a:t>
          </a:r>
          <a:r>
            <a:rPr lang="cs-CZ" sz="1700" b="1" kern="1200" baseline="0" dirty="0"/>
            <a:t>heslo: admin</a:t>
          </a:r>
          <a:endParaRPr lang="en-US" sz="1700" kern="1200" dirty="0"/>
        </a:p>
      </dsp:txBody>
      <dsp:txXfrm>
        <a:off x="49700" y="146013"/>
        <a:ext cx="8167523" cy="918719"/>
      </dsp:txXfrm>
    </dsp:sp>
    <dsp:sp modelId="{FC990C80-7A9F-438F-93FB-0850902C7569}">
      <dsp:nvSpPr>
        <dsp:cNvPr id="0" name=""/>
        <dsp:cNvSpPr/>
      </dsp:nvSpPr>
      <dsp:spPr>
        <a:xfrm>
          <a:off x="0" y="1175909"/>
          <a:ext cx="8266923" cy="669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i="0" kern="1200" baseline="0"/>
            <a:t>Komunikaci na síti je třeba ještě zabezpečit a zašifrovat</a:t>
          </a:r>
          <a:endParaRPr lang="en-US" sz="1700" kern="1200"/>
        </a:p>
      </dsp:txBody>
      <dsp:txXfrm>
        <a:off x="32667" y="1208576"/>
        <a:ext cx="8201589" cy="603845"/>
      </dsp:txXfrm>
    </dsp:sp>
    <dsp:sp modelId="{E7E9F9C0-9A95-4219-854A-E794957776A7}">
      <dsp:nvSpPr>
        <dsp:cNvPr id="0" name=""/>
        <dsp:cNvSpPr/>
      </dsp:nvSpPr>
      <dsp:spPr>
        <a:xfrm>
          <a:off x="0" y="1894049"/>
          <a:ext cx="8266923" cy="1018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1700" b="1" i="0" kern="1200" baseline="0" dirty="0"/>
            <a:t>WEP</a:t>
          </a:r>
          <a:r>
            <a:rPr lang="cs-CZ" sz="1700" b="0" i="0" kern="1200" baseline="0" dirty="0"/>
            <a:t> -původní šifrovací standard pro bezdrátové sítě- v srpnu 2001 prolomen. </a:t>
          </a:r>
          <a:endParaRPr lang="en-US" sz="1700" kern="1200" dirty="0"/>
        </a:p>
        <a:p>
          <a:pPr marL="0" marR="0" lvl="0" indent="0" algn="l" defTabSz="80010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  <a:defRPr/>
          </a:pPr>
          <a:r>
            <a:rPr lang="cs-CZ" sz="1700" kern="1200" baseline="0" dirty="0"/>
            <a:t>         -n</a:t>
          </a:r>
          <a:r>
            <a:rPr lang="cs-CZ" sz="1700" b="0" i="0" kern="1200" baseline="0" dirty="0"/>
            <a:t>a nových zařízeních stále podporován, ale je doporučuje se používat WPA2</a:t>
          </a:r>
          <a:endParaRPr lang="en-US" sz="1700" kern="1200" dirty="0"/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49700" y="1943749"/>
        <a:ext cx="8167523" cy="918719"/>
      </dsp:txXfrm>
    </dsp:sp>
    <dsp:sp modelId="{ADA6BDE3-710C-4332-97E9-B63CC6642FB7}">
      <dsp:nvSpPr>
        <dsp:cNvPr id="0" name=""/>
        <dsp:cNvSpPr/>
      </dsp:nvSpPr>
      <dsp:spPr>
        <a:xfrm>
          <a:off x="0" y="2961128"/>
          <a:ext cx="8266923" cy="6886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cs-CZ" sz="1700" b="1" kern="1200" baseline="0" dirty="0"/>
            <a:t>WPA </a:t>
          </a:r>
          <a:r>
            <a:rPr lang="cs-CZ" sz="1700" kern="1200" baseline="0" dirty="0"/>
            <a:t>-</a:t>
          </a:r>
          <a:r>
            <a:rPr lang="cs-CZ" sz="1700" b="0" i="0" kern="1200" baseline="0" dirty="0"/>
            <a:t> bezpečnostní protokoly, které řeší problémy WEP</a:t>
          </a:r>
          <a:endParaRPr lang="en-US" sz="1700" kern="1200" dirty="0"/>
        </a:p>
        <a:p>
          <a:pPr marL="0"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3618" y="2994746"/>
        <a:ext cx="8199687" cy="621440"/>
      </dsp:txXfrm>
    </dsp:sp>
    <dsp:sp modelId="{DDDC192F-AFB7-47A4-8FA1-2F0EEE9EDD87}">
      <dsp:nvSpPr>
        <dsp:cNvPr id="0" name=""/>
        <dsp:cNvSpPr/>
      </dsp:nvSpPr>
      <dsp:spPr>
        <a:xfrm>
          <a:off x="0" y="3633708"/>
          <a:ext cx="8266923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247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300" kern="1200" dirty="0"/>
        </a:p>
      </dsp:txBody>
      <dsp:txXfrm>
        <a:off x="0" y="3633708"/>
        <a:ext cx="8266923" cy="28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8E1A3-EE6F-48AE-BF92-A430363F9A23}">
      <dsp:nvSpPr>
        <dsp:cNvPr id="0" name=""/>
        <dsp:cNvSpPr/>
      </dsp:nvSpPr>
      <dsp:spPr>
        <a:xfrm>
          <a:off x="0" y="48929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Nejznámější jsou pásma 2,4 </a:t>
          </a:r>
          <a:r>
            <a:rPr lang="cs-CZ" sz="2400" kern="1200" dirty="0" err="1"/>
            <a:t>Ghz</a:t>
          </a:r>
          <a:r>
            <a:rPr lang="cs-CZ" sz="2400" kern="1200" dirty="0"/>
            <a:t> a 5 GHz</a:t>
          </a:r>
          <a:endParaRPr lang="en-US" sz="2400" kern="1200" dirty="0"/>
        </a:p>
      </dsp:txBody>
      <dsp:txXfrm>
        <a:off x="26730" y="516025"/>
        <a:ext cx="8264913" cy="494099"/>
      </dsp:txXfrm>
    </dsp:sp>
    <dsp:sp modelId="{BB78375C-BA81-49A6-9109-908E798FD108}">
      <dsp:nvSpPr>
        <dsp:cNvPr id="0" name=""/>
        <dsp:cNvSpPr/>
      </dsp:nvSpPr>
      <dsp:spPr>
        <a:xfrm>
          <a:off x="0" y="110597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b="0" i="0" kern="1200" dirty="0"/>
            <a:t>Většina zařízení je schopna komunikovat </a:t>
          </a:r>
          <a:r>
            <a:rPr lang="cs-CZ" sz="2400" i="0" kern="1200" dirty="0"/>
            <a:t>na frekvenci 2,4 GHz</a:t>
          </a:r>
          <a:endParaRPr lang="en-US" sz="2400" kern="1200" dirty="0"/>
        </a:p>
      </dsp:txBody>
      <dsp:txXfrm>
        <a:off x="26730" y="1132705"/>
        <a:ext cx="8264913" cy="494099"/>
      </dsp:txXfrm>
    </dsp:sp>
    <dsp:sp modelId="{64516159-B98A-4D7B-A520-9C11267F0DDE}">
      <dsp:nvSpPr>
        <dsp:cNvPr id="0" name=""/>
        <dsp:cNvSpPr/>
      </dsp:nvSpPr>
      <dsp:spPr>
        <a:xfrm>
          <a:off x="0" y="172265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/>
            <a:t>5 GHz musí podporovat </a:t>
          </a:r>
          <a:r>
            <a:rPr lang="pl-PL" sz="2400" i="0" kern="1200"/>
            <a:t>obě strany komunikace</a:t>
          </a:r>
          <a:endParaRPr lang="en-US" sz="2400" kern="1200"/>
        </a:p>
      </dsp:txBody>
      <dsp:txXfrm>
        <a:off x="26730" y="1749385"/>
        <a:ext cx="8264913" cy="494099"/>
      </dsp:txXfrm>
    </dsp:sp>
    <dsp:sp modelId="{2464BD91-FD6A-4188-A0B5-0A246CFF9E44}">
      <dsp:nvSpPr>
        <dsp:cNvPr id="0" name=""/>
        <dsp:cNvSpPr/>
      </dsp:nvSpPr>
      <dsp:spPr>
        <a:xfrm>
          <a:off x="0" y="233933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dirty="0"/>
            <a:t>U routerů se dopručuje podpora obou pásem</a:t>
          </a:r>
          <a:endParaRPr lang="en-US" sz="2400" kern="1200" dirty="0"/>
        </a:p>
      </dsp:txBody>
      <dsp:txXfrm>
        <a:off x="26730" y="2366065"/>
        <a:ext cx="8264913" cy="494099"/>
      </dsp:txXfrm>
    </dsp:sp>
    <dsp:sp modelId="{3E43986B-F57D-425C-8A43-AE7C17C2B96F}">
      <dsp:nvSpPr>
        <dsp:cNvPr id="0" name=""/>
        <dsp:cNvSpPr/>
      </dsp:nvSpPr>
      <dsp:spPr>
        <a:xfrm>
          <a:off x="0" y="2956015"/>
          <a:ext cx="8318373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Dále existují např. pásma 3,7 GHz, 6 GHz, 60 GHz</a:t>
          </a:r>
          <a:endParaRPr lang="en-US" sz="2400" kern="1200" dirty="0"/>
        </a:p>
      </dsp:txBody>
      <dsp:txXfrm>
        <a:off x="26730" y="2982745"/>
        <a:ext cx="8264913" cy="494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7746B-44A5-4ECF-BB12-D55DD2DCBD57}">
      <dsp:nvSpPr>
        <dsp:cNvPr id="0" name=""/>
        <dsp:cNvSpPr/>
      </dsp:nvSpPr>
      <dsp:spPr>
        <a:xfrm>
          <a:off x="0" y="1227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 dirty="0"/>
            <a:t>Frekvenční rozsah od 2,4 do 2,462 GHz</a:t>
          </a:r>
          <a:endParaRPr lang="en-US" sz="3200" kern="1200" dirty="0"/>
        </a:p>
      </dsp:txBody>
      <dsp:txXfrm>
        <a:off x="35640" y="36867"/>
        <a:ext cx="8167651" cy="658799"/>
      </dsp:txXfrm>
    </dsp:sp>
    <dsp:sp modelId="{0C6AC8DB-6877-4510-BFBA-61D2F1E33914}">
      <dsp:nvSpPr>
        <dsp:cNvPr id="0" name=""/>
        <dsp:cNvSpPr/>
      </dsp:nvSpPr>
      <dsp:spPr>
        <a:xfrm>
          <a:off x="0" y="82346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/>
            <a:t>Větší dosah</a:t>
          </a:r>
          <a:endParaRPr lang="en-US" sz="3200" kern="1200"/>
        </a:p>
      </dsp:txBody>
      <dsp:txXfrm>
        <a:off x="35640" y="859106"/>
        <a:ext cx="8167651" cy="658799"/>
      </dsp:txXfrm>
    </dsp:sp>
    <dsp:sp modelId="{22D8F297-369F-47B6-9599-FBB6F065E546}">
      <dsp:nvSpPr>
        <dsp:cNvPr id="0" name=""/>
        <dsp:cNvSpPr/>
      </dsp:nvSpPr>
      <dsp:spPr>
        <a:xfrm>
          <a:off x="0" y="164570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/>
            <a:t>Lepší přenos přes překážky </a:t>
          </a:r>
          <a:endParaRPr lang="en-US" sz="3200" kern="1200"/>
        </a:p>
      </dsp:txBody>
      <dsp:txXfrm>
        <a:off x="35640" y="1681346"/>
        <a:ext cx="8167651" cy="658799"/>
      </dsp:txXfrm>
    </dsp:sp>
    <dsp:sp modelId="{6F934D47-7F9F-49C2-AFD3-1344B232B726}">
      <dsp:nvSpPr>
        <dsp:cNvPr id="0" name=""/>
        <dsp:cNvSpPr/>
      </dsp:nvSpPr>
      <dsp:spPr>
        <a:xfrm>
          <a:off x="0" y="246794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b="0" i="0" kern="1200" dirty="0"/>
            <a:t>Nižší přenosové rychlosti</a:t>
          </a:r>
          <a:endParaRPr lang="en-US" sz="3200" kern="1200" dirty="0"/>
        </a:p>
      </dsp:txBody>
      <dsp:txXfrm>
        <a:off x="35640" y="2503586"/>
        <a:ext cx="8167651" cy="658799"/>
      </dsp:txXfrm>
    </dsp:sp>
    <dsp:sp modelId="{939AB875-655A-4C2F-AB26-2251C4AD1284}">
      <dsp:nvSpPr>
        <dsp:cNvPr id="0" name=""/>
        <dsp:cNvSpPr/>
      </dsp:nvSpPr>
      <dsp:spPr>
        <a:xfrm>
          <a:off x="0" y="3290186"/>
          <a:ext cx="8238931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Přeplněné </a:t>
          </a:r>
          <a:endParaRPr lang="en-US" sz="3200" kern="1200"/>
        </a:p>
      </dsp:txBody>
      <dsp:txXfrm>
        <a:off x="35640" y="3325826"/>
        <a:ext cx="8167651" cy="658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9A4BA-E7AD-4473-9C08-06E3B0B95F3B}">
      <dsp:nvSpPr>
        <dsp:cNvPr id="0" name=""/>
        <dsp:cNvSpPr/>
      </dsp:nvSpPr>
      <dsp:spPr>
        <a:xfrm>
          <a:off x="0" y="0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100" kern="1200" dirty="0"/>
            <a:t>Frekvenční rozsah od 5,18 do 5,85 GHz</a:t>
          </a:r>
          <a:endParaRPr lang="en-US" sz="3100" kern="1200" dirty="0"/>
        </a:p>
      </dsp:txBody>
      <dsp:txXfrm>
        <a:off x="34526" y="34526"/>
        <a:ext cx="8188541" cy="638212"/>
      </dsp:txXfrm>
    </dsp:sp>
    <dsp:sp modelId="{FCB65537-5C09-476B-9A35-8977BC820C3F}">
      <dsp:nvSpPr>
        <dsp:cNvPr id="0" name=""/>
        <dsp:cNvSpPr/>
      </dsp:nvSpPr>
      <dsp:spPr>
        <a:xfrm>
          <a:off x="0" y="777846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Není tak přeplněné</a:t>
          </a:r>
          <a:endParaRPr lang="en-US" sz="3100" kern="1200" dirty="0"/>
        </a:p>
      </dsp:txBody>
      <dsp:txXfrm>
        <a:off x="34526" y="812372"/>
        <a:ext cx="8188541" cy="638212"/>
      </dsp:txXfrm>
    </dsp:sp>
    <dsp:sp modelId="{B1BBC28C-FA20-4C0E-BD1E-85E0D03A9A40}">
      <dsp:nvSpPr>
        <dsp:cNvPr id="0" name=""/>
        <dsp:cNvSpPr/>
      </dsp:nvSpPr>
      <dsp:spPr>
        <a:xfrm>
          <a:off x="0" y="1578627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Je dosahováno vyšších přenosových rychlostí</a:t>
          </a:r>
          <a:endParaRPr lang="en-US" sz="3100" kern="1200" dirty="0"/>
        </a:p>
      </dsp:txBody>
      <dsp:txXfrm>
        <a:off x="34526" y="1613153"/>
        <a:ext cx="8188541" cy="638212"/>
      </dsp:txXfrm>
    </dsp:sp>
    <dsp:sp modelId="{F32ACB2D-6FB8-417B-82CB-880F973707D1}">
      <dsp:nvSpPr>
        <dsp:cNvPr id="0" name=""/>
        <dsp:cNvSpPr/>
      </dsp:nvSpPr>
      <dsp:spPr>
        <a:xfrm>
          <a:off x="0" y="2385965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Poskytuje stabilnější připojení</a:t>
          </a:r>
          <a:endParaRPr lang="en-US" sz="3100" kern="1200" dirty="0"/>
        </a:p>
      </dsp:txBody>
      <dsp:txXfrm>
        <a:off x="34526" y="2420491"/>
        <a:ext cx="8188541" cy="638212"/>
      </dsp:txXfrm>
    </dsp:sp>
    <dsp:sp modelId="{E1182A2C-96D0-4EAC-8CBC-21EEF369A14F}">
      <dsp:nvSpPr>
        <dsp:cNvPr id="0" name=""/>
        <dsp:cNvSpPr/>
      </dsp:nvSpPr>
      <dsp:spPr>
        <a:xfrm>
          <a:off x="0" y="3284804"/>
          <a:ext cx="8257593" cy="707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100" b="0" i="0" kern="1200" dirty="0"/>
            <a:t>Kratší dosah a horší průchodnost přes překážky</a:t>
          </a:r>
          <a:endParaRPr lang="en-US" sz="3100" kern="1200" dirty="0"/>
        </a:p>
      </dsp:txBody>
      <dsp:txXfrm>
        <a:off x="34526" y="3319330"/>
        <a:ext cx="8188541" cy="638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9D19F-71FD-4CA5-A65A-BBD0FA8D6A4A}">
      <dsp:nvSpPr>
        <dsp:cNvPr id="0" name=""/>
        <dsp:cNvSpPr/>
      </dsp:nvSpPr>
      <dsp:spPr>
        <a:xfrm>
          <a:off x="0" y="738771"/>
          <a:ext cx="8229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Frekvenční rozsah </a:t>
          </a:r>
          <a:r>
            <a:rPr lang="cs-CZ" sz="3300" b="0" i="0" kern="1200"/>
            <a:t>5,925 GHz do 7,125 GHz</a:t>
          </a:r>
          <a:endParaRPr lang="en-US" sz="3300" kern="1200"/>
        </a:p>
      </dsp:txBody>
      <dsp:txXfrm>
        <a:off x="39580" y="778351"/>
        <a:ext cx="8150440" cy="731650"/>
      </dsp:txXfrm>
    </dsp:sp>
    <dsp:sp modelId="{45FD1E36-8B9A-4CDD-8C74-DEAA2D03C2B2}">
      <dsp:nvSpPr>
        <dsp:cNvPr id="0" name=""/>
        <dsp:cNvSpPr/>
      </dsp:nvSpPr>
      <dsp:spPr>
        <a:xfrm>
          <a:off x="0" y="1644621"/>
          <a:ext cx="8229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b="0" i="0" kern="1200" dirty="0"/>
            <a:t>Standart IEEE 802.11ax</a:t>
          </a:r>
          <a:endParaRPr lang="en-US" sz="3300" kern="1200" dirty="0"/>
        </a:p>
      </dsp:txBody>
      <dsp:txXfrm>
        <a:off x="39580" y="1684201"/>
        <a:ext cx="8150440" cy="731650"/>
      </dsp:txXfrm>
    </dsp:sp>
    <dsp:sp modelId="{CAB848D9-67EA-4D21-9967-51FCC26C300A}">
      <dsp:nvSpPr>
        <dsp:cNvPr id="0" name=""/>
        <dsp:cNvSpPr/>
      </dsp:nvSpPr>
      <dsp:spPr>
        <a:xfrm>
          <a:off x="0" y="2550471"/>
          <a:ext cx="8229600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b="0" i="0" kern="1200"/>
            <a:t>očekává se růst v bezdrátovém průmyslu</a:t>
          </a:r>
          <a:endParaRPr lang="en-US" sz="3300" kern="1200"/>
        </a:p>
      </dsp:txBody>
      <dsp:txXfrm>
        <a:off x="39580" y="2590051"/>
        <a:ext cx="8150440" cy="7316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ADF84-A89C-4C71-AC4B-1FBC61EC098B}">
      <dsp:nvSpPr>
        <dsp:cNvPr id="0" name=""/>
        <dsp:cNvSpPr/>
      </dsp:nvSpPr>
      <dsp:spPr>
        <a:xfrm>
          <a:off x="0" y="64012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/>
            <a:t>Frekvenční rozsah </a:t>
          </a:r>
          <a:r>
            <a:rPr lang="pl-PL" sz="2500" b="0" i="0" kern="1200" baseline="0"/>
            <a:t>od 57 do 71 GHz</a:t>
          </a:r>
          <a:endParaRPr lang="en-US" sz="2500" kern="1200"/>
        </a:p>
      </dsp:txBody>
      <dsp:txXfrm>
        <a:off x="46116" y="110128"/>
        <a:ext cx="8079003" cy="852451"/>
      </dsp:txXfrm>
    </dsp:sp>
    <dsp:sp modelId="{C350BB50-3CCA-4C3C-AC77-6B00E228375B}">
      <dsp:nvSpPr>
        <dsp:cNvPr id="0" name=""/>
        <dsp:cNvSpPr/>
      </dsp:nvSpPr>
      <dsp:spPr>
        <a:xfrm>
          <a:off x="0" y="1047533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0" i="0" kern="1200" baseline="0"/>
            <a:t>Obvykle se používá pro bezdrátové osobní sítě (WPAN) a vnitřní bezdrátové sítě</a:t>
          </a:r>
          <a:endParaRPr lang="en-US" sz="2500" kern="1200"/>
        </a:p>
      </dsp:txBody>
      <dsp:txXfrm>
        <a:off x="46116" y="1093649"/>
        <a:ext cx="8079003" cy="852451"/>
      </dsp:txXfrm>
    </dsp:sp>
    <dsp:sp modelId="{9E33F1FF-BA3F-4DDE-BF34-113F9C9D52B8}">
      <dsp:nvSpPr>
        <dsp:cNvPr id="0" name=""/>
        <dsp:cNvSpPr/>
      </dsp:nvSpPr>
      <dsp:spPr>
        <a:xfrm>
          <a:off x="0" y="2064217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kern="1200" baseline="0"/>
            <a:t>Standart </a:t>
          </a:r>
          <a:r>
            <a:rPr lang="cs-CZ" sz="2500" b="0" i="0" kern="1200" baseline="0"/>
            <a:t>IEEE 802.11ad</a:t>
          </a:r>
          <a:endParaRPr lang="en-US" sz="2500" kern="1200"/>
        </a:p>
      </dsp:txBody>
      <dsp:txXfrm>
        <a:off x="46116" y="2110333"/>
        <a:ext cx="8079003" cy="852451"/>
      </dsp:txXfrm>
    </dsp:sp>
    <dsp:sp modelId="{93C8DDBC-28AD-466E-8778-FD50413FF352}">
      <dsp:nvSpPr>
        <dsp:cNvPr id="0" name=""/>
        <dsp:cNvSpPr/>
      </dsp:nvSpPr>
      <dsp:spPr>
        <a:xfrm>
          <a:off x="0" y="3080900"/>
          <a:ext cx="8171235" cy="944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500" b="0" i="0" kern="1200" baseline="0"/>
            <a:t>Vysoce náchylné na atmosférický útlum a absorpci</a:t>
          </a:r>
          <a:endParaRPr lang="en-US" sz="2500" kern="1200"/>
        </a:p>
      </dsp:txBody>
      <dsp:txXfrm>
        <a:off x="46116" y="3127016"/>
        <a:ext cx="8079003" cy="8524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F2EA1-719A-4792-8112-A8D66C428BE2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635B6-1D77-4E22-B96B-3118B607E2EF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 dirty="0"/>
            <a:t>P</a:t>
          </a:r>
          <a:r>
            <a:rPr lang="cs-CZ" sz="3400" b="0" i="0" kern="1200" baseline="0" dirty="0"/>
            <a:t>ásmo 2,4 GHz</a:t>
          </a:r>
          <a:endParaRPr lang="en-US" sz="3400" kern="1200" dirty="0"/>
        </a:p>
      </dsp:txBody>
      <dsp:txXfrm>
        <a:off x="350259" y="1126082"/>
        <a:ext cx="2599893" cy="1614270"/>
      </dsp:txXfrm>
    </dsp:sp>
    <dsp:sp modelId="{5B74EFC3-01A9-4BA4-9957-8B585F78CD5F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692D2-357F-4B11-A4F7-AB27D6ACB96C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Maximální rychlost 2 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B00EA5C1-AA48-403E-B535-045094F40EFF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BF150-D9DE-48CB-A38D-1778615382CA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 baseline="0"/>
            <a:t>Označován jako Wi-Fi 0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6FD9F-122F-4C35-8C0A-14DB251824E1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AF7B-151B-422A-9AB3-839BC7B7BDB9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 dirty="0"/>
            <a:t>pásmo 5 GHz</a:t>
          </a:r>
          <a:endParaRPr lang="en-US" sz="3400" kern="1200" dirty="0"/>
        </a:p>
      </dsp:txBody>
      <dsp:txXfrm>
        <a:off x="350259" y="1126082"/>
        <a:ext cx="2599893" cy="1614270"/>
      </dsp:txXfrm>
    </dsp:sp>
    <dsp:sp modelId="{581500AF-5C71-41CB-A4F5-83E606A10299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7A276-6A74-4E91-A339-C5D213F7CF2E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/>
            <a:t>Maximální rychlost  54 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E95474F7-A330-4864-B08C-A18838D44C6E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2162F-669D-4AB4-83FB-202F82FFE9FF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b="0" i="0" kern="1200"/>
            <a:t>Označován jako Wi-Fi 1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DBAD5-81B2-4A74-A148-66D324E1ADE7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4DA36-95A6-4BEE-BB58-DEF9E3887025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Pásmo 2,4 GHz</a:t>
          </a:r>
          <a:endParaRPr lang="en-US" sz="3400" kern="1200"/>
        </a:p>
      </dsp:txBody>
      <dsp:txXfrm>
        <a:off x="350259" y="1126082"/>
        <a:ext cx="2599893" cy="1614270"/>
      </dsp:txXfrm>
    </dsp:sp>
    <dsp:sp modelId="{A392DF11-193A-40BC-BAC4-00B024BB73AB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4ED62-E1DC-4CE9-8E35-829AC26B9DA6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Maximální rychlost 11Mb/s</a:t>
          </a:r>
          <a:endParaRPr lang="en-US" sz="3400" kern="1200"/>
        </a:p>
      </dsp:txBody>
      <dsp:txXfrm>
        <a:off x="3650672" y="1126082"/>
        <a:ext cx="2599893" cy="1614270"/>
      </dsp:txXfrm>
    </dsp:sp>
    <dsp:sp modelId="{92F979EA-1921-45A5-A394-16B6A845F4BB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FD9A1-7DCA-406F-B398-F9FCB5658B78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400" kern="1200"/>
            <a:t>Označován jako Wi-Fi 2</a:t>
          </a:r>
          <a:endParaRPr lang="en-US" sz="3400" kern="1200"/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B184E-0F02-4B5C-8DC9-190EFEFA232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4C70A-8DA6-47AE-981F-F0A3334D9E7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Linkov%C3%A1_vrstv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Slovo Wi-Fi nemá žádný rozšířený význam a bylo zvoleno pouze jako zapamatovatelnější název pro tuto technologii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5042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Vznikl v roce 1999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Oproti standardu IEEE 802.11b/IEEE 802.11g je tento stabilnější a vyspělejší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802.11h je doplňující standard, který je navržen s ohledem na evropské podmínky, aby bylo možné sítě využívat mimo budovy</a:t>
            </a:r>
            <a:endParaRPr lang="cs-CZ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40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schválen 1999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Dosah až 12 km ve volném prostředí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987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Schválen 2003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 rozšiřující IEEE 802.11b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869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Schválen 2009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3582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Schválen 2008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5950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Vznikl v roce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vysoká </a:t>
            </a:r>
            <a:r>
              <a:rPr lang="cs-CZ" sz="12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datová propustnost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2173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byl schválen v únoru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baseline="0" dirty="0"/>
              <a:t>zlepšení spolehlivosti 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až čtyřnásobně oproti předchozí Wi-Fi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Standard 802.11ax podporuje iPhone 11 a novější Samsung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A52s 5G,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10, </a:t>
            </a:r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Galaxy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S10 a další (případně novější) zařízení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baseline="0" dirty="0"/>
              <a:t>celková propustnost sítě v prostředí s velkým počtem zařízení</a:t>
            </a:r>
            <a:endParaRPr lang="en-US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9151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Připravovaný, předpokládané vydání v roce 2024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2244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signál bude zeslabovat průchod skrz zdi a předměty, vliv dalších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, použití mikrovlnných trub a řada dalších elektrických a elektronických zařízení.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router – jak dobré a kolik má antén, nastavená „síla“ signálu – na straně opačného to ovlivní i anténa v zařízení, které k </a:t>
            </a:r>
            <a:r>
              <a:rPr lang="cs-CZ" b="0" i="0" dirty="0" err="1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WiFi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 síti připojujete</a:t>
            </a:r>
          </a:p>
          <a:p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2.4 GHz- má méně kanálů</a:t>
            </a:r>
          </a:p>
          <a:p>
            <a:r>
              <a:rPr lang="cs-CZ" b="0" i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5 GHz- 24 </a:t>
            </a:r>
            <a:r>
              <a:rPr lang="cs-CZ" b="0" i="0" dirty="0">
                <a:solidFill>
                  <a:srgbClr val="333333"/>
                </a:solidFill>
                <a:effectLst/>
                <a:latin typeface="Noto Serif" panose="020B0604020202020204" pitchFamily="18" charset="0"/>
              </a:rPr>
              <a:t>nepřekrývajících se kanálů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987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Cenná data=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fotografie, videozáznamy, dokumenty, hudba a filmy, IP kamery, dětské chůvičky a chytré televizory</a:t>
            </a:r>
            <a:endParaRPr lang="cs-CZ" dirty="0"/>
          </a:p>
          <a:p>
            <a:r>
              <a:rPr lang="cs-CZ" dirty="0"/>
              <a:t>Útočník může 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skrze náš router do naší domácí počítačové sítě proniknout a dále může sledovat skrze IP kamery náš soukromý život, krást a zneužívat naše data, nebo z našeho internetového připojení může dále páchat trestnou činnost atd.</a:t>
            </a:r>
          </a:p>
          <a:p>
            <a:r>
              <a:rPr lang="cs-CZ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Routuje</a:t>
            </a:r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= </a:t>
            </a:r>
            <a:r>
              <a:rPr lang="cs-CZ" sz="1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směruje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9523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Pokud obě strany nepodporují 5GHz, tak komunikace pokračuje na 2,4GHz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="0" i="0" dirty="0"/>
              <a:t>Wi-Fi router pracuje na mnohem vyšší frekvenci než například televize nebo rádio</a:t>
            </a:r>
            <a:endParaRPr lang="cs-CZ" dirty="0"/>
          </a:p>
          <a:p>
            <a:r>
              <a:rPr lang="cs-CZ" dirty="0"/>
              <a:t>Vyšší </a:t>
            </a:r>
            <a:r>
              <a:rPr lang="cs-CZ" b="0" i="0" dirty="0">
                <a:solidFill>
                  <a:srgbClr val="222222"/>
                </a:solidFill>
                <a:effectLst/>
                <a:latin typeface="Raleway" pitchFamily="2" charset="-18"/>
              </a:rPr>
              <a:t>frekvence= rychlejší přenos dat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672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WAN=</a:t>
            </a:r>
            <a:r>
              <a:rPr lang="cs-CZ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Wide</a:t>
            </a:r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Area Network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je počítačová síť, která pokrývá rozlehlé geografické území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LAN=</a:t>
            </a:r>
            <a:r>
              <a:rPr lang="cs-CZ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Local</a:t>
            </a:r>
            <a:r>
              <a:rPr lang="cs-CZ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Area Network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cs-CZ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označuje počítačovou síť, 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která pokrývá malé geografické území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WLAN=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7354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1. </a:t>
            </a:r>
            <a:r>
              <a:rPr lang="cs-CZ" baseline="0" dirty="0"/>
              <a:t>T</a:t>
            </a:r>
            <a:r>
              <a:rPr lang="cs-CZ" b="0" i="0" baseline="0" dirty="0"/>
              <a:t>ohoto umí útočníci velice dobře využít, proto je to první věc </a:t>
            </a:r>
            <a:r>
              <a:rPr lang="cs-CZ" baseline="0" dirty="0"/>
              <a:t>p</a:t>
            </a:r>
            <a:r>
              <a:rPr lang="cs-CZ" b="0" i="0" baseline="0" dirty="0"/>
              <a:t>o přihlášení do administrace routeru, kterou je třeba změnit</a:t>
            </a:r>
            <a:endParaRPr lang="en-US" dirty="0"/>
          </a:p>
          <a:p>
            <a:r>
              <a:rPr lang="cs-CZ" dirty="0"/>
              <a:t>K lepšímu zabezpečení je potřeba uživatelské jméno a heslo změnit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Do nastavení se uživatel dostane tak, že v internetovém prohlížeči zadá přístupovou IP adresu nalezenou na štítku nalepeném na routeru a je vyzván k zadání uživatelského jména a hesla</a:t>
            </a:r>
            <a:r>
              <a:rPr lang="cs-CZ" dirty="0"/>
              <a:t> </a:t>
            </a:r>
          </a:p>
          <a:p>
            <a:r>
              <a:rPr lang="cs-CZ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V sekci nastavení Wi-Fi sítě je třeba zadat jméno vysílané Wi-Fi sítě, tzv. SSID a hesla</a:t>
            </a:r>
          </a:p>
          <a:p>
            <a:r>
              <a:rPr lang="cs-CZ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WiFI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Alliance vydala 31. října 2002 popis zabezpečení WPA</a:t>
            </a:r>
            <a:endParaRPr lang="cs-CZ" b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883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Wifi na 2,4 GHz má11 dostupných kanálů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Překážky=</a:t>
            </a:r>
            <a:r>
              <a:rPr lang="cs-CZ" b="0" i="0" dirty="0">
                <a:solidFill>
                  <a:srgbClr val="454545"/>
                </a:solidFill>
                <a:effectLst/>
                <a:latin typeface="Tahoma" panose="020B0604030504040204" pitchFamily="34" charset="0"/>
              </a:rPr>
              <a:t> zdi, stropy nábytek apod.</a:t>
            </a:r>
          </a:p>
          <a:p>
            <a:r>
              <a:rPr lang="cs-CZ" dirty="0"/>
              <a:t>Velká většina zařízení funguje na 2,4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873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Jelikož se více používá 2,4, není tolik přeplněné </a:t>
            </a:r>
          </a:p>
          <a:p>
            <a:r>
              <a:rPr lang="cs-CZ" dirty="0"/>
              <a:t>Výhody- 2., 3., 4. odrážka</a:t>
            </a:r>
          </a:p>
          <a:p>
            <a:r>
              <a:rPr lang="cs-CZ" dirty="0"/>
              <a:t>Nevýhody 5. odrážka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594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Mohlo by se přidat k nejpoužívanějším wifi pásmům (2,4 a 5)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159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Určen převážně pro kabelový internet, jako náhrada za nespolehlivé wifi </a:t>
            </a:r>
          </a:p>
          <a:p>
            <a:r>
              <a:rPr lang="cs-CZ" dirty="0"/>
              <a:t>Standart y ho používá pro vzdálené operace, typicky několik km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1879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krátké vzdálenosti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226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7788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Vznikl v roce 1997</a:t>
            </a:r>
          </a:p>
          <a:p>
            <a:r>
              <a:rPr lang="cs-CZ" dirty="0"/>
              <a:t>První standard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802.11d je používaný v zemích, kde nejsou povoleny systémy používající jiné dodatky ke standardu IEEE 802.11.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802.11e je doplněk vylepšující takzvanou </a:t>
            </a:r>
            <a:r>
              <a:rPr lang="cs-CZ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Media Access </a:t>
            </a:r>
            <a:r>
              <a:rPr lang="cs-CZ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cs-CZ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(MAC) podvrstvu </a:t>
            </a:r>
            <a:r>
              <a:rPr lang="cs-CZ" b="0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linkové vrstvy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4C70A-8DA6-47AE-981F-F0A3334D9E7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221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3920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368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068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9193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019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0532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176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09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22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65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70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66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36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6992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349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152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32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600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48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462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820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58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663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0FCF36-CCA2-4D59-9004-38B5CC4344BC}" type="datetimeFigureOut">
              <a:rPr lang="cs-CZ" smtClean="0"/>
              <a:t>19.04.2023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2CBDE2-3546-45BD-B452-7054C29DB311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8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365tipu.cz/2018/05/16/tip1081-jak-daleko-dosahne-signal-wifi/" TargetMode="External"/><Relationship Id="rId13" Type="http://schemas.openxmlformats.org/officeDocument/2006/relationships/hyperlink" Target="https://cs.wikipedia.org/wiki/Wi-Fi_Protected_Access" TargetMode="External"/><Relationship Id="rId18" Type="http://schemas.openxmlformats.org/officeDocument/2006/relationships/hyperlink" Target="https://www.cnews.cz/ctu-pasmo-60-ghz-uvolneni-listopad-2019" TargetMode="External"/><Relationship Id="rId3" Type="http://schemas.openxmlformats.org/officeDocument/2006/relationships/hyperlink" Target="https://www.cisco.com/c/en/us/products/wireless/what-is-wifi.html" TargetMode="External"/><Relationship Id="rId7" Type="http://schemas.openxmlformats.org/officeDocument/2006/relationships/hyperlink" Target="https://www.airwaynet.cz/vyznejte-se-ve-standardech-wifi/" TargetMode="External"/><Relationship Id="rId12" Type="http://schemas.openxmlformats.org/officeDocument/2006/relationships/hyperlink" Target="https://www.levnapc.cz/wifi-znate-hlavni-rozdily-mezi-pasmy.html" TargetMode="External"/><Relationship Id="rId17" Type="http://schemas.openxmlformats.org/officeDocument/2006/relationships/hyperlink" Target="https://www.tp-link.com/cz/blog/164/%C3%BAvodn%C3%AD-informace-o-p%C3%A1smu-6%C2%A0ghz-pro-wi-fi-6e/" TargetMode="External"/><Relationship Id="rId2" Type="http://schemas.openxmlformats.org/officeDocument/2006/relationships/hyperlink" Target="https://cs.wikipedia.org/wiki/Wi-Fi" TargetMode="External"/><Relationship Id="rId16" Type="http://schemas.openxmlformats.org/officeDocument/2006/relationships/hyperlink" Target="https://www.zive.cz/clanky/bezdratove-site-v-pasmu-37-ghz-uz-pomalu-rostou-ctu-ma-jejich-mapku/sc-3-a-209610/default.asp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s.wikipedia.org/wiki/IEEE_802.11" TargetMode="External"/><Relationship Id="rId11" Type="http://schemas.openxmlformats.org/officeDocument/2006/relationships/hyperlink" Target="https://www.svetandroida.cz/proc-mame-dve-pasma-wi-fi/" TargetMode="External"/><Relationship Id="rId5" Type="http://schemas.openxmlformats.org/officeDocument/2006/relationships/hyperlink" Target="https://vyvoj.hw.cz/produkty/ethernet/co-je-to-wifi-uvod-do-technologie.html" TargetMode="External"/><Relationship Id="rId15" Type="http://schemas.openxmlformats.org/officeDocument/2006/relationships/hyperlink" Target="https://cs.wikipedia.org/wiki/Wi-Fi_6" TargetMode="External"/><Relationship Id="rId10" Type="http://schemas.openxmlformats.org/officeDocument/2006/relationships/hyperlink" Target="https://www.internetembezpecne.cz/internetem-bezpecne/navody/router-zabezpeceni-pripojeni-k-internetu/" TargetMode="External"/><Relationship Id="rId4" Type="http://schemas.openxmlformats.org/officeDocument/2006/relationships/hyperlink" Target="https://www.verizon.com/articles/internet-essentials/wifi-definiton/" TargetMode="External"/><Relationship Id="rId9" Type="http://schemas.openxmlformats.org/officeDocument/2006/relationships/hyperlink" Target="http://www.ropacek.cz/wifi/dosah.html" TargetMode="External"/><Relationship Id="rId14" Type="http://schemas.openxmlformats.org/officeDocument/2006/relationships/hyperlink" Target="https://cs.wikipedia.org/wiki/Wi-Fi_5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Kleurrijke netwerkkabels">
            <a:extLst>
              <a:ext uri="{FF2B5EF4-FFF2-40B4-BE49-F238E27FC236}">
                <a16:creationId xmlns:a16="http://schemas.microsoft.com/office/drawing/2014/main" id="{44534EC4-6AC2-0010-BD23-ECDFB7D7E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8AE0816-B1D0-529F-13FB-9D6F0B3F4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2"/>
                </a:solidFill>
                <a:cs typeface="Arial" panose="020B0604020202020204" pitchFamily="34" charset="0"/>
              </a:rPr>
              <a:t>wifi</a:t>
            </a:r>
          </a:p>
        </p:txBody>
      </p:sp>
    </p:spTree>
    <p:extLst>
      <p:ext uri="{BB962C8B-B14F-4D97-AF65-F5344CB8AC3E}">
        <p14:creationId xmlns:p14="http://schemas.microsoft.com/office/powerpoint/2010/main" val="211834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2DA134-CF08-48A3-FBBB-57FB095D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802.11</a:t>
            </a:r>
            <a:endParaRPr lang="cs-CZ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8F3549C5-4E3C-58AE-04B7-6EE8A5056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66149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32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1351A0-14FD-0F3C-874E-EB855A2A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0" i="0" kern="1200"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IEEE 802.11a</a:t>
            </a:r>
            <a:b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E15E01E3-8AD3-E60A-4C21-DD7BC9496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97617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51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F89799-569D-506F-73C4-AE374AAA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802.11b</a:t>
            </a:r>
            <a:br>
              <a:rPr lang="cs-CZ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A13FC3F-0D51-AB76-0DBC-5972078BD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55508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85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56FCB-DA1C-7E08-B283-DEB149A0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 i="0">
                <a:effectLst/>
                <a:latin typeface="Arial" panose="020B0604020202020204" pitchFamily="34" charset="0"/>
              </a:rPr>
              <a:t>IEEE 802.11g</a:t>
            </a:r>
            <a:br>
              <a:rPr lang="cs-CZ" b="1" i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B5CDE80-141D-A5EB-4AE7-84C2FF10F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13232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312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2932A-9F9B-4E67-311D-508E2FB3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 i="0">
                <a:effectLst/>
                <a:latin typeface="Arial" panose="020B0604020202020204" pitchFamily="34" charset="0"/>
              </a:rPr>
              <a:t>IEEE 802.11n</a:t>
            </a:r>
            <a:br>
              <a:rPr lang="cs-CZ" b="1" i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E5E742B-6A6F-A687-316D-5E08FAEF9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2891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805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67DFDB-F048-6589-92B4-2202A6E9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IEEE 802.11y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31AD0CB-0AA1-2D14-2A53-76B87751D4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881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828C0C-E567-69B9-9B47-C9882ED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i="0">
                <a:effectLst/>
                <a:latin typeface="Arial" panose="020B0604020202020204" pitchFamily="34" charset="0"/>
              </a:rPr>
              <a:t>IEEE 802.11ac</a:t>
            </a:r>
            <a:endParaRPr lang="cs-CZ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9BF7208-F32B-C72F-D9EF-1FD012083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17854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928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8C88A5-8115-9129-3817-7C53A148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i="0">
                <a:effectLst/>
                <a:latin typeface="Arial" panose="020B0604020202020204" pitchFamily="34" charset="0"/>
              </a:rPr>
              <a:t>IEEE 802.11ax</a:t>
            </a:r>
            <a:endParaRPr lang="cs-CZ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E8E084BF-95B4-2755-9EC8-4B025C8B6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62089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792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08610-6F78-4D51-6663-AD7606B6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cs-CZ" dirty="0"/>
              <a:t>IEEE 802.11be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A14BBD5D-7044-29B9-F2D4-F570F1605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66813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713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C87B54-C762-085A-F4B6-17F5DCC4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1" y="387439"/>
            <a:ext cx="1737360" cy="723452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Dosah</a:t>
            </a:r>
          </a:p>
        </p:txBody>
      </p:sp>
      <p:graphicFrame>
        <p:nvGraphicFramePr>
          <p:cNvPr id="65" name="Zástupný obsah 2">
            <a:extLst>
              <a:ext uri="{FF2B5EF4-FFF2-40B4-BE49-F238E27FC236}">
                <a16:creationId xmlns:a16="http://schemas.microsoft.com/office/drawing/2014/main" id="{46936E77-6697-971C-6635-39F5B307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492863"/>
              </p:ext>
            </p:extLst>
          </p:nvPr>
        </p:nvGraphicFramePr>
        <p:xfrm>
          <a:off x="2519265" y="1726163"/>
          <a:ext cx="8238931" cy="4012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747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DD1F1D-10E0-5B89-35CF-A6B13D1A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86" y="373951"/>
            <a:ext cx="3621024" cy="653093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Co to je?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7C40003B-3543-4E89-4A58-122931A3B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067226"/>
              </p:ext>
            </p:extLst>
          </p:nvPr>
        </p:nvGraphicFramePr>
        <p:xfrm>
          <a:off x="2508359" y="1716833"/>
          <a:ext cx="8256104" cy="4002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545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C866B-1C5F-95B7-C4EA-A68C3598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1" y="381164"/>
            <a:ext cx="3415552" cy="891092"/>
          </a:xfrm>
        </p:spPr>
        <p:txBody>
          <a:bodyPr>
            <a:normAutofit/>
          </a:bodyPr>
          <a:lstStyle/>
          <a:p>
            <a:r>
              <a:rPr lang="cs-CZ" sz="4000">
                <a:latin typeface="Arial" panose="020B0604020202020204" pitchFamily="34" charset="0"/>
                <a:cs typeface="Arial" panose="020B0604020202020204" pitchFamily="34" charset="0"/>
              </a:rPr>
              <a:t>Zabezpečení</a:t>
            </a:r>
            <a:endParaRPr lang="cs-CZ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32" name="Content Placeholder 1029">
            <a:extLst>
              <a:ext uri="{FF2B5EF4-FFF2-40B4-BE49-F238E27FC236}">
                <a16:creationId xmlns:a16="http://schemas.microsoft.com/office/drawing/2014/main" id="{9638E422-8A6E-178A-567C-44DE5AEFB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10740"/>
              </p:ext>
            </p:extLst>
          </p:nvPr>
        </p:nvGraphicFramePr>
        <p:xfrm>
          <a:off x="2845835" y="1744825"/>
          <a:ext cx="8173617" cy="4030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991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9D12CCC-9D67-802F-0992-2A6C7226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466" y="0"/>
            <a:ext cx="90704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2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0C837-B2AD-F25E-A8E7-1C00EBA8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45" y="397408"/>
            <a:ext cx="5451677" cy="684943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Jak zabezpečit router?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22876742-4990-F4EF-A2FC-95B88046B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105071"/>
              </p:ext>
            </p:extLst>
          </p:nvPr>
        </p:nvGraphicFramePr>
        <p:xfrm>
          <a:off x="2500603" y="1688840"/>
          <a:ext cx="8266923" cy="404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35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0190014A-5BC6-EF27-3604-EEA0639D70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2" y="0"/>
            <a:ext cx="11106730" cy="685800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3BE1120A-7749-4FEA-BEBC-172FD425480E}"/>
              </a:ext>
            </a:extLst>
          </p:cNvPr>
          <p:cNvSpPr/>
          <p:nvPr/>
        </p:nvSpPr>
        <p:spPr>
          <a:xfrm>
            <a:off x="542636" y="2506532"/>
            <a:ext cx="3717394" cy="806823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F427CB8-7FF4-6D86-8E51-5FD21E84CD69}"/>
              </a:ext>
            </a:extLst>
          </p:cNvPr>
          <p:cNvSpPr txBox="1"/>
          <p:nvPr/>
        </p:nvSpPr>
        <p:spPr>
          <a:xfrm>
            <a:off x="542636" y="2617555"/>
            <a:ext cx="358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Konec prezentace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9B0163C-59E5-793A-0546-1B30DB5052DE}"/>
              </a:ext>
            </a:extLst>
          </p:cNvPr>
          <p:cNvSpPr/>
          <p:nvPr/>
        </p:nvSpPr>
        <p:spPr>
          <a:xfrm>
            <a:off x="4130936" y="2617555"/>
            <a:ext cx="365760" cy="584775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95F7330C-0BF3-7BD0-E91F-C7C6E6195125}"/>
              </a:ext>
            </a:extLst>
          </p:cNvPr>
          <p:cNvSpPr/>
          <p:nvPr/>
        </p:nvSpPr>
        <p:spPr>
          <a:xfrm>
            <a:off x="542636" y="3840480"/>
            <a:ext cx="898889" cy="584775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6A41B25-8AA0-E844-C74B-4F764DFD2936}"/>
              </a:ext>
            </a:extLst>
          </p:cNvPr>
          <p:cNvSpPr txBox="1"/>
          <p:nvPr/>
        </p:nvSpPr>
        <p:spPr>
          <a:xfrm>
            <a:off x="542636" y="3729455"/>
            <a:ext cx="1598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Zkuste: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D4FCF05D-7009-1D03-A4AC-5E1ADE8398A1}"/>
              </a:ext>
            </a:extLst>
          </p:cNvPr>
          <p:cNvSpPr/>
          <p:nvPr/>
        </p:nvSpPr>
        <p:spPr>
          <a:xfrm>
            <a:off x="1785769" y="4539727"/>
            <a:ext cx="9531276" cy="584775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1D21D5C4-720F-A510-F8C4-120C5BC2FCCF}"/>
              </a:ext>
            </a:extLst>
          </p:cNvPr>
          <p:cNvSpPr txBox="1"/>
          <p:nvPr/>
        </p:nvSpPr>
        <p:spPr>
          <a:xfrm>
            <a:off x="1785769" y="4457528"/>
            <a:ext cx="3087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Nesmát se mi 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5A0B86BC-BBB9-57E3-C0A0-A258E6F5613B}"/>
              </a:ext>
            </a:extLst>
          </p:cNvPr>
          <p:cNvSpPr/>
          <p:nvPr/>
        </p:nvSpPr>
        <p:spPr>
          <a:xfrm>
            <a:off x="1699708" y="5124502"/>
            <a:ext cx="4496697" cy="695383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0A21B1C2-A331-1B4A-E070-43A871F2801A}"/>
              </a:ext>
            </a:extLst>
          </p:cNvPr>
          <p:cNvSpPr txBox="1"/>
          <p:nvPr/>
        </p:nvSpPr>
        <p:spPr>
          <a:xfrm>
            <a:off x="1785769" y="5166015"/>
            <a:ext cx="500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Dát mi dobré hodnocení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6758B876-882E-7B4F-EBD2-931447AA9DBE}"/>
              </a:ext>
            </a:extLst>
          </p:cNvPr>
          <p:cNvSpPr/>
          <p:nvPr/>
        </p:nvSpPr>
        <p:spPr>
          <a:xfrm>
            <a:off x="1785769" y="5819885"/>
            <a:ext cx="7799295" cy="695383"/>
          </a:xfrm>
          <a:prstGeom prst="rect">
            <a:avLst/>
          </a:prstGeom>
          <a:solidFill>
            <a:srgbClr val="202124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8DA88CC-7F26-4168-2C8D-53491E0B30BC}"/>
              </a:ext>
            </a:extLst>
          </p:cNvPr>
          <p:cNvSpPr txBox="1"/>
          <p:nvPr/>
        </p:nvSpPr>
        <p:spPr>
          <a:xfrm>
            <a:off x="1785769" y="5809472"/>
            <a:ext cx="8788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Dělat, že chápete, co jsem teď odprezentovala</a:t>
            </a:r>
          </a:p>
        </p:txBody>
      </p:sp>
    </p:spTree>
    <p:extLst>
      <p:ext uri="{BB962C8B-B14F-4D97-AF65-F5344CB8AC3E}">
        <p14:creationId xmlns:p14="http://schemas.microsoft.com/office/powerpoint/2010/main" val="3453667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943DBD-8AA8-C441-CAAC-AE408D5B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98" y="163770"/>
            <a:ext cx="3007291" cy="538644"/>
          </a:xfrm>
        </p:spPr>
        <p:txBody>
          <a:bodyPr>
            <a:normAutofit fontScale="90000"/>
          </a:bodyPr>
          <a:lstStyle/>
          <a:p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Citace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83635-2FC2-6251-40F3-D283E3EB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90" y="852408"/>
            <a:ext cx="10445857" cy="5751592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Wi-Fi.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</a:t>
            </a:r>
            <a:endParaRPr lang="pl-PL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en-US" sz="1200" b="0" i="0" dirty="0">
                <a:solidFill>
                  <a:schemeClr val="tx1"/>
                </a:solidFill>
                <a:effectLst/>
              </a:rPr>
              <a:t>What Is Wi-Fi?. </a:t>
            </a:r>
            <a:r>
              <a:rPr lang="en-US" sz="1200" b="0" i="1" dirty="0">
                <a:solidFill>
                  <a:schemeClr val="tx1"/>
                </a:solidFill>
                <a:effectLst/>
              </a:rPr>
              <a:t>Cisco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 [online]. [cit. 2023-01-20]. </a:t>
            </a:r>
            <a:r>
              <a:rPr lang="en-US" sz="1200" b="0" i="0" dirty="0" err="1">
                <a:solidFill>
                  <a:schemeClr val="tx1"/>
                </a:solidFill>
                <a:effectLst/>
              </a:rPr>
              <a:t>Dostupné</a:t>
            </a:r>
            <a:r>
              <a:rPr lang="en-US" sz="1200" b="0" i="0" dirty="0">
                <a:solidFill>
                  <a:schemeClr val="tx1"/>
                </a:solidFill>
                <a:effectLst/>
              </a:rPr>
              <a:t> z: </a:t>
            </a:r>
            <a:r>
              <a:rPr lang="en-US" sz="1200" b="0" i="0" dirty="0">
                <a:solidFill>
                  <a:schemeClr val="accent5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https://www.cisco.com/c/en/us/products/wireless/what-is-wifi.html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Wi-Fi.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Verizon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https://www.verizon.com/articles/internet-essentials/wifi-definiton/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Co je to WiFi - úvod do technologie.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Vyvoj.hw.cz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https://vyvoj.hw.cz/produkty/ethernet/co-je-to-wifi-uvod-do-technologie.html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it-IT" sz="1200" b="0" i="0" dirty="0">
                <a:solidFill>
                  <a:schemeClr val="tx1"/>
                </a:solidFill>
                <a:effectLst/>
              </a:rPr>
              <a:t>IEEE_802.11. </a:t>
            </a:r>
            <a:r>
              <a:rPr lang="it-IT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it-IT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it-IT" sz="1200" b="0" i="0" dirty="0">
                <a:solidFill>
                  <a:schemeClr val="accent5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https://cs.wikipedia.org/wiki/IEEE_802.11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Vyznejte se ve standardech </a:t>
            </a:r>
            <a:r>
              <a:rPr lang="cs-CZ" sz="1200" b="0" i="0" dirty="0" err="1">
                <a:solidFill>
                  <a:schemeClr val="tx1"/>
                </a:solidFill>
                <a:effectLst/>
              </a:rPr>
              <a:t>WiFi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. 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Airwaynet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https://www.airwaynet.cz/vyznejte-se-ve-standardech-wifi/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TIP#1081: Jak daleko dosáhne signál </a:t>
            </a:r>
            <a:r>
              <a:rPr lang="cs-CZ" sz="1200" b="0" i="0" dirty="0" err="1">
                <a:solidFill>
                  <a:schemeClr val="tx1"/>
                </a:solidFill>
                <a:effectLst/>
              </a:rPr>
              <a:t>WiFi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?.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365tipu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https://365tipu.cz/2018/05/16/tip1081-jak-daleko-dosahne-signal-wifi/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Wi-Fi - Dosah.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Ropacek.cz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http://www.ropacek.cz/wifi/dosah.html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Zabezpečení připojení k internetu.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Internetem bezpečně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https://www.internetembezpecne.cz/internetem-bezpecne/navody/router-zabezpeceni-pripojeni-k-internetu/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2,4, nebo 5 GHz? Proč máme dvě pásma Wi-Fi a čím se liší?.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Svět androida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https://www.svetandroida.cz/proc-mame-dve-pasma-wi-fi/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Wifi – Znáte hlavní rozdíly mezi pásmy 2,4 GHz a 5 GHz?. 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LevnaPC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https://www.levnapc.cz/wifi-znate-hlavni-rozdily-mezi-pasmy.html</a:t>
            </a:r>
            <a:endParaRPr lang="cs-CZ" sz="1200" dirty="0"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Wi-Fi </a:t>
            </a:r>
            <a:r>
              <a:rPr lang="cs-CZ" sz="1200" b="0" i="0" dirty="0" err="1">
                <a:solidFill>
                  <a:schemeClr val="tx1"/>
                </a:solidFill>
                <a:effectLst/>
              </a:rPr>
              <a:t>Protected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 Access.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cs-CZ" sz="1200" b="0" i="0" dirty="0">
                <a:solidFill>
                  <a:schemeClr val="accent5"/>
                </a:solidFill>
                <a:effectLst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https://cs.wikipedia.org/wiki/Wi-Fi_Protected_Access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Wi-Fi 5.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https://cs.wikipedia.org/wiki/Wi-Fi_5</a:t>
            </a:r>
            <a:endParaRPr lang="pl-PL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pl-PL" sz="1200" b="0" i="0" dirty="0">
                <a:solidFill>
                  <a:schemeClr val="tx1"/>
                </a:solidFill>
                <a:effectLst/>
              </a:rPr>
              <a:t>Wi-Fi 6. </a:t>
            </a:r>
            <a:r>
              <a:rPr lang="pl-PL" sz="1200" b="0" i="1" dirty="0">
                <a:solidFill>
                  <a:schemeClr val="tx1"/>
                </a:solidFill>
                <a:effectLst/>
              </a:rPr>
              <a:t>Wikipedia</a:t>
            </a:r>
            <a:r>
              <a:rPr lang="pl-PL" sz="1200" b="0" i="0" dirty="0">
                <a:solidFill>
                  <a:schemeClr val="tx1"/>
                </a:solidFill>
                <a:effectLst/>
              </a:rPr>
              <a:t> [online]. [cit. 2023-01-20]. Dostupné z: </a:t>
            </a:r>
            <a:r>
              <a:rPr lang="pl-PL" sz="1200" b="0" i="0" dirty="0">
                <a:solidFill>
                  <a:schemeClr val="accent5"/>
                </a:solidFill>
                <a:effectLst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https://cs.wikipedia.org/wiki/Wi-Fi_6</a:t>
            </a:r>
            <a:r>
              <a:rPr lang="pl-PL" sz="1200" b="0" i="0" dirty="0">
                <a:solidFill>
                  <a:schemeClr val="accent5"/>
                </a:solidFill>
                <a:effectLst/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cs-CZ" sz="1200" b="0" i="0" dirty="0">
                <a:solidFill>
                  <a:schemeClr val="tx1"/>
                </a:solidFill>
                <a:effectLst/>
              </a:rPr>
              <a:t>Bezdrátové sítě v pásmu 3,7 GHz už pomalu rostou. ČTÚ má jejich mapku – Živě.cz.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Živě.cz – O počítačích, internetu, vědě a technice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Copyright © 2023 Copyright CZECH NEWS CENTER a.s. a dodavatelé obsahu. [cit. 19.04.2023]. Dostupné z: </a:t>
            </a:r>
            <a:r>
              <a:rPr lang="cs-CZ" sz="1200" b="0" i="0" u="none" strike="noStrike" dirty="0">
                <a:solidFill>
                  <a:schemeClr val="accent5"/>
                </a:solidFill>
                <a:effectLst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https://www.zive.cz/clanky/bezdratove-site-v-pasmu-37-ghz-uz-pomalu-rostou-ctu-ma-jejich-mapku/sc-3-a-209610/default.aspx</a:t>
            </a:r>
            <a:endParaRPr lang="cs-CZ" sz="1200" b="0" i="0" u="none" strike="noStrike" dirty="0">
              <a:solidFill>
                <a:schemeClr val="accent5"/>
              </a:solidFill>
              <a:effectLst/>
            </a:endParaRPr>
          </a:p>
          <a:p>
            <a:pPr algn="l"/>
            <a:r>
              <a:rPr lang="cs-CZ" sz="1200" b="0" i="0" dirty="0">
                <a:solidFill>
                  <a:schemeClr val="tx1"/>
                </a:solidFill>
                <a:effectLst/>
              </a:rPr>
              <a:t>Úvodní informace o pásmu 6 GHz pro Wi-Fi 6E | TP-Link Česká republika.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301 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Moved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 </a:t>
            </a:r>
            <a:r>
              <a:rPr lang="cs-CZ" sz="1200" b="0" i="1" dirty="0" err="1">
                <a:solidFill>
                  <a:schemeClr val="tx1"/>
                </a:solidFill>
                <a:effectLst/>
              </a:rPr>
              <a:t>Permanently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Copyright © 2023 TP [cit. 19.04.2023]. Dostupné z: </a:t>
            </a:r>
            <a:r>
              <a:rPr lang="cs-CZ" sz="1200" b="0" i="0" u="none" strike="noStrike" dirty="0">
                <a:solidFill>
                  <a:schemeClr val="accent5"/>
                </a:solidFill>
                <a:effectLst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https://www.tp-link.com/cz/blog/164/%C3%BAvodn%C3%AD-informace-o-p%C3%A1smu-6%C2%A0ghz-pro-wi-fi-6e/</a:t>
            </a: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r>
              <a:rPr lang="cs-CZ" sz="1200" b="0" i="0" dirty="0">
                <a:solidFill>
                  <a:schemeClr val="tx1"/>
                </a:solidFill>
                <a:effectLst/>
              </a:rPr>
              <a:t>ČTÚ uvolňuje pásmo 60 GHz, venkovní Wi-Fi zrychlí 10× - Cnews.cz. </a:t>
            </a:r>
            <a:r>
              <a:rPr lang="cs-CZ" sz="1200" b="0" i="1" dirty="0">
                <a:solidFill>
                  <a:schemeClr val="tx1"/>
                </a:solidFill>
                <a:effectLst/>
              </a:rPr>
              <a:t>Cnews.cz – Píšeme o technologiích a internetu</a:t>
            </a:r>
            <a:r>
              <a:rPr lang="cs-CZ" sz="1200" b="0" i="0" dirty="0">
                <a:solidFill>
                  <a:schemeClr val="tx1"/>
                </a:solidFill>
                <a:effectLst/>
              </a:rPr>
              <a:t> [online]. Copyright © 1997 [cit. 19.04.2023]. Dostupné z: </a:t>
            </a:r>
            <a:r>
              <a:rPr lang="cs-CZ" sz="1200" b="0" i="0" u="none" strike="noStrike" dirty="0">
                <a:solidFill>
                  <a:schemeClr val="accent5"/>
                </a:solidFill>
                <a:effectLst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https://www.cnews.cz/ctu-pasmo-60-ghz-uvolneni-listopad-2019</a:t>
            </a:r>
            <a:br>
              <a:rPr lang="cs-CZ" sz="1200" b="0" i="0" dirty="0">
                <a:solidFill>
                  <a:schemeClr val="accent5"/>
                </a:solidFill>
                <a:effectLst/>
              </a:rPr>
            </a:br>
            <a:endParaRPr lang="cs-CZ" sz="1200" b="0" i="0" dirty="0">
              <a:solidFill>
                <a:schemeClr val="accent5"/>
              </a:solidFill>
              <a:effectLst/>
            </a:endParaRPr>
          </a:p>
          <a:p>
            <a:pPr>
              <a:buClr>
                <a:schemeClr val="tx1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7266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B5481-517E-79BB-3A0A-0547EC02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69" y="379900"/>
            <a:ext cx="4746458" cy="741449"/>
          </a:xfrm>
        </p:spPr>
        <p:txBody>
          <a:bodyPr>
            <a:normAutofit fontScale="90000"/>
          </a:bodyPr>
          <a:lstStyle/>
          <a:p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Repozitář</a:t>
            </a:r>
            <a:r>
              <a:rPr lang="cs-CZ" dirty="0"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cs-CZ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cs-C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CD1F13-BE3C-CFE6-FDDC-3A4D3057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098" y="2808208"/>
            <a:ext cx="5610387" cy="976392"/>
          </a:xfrm>
        </p:spPr>
        <p:txBody>
          <a:bodyPr>
            <a:normAutofit/>
          </a:bodyPr>
          <a:lstStyle/>
          <a:p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https://github.com/proch4zkov4/prezentace-wifi.git</a:t>
            </a:r>
          </a:p>
        </p:txBody>
      </p:sp>
    </p:spTree>
    <p:extLst>
      <p:ext uri="{BB962C8B-B14F-4D97-AF65-F5344CB8AC3E}">
        <p14:creationId xmlns:p14="http://schemas.microsoft.com/office/powerpoint/2010/main" val="1566103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359F1A-9554-33DB-F69A-353E2AD8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1" y="393499"/>
            <a:ext cx="3100281" cy="693627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Pásma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81FE25B6-12DE-C56A-5E79-8651E64CE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291167"/>
              </p:ext>
            </p:extLst>
          </p:nvPr>
        </p:nvGraphicFramePr>
        <p:xfrm>
          <a:off x="2477144" y="1708134"/>
          <a:ext cx="8318373" cy="399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316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BA942-2D42-181F-11C1-AA6D7676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07" y="386690"/>
            <a:ext cx="3999183" cy="724623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Pásmo</a:t>
            </a:r>
            <a:r>
              <a:rPr lang="cs-CZ" dirty="0"/>
              <a:t> 2,4 GHz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4345BB3F-C584-0066-9E57-A28D38B9E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52064"/>
              </p:ext>
            </p:extLst>
          </p:nvPr>
        </p:nvGraphicFramePr>
        <p:xfrm>
          <a:off x="2519265" y="1707502"/>
          <a:ext cx="8238931" cy="4021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6635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6A3530-AD76-4FA1-F5B7-9C7DB054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58" y="387500"/>
            <a:ext cx="3630707" cy="863301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Pásmo</a:t>
            </a:r>
            <a:r>
              <a:rPr lang="cs-CZ" dirty="0"/>
              <a:t> 5GHz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2" name="Zástupný obsah 2">
            <a:extLst>
              <a:ext uri="{FF2B5EF4-FFF2-40B4-BE49-F238E27FC236}">
                <a16:creationId xmlns:a16="http://schemas.microsoft.com/office/drawing/2014/main" id="{936F4656-4A75-9E6D-43E1-6E56362C4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49079"/>
              </p:ext>
            </p:extLst>
          </p:nvPr>
        </p:nvGraphicFramePr>
        <p:xfrm>
          <a:off x="2500603" y="1638301"/>
          <a:ext cx="8257593" cy="4090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6075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3AECB0-BA4C-6CFC-D510-990C21D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324" y="402508"/>
            <a:ext cx="9601200" cy="1485900"/>
          </a:xfrm>
        </p:spPr>
        <p:txBody>
          <a:bodyPr/>
          <a:lstStyle/>
          <a:p>
            <a:r>
              <a:rPr lang="cs-CZ" dirty="0"/>
              <a:t>Pásmo 6 GHz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8AEAB42-2ABB-0D87-2C33-7481ABC0C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095733"/>
              </p:ext>
            </p:extLst>
          </p:nvPr>
        </p:nvGraphicFramePr>
        <p:xfrm>
          <a:off x="2517058" y="1612490"/>
          <a:ext cx="8229600" cy="410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642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B4BF21E9-02C4-28C3-289F-CF9D9E8C2101}"/>
              </a:ext>
            </a:extLst>
          </p:cNvPr>
          <p:cNvSpPr/>
          <p:nvPr/>
        </p:nvSpPr>
        <p:spPr>
          <a:xfrm>
            <a:off x="2529629" y="5006278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CB8F1F71-C525-24AC-19AB-0ACEAE70BF73}"/>
              </a:ext>
            </a:extLst>
          </p:cNvPr>
          <p:cNvSpPr/>
          <p:nvPr/>
        </p:nvSpPr>
        <p:spPr>
          <a:xfrm>
            <a:off x="2529629" y="4153868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C570A16A-EE41-9138-5769-124B31D75DDC}"/>
              </a:ext>
            </a:extLst>
          </p:cNvPr>
          <p:cNvSpPr/>
          <p:nvPr/>
        </p:nvSpPr>
        <p:spPr>
          <a:xfrm>
            <a:off x="2529629" y="3318126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FFF70A78-12B6-543C-203F-C4FF8B480851}"/>
              </a:ext>
            </a:extLst>
          </p:cNvPr>
          <p:cNvSpPr/>
          <p:nvPr/>
        </p:nvSpPr>
        <p:spPr>
          <a:xfrm>
            <a:off x="2529629" y="2469872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CEE32CD-F1D9-1D93-093D-4D0647D8B4D1}"/>
              </a:ext>
            </a:extLst>
          </p:cNvPr>
          <p:cNvSpPr/>
          <p:nvPr/>
        </p:nvSpPr>
        <p:spPr>
          <a:xfrm>
            <a:off x="2529629" y="1653812"/>
            <a:ext cx="8236694" cy="7342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F4E235E-C733-2AF9-82A3-5810B7C6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70647"/>
            <a:ext cx="3867374" cy="734209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Pásmo 3,7 GHz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DB7B9B-59C5-D3D2-339E-EADC249A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629" y="1653813"/>
            <a:ext cx="8236694" cy="6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  <a:cs typeface="Arial" panose="020B0604020202020204" pitchFamily="34" charset="0"/>
              </a:rPr>
              <a:t>Frekvenční rozsah od 3,3 do 4,2 GHz</a:t>
            </a:r>
            <a:endParaRPr lang="cs-CZ" sz="3100" dirty="0">
              <a:solidFill>
                <a:schemeClr val="bg1"/>
              </a:solidFill>
            </a:endParaRPr>
          </a:p>
          <a:p>
            <a:endParaRPr lang="cs-CZ" sz="3100" b="0" i="0" dirty="0">
              <a:solidFill>
                <a:srgbClr val="000000"/>
              </a:solidFill>
              <a:effectLst/>
            </a:endParaRPr>
          </a:p>
          <a:p>
            <a:endParaRPr lang="cs-CZ" b="0" i="0" dirty="0">
              <a:solidFill>
                <a:srgbClr val="000000"/>
              </a:solidFill>
              <a:effectLst/>
            </a:endParaRPr>
          </a:p>
          <a:p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9883AFBD-BC31-8379-2040-2530FA59F594}"/>
              </a:ext>
            </a:extLst>
          </p:cNvPr>
          <p:cNvSpPr txBox="1"/>
          <p:nvPr/>
        </p:nvSpPr>
        <p:spPr>
          <a:xfrm>
            <a:off x="2529629" y="5083277"/>
            <a:ext cx="82366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  <a:cs typeface="Arial" panose="020B0604020202020204" pitchFamily="34" charset="0"/>
              </a:rPr>
              <a:t>Satelitní komunikace a 5G mobilní sítě</a:t>
            </a:r>
            <a:endParaRPr lang="cs-CZ" sz="3100" b="0" i="0" kern="1200" dirty="0">
              <a:solidFill>
                <a:schemeClr val="bg1"/>
              </a:solidFill>
              <a:effectLst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D672515-8ED7-9E60-1479-0DF79CFC0210}"/>
              </a:ext>
            </a:extLst>
          </p:cNvPr>
          <p:cNvSpPr txBox="1"/>
          <p:nvPr/>
        </p:nvSpPr>
        <p:spPr>
          <a:xfrm>
            <a:off x="2529629" y="4288022"/>
            <a:ext cx="82366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</a:rPr>
              <a:t>Standart </a:t>
            </a:r>
            <a:r>
              <a:rPr lang="cs-CZ" sz="3100" b="0" i="0" kern="1200" dirty="0">
                <a:solidFill>
                  <a:schemeClr val="bg1"/>
                </a:solidFill>
                <a:effectLst/>
                <a:ea typeface="+mn-ea"/>
                <a:cs typeface="Arial" panose="020B0604020202020204" pitchFamily="34" charset="0"/>
              </a:rPr>
              <a:t>IEEE 802.11y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54EEB2D5-48C4-E1B8-12E6-9ECF858284DB}"/>
              </a:ext>
            </a:extLst>
          </p:cNvPr>
          <p:cNvSpPr txBox="1"/>
          <p:nvPr/>
        </p:nvSpPr>
        <p:spPr>
          <a:xfrm>
            <a:off x="2529629" y="3406004"/>
            <a:ext cx="823669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100" dirty="0">
                <a:solidFill>
                  <a:schemeClr val="bg1"/>
                </a:solidFill>
              </a:rPr>
              <a:t>Využívá ho </a:t>
            </a:r>
            <a:r>
              <a:rPr lang="cs-CZ" sz="3100" b="0" i="0" dirty="0" err="1">
                <a:solidFill>
                  <a:schemeClr val="bg1"/>
                </a:solidFill>
                <a:effectLst/>
              </a:rPr>
              <a:t>Nordic</a:t>
            </a:r>
            <a:r>
              <a:rPr lang="cs-CZ" sz="3100" b="0" i="0" dirty="0">
                <a:solidFill>
                  <a:schemeClr val="bg1"/>
                </a:solidFill>
                <a:effectLst/>
              </a:rPr>
              <a:t>, </a:t>
            </a:r>
            <a:r>
              <a:rPr lang="cs-CZ" sz="3100" b="0" i="0" dirty="0" err="1">
                <a:solidFill>
                  <a:schemeClr val="bg1"/>
                </a:solidFill>
                <a:effectLst/>
              </a:rPr>
              <a:t>Poda</a:t>
            </a:r>
            <a:r>
              <a:rPr lang="cs-CZ" sz="3100" b="0" i="0" dirty="0">
                <a:solidFill>
                  <a:schemeClr val="bg1"/>
                </a:solidFill>
                <a:effectLst/>
              </a:rPr>
              <a:t> a O2</a:t>
            </a:r>
          </a:p>
          <a:p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4507B56-4C67-C8F5-8D84-4006B25E2AF4}"/>
              </a:ext>
            </a:extLst>
          </p:cNvPr>
          <p:cNvSpPr txBox="1"/>
          <p:nvPr/>
        </p:nvSpPr>
        <p:spPr>
          <a:xfrm>
            <a:off x="2529629" y="2506222"/>
            <a:ext cx="823669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cs-CZ" sz="3100" dirty="0">
                <a:solidFill>
                  <a:schemeClr val="bg1"/>
                </a:solidFill>
              </a:rPr>
              <a:t>Není určeno pro telefony</a:t>
            </a:r>
          </a:p>
        </p:txBody>
      </p:sp>
    </p:spTree>
    <p:extLst>
      <p:ext uri="{BB962C8B-B14F-4D97-AF65-F5344CB8AC3E}">
        <p14:creationId xmlns:p14="http://schemas.microsoft.com/office/powerpoint/2010/main" val="2628485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5EAA4A-AEE1-836E-032F-DCAED940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94" y="395186"/>
            <a:ext cx="9601200" cy="1485900"/>
          </a:xfrm>
        </p:spPr>
        <p:txBody>
          <a:bodyPr>
            <a:normAutofit/>
          </a:bodyPr>
          <a:lstStyle/>
          <a:p>
            <a:r>
              <a:rPr lang="cs-CZ" dirty="0"/>
              <a:t>Pásmo 60 GHz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A829969-0195-3831-90F6-4097F1E7C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14940"/>
              </p:ext>
            </p:extLst>
          </p:nvPr>
        </p:nvGraphicFramePr>
        <p:xfrm>
          <a:off x="2548646" y="1663430"/>
          <a:ext cx="8171235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393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A8DEF4-0D57-11D8-4A40-0441C4C2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84" y="387439"/>
            <a:ext cx="2593296" cy="788218"/>
          </a:xfrm>
        </p:spPr>
        <p:txBody>
          <a:bodyPr>
            <a:normAutofit/>
          </a:bodyPr>
          <a:lstStyle/>
          <a:p>
            <a:r>
              <a:rPr lang="cs-CZ" sz="4000" dirty="0">
                <a:latin typeface="Arial" panose="020B0604020202020204" pitchFamily="34" charset="0"/>
                <a:cs typeface="Arial" panose="020B0604020202020204" pitchFamily="34" charset="0"/>
              </a:rPr>
              <a:t>Standardy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CA265D-4994-1767-4C51-AC16E38F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1800">
              <a:latin typeface="asap"/>
            </a:endParaRPr>
          </a:p>
          <a:p>
            <a:endParaRPr lang="cs-CZ" sz="1800" b="0" i="0">
              <a:effectLst/>
              <a:latin typeface="asap"/>
            </a:endParaRPr>
          </a:p>
        </p:txBody>
      </p:sp>
      <p:graphicFrame>
        <p:nvGraphicFramePr>
          <p:cNvPr id="28" name="Tabulka 28">
            <a:extLst>
              <a:ext uri="{FF2B5EF4-FFF2-40B4-BE49-F238E27FC236}">
                <a16:creationId xmlns:a16="http://schemas.microsoft.com/office/drawing/2014/main" id="{E92C3457-DA11-C269-4933-ED88C912D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07286"/>
              </p:ext>
            </p:extLst>
          </p:nvPr>
        </p:nvGraphicFramePr>
        <p:xfrm>
          <a:off x="4001845" y="1639645"/>
          <a:ext cx="5862918" cy="419108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8183">
                  <a:extLst>
                    <a:ext uri="{9D8B030D-6E8A-4147-A177-3AD203B41FA5}">
                      <a16:colId xmlns:a16="http://schemas.microsoft.com/office/drawing/2014/main" val="1258759203"/>
                    </a:ext>
                  </a:extLst>
                </a:gridCol>
                <a:gridCol w="914181">
                  <a:extLst>
                    <a:ext uri="{9D8B030D-6E8A-4147-A177-3AD203B41FA5}">
                      <a16:colId xmlns:a16="http://schemas.microsoft.com/office/drawing/2014/main" val="1323046685"/>
                    </a:ext>
                  </a:extLst>
                </a:gridCol>
                <a:gridCol w="1285263">
                  <a:extLst>
                    <a:ext uri="{9D8B030D-6E8A-4147-A177-3AD203B41FA5}">
                      <a16:colId xmlns:a16="http://schemas.microsoft.com/office/drawing/2014/main" val="2790964390"/>
                    </a:ext>
                  </a:extLst>
                </a:gridCol>
                <a:gridCol w="2065291">
                  <a:extLst>
                    <a:ext uri="{9D8B030D-6E8A-4147-A177-3AD203B41FA5}">
                      <a16:colId xmlns:a16="http://schemas.microsoft.com/office/drawing/2014/main" val="2677806423"/>
                    </a:ext>
                  </a:extLst>
                </a:gridCol>
              </a:tblGrid>
              <a:tr h="558430">
                <a:tc>
                  <a:txBody>
                    <a:bodyPr/>
                    <a:lstStyle/>
                    <a:p>
                      <a:pPr algn="ctr"/>
                      <a:r>
                        <a:rPr lang="cs-CZ" sz="12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Rok </a:t>
                      </a:r>
                    </a:p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vydání</a:t>
                      </a: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Pásmo</a:t>
                      </a: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Maximální</a:t>
                      </a:r>
                      <a:r>
                        <a:rPr lang="cs-CZ" sz="1200" u="sng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rychlost</a:t>
                      </a:r>
                      <a:endParaRPr lang="cs-CZ" sz="1200" u="sng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29792786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1997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3290411724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 802.11b</a:t>
                      </a:r>
                    </a:p>
                  </a:txBody>
                  <a:tcPr marL="59363" marR="59363" marT="29682" marB="296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45239147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1999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2014789290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802.11g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2003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43954822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802.11n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2,4/5</a:t>
                      </a: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3375570313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802.11y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2008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3,7</a:t>
                      </a: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4182395964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802.11ac</a:t>
                      </a:r>
                      <a:endParaRPr lang="cs-CZ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2013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6928Mb/s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1429655787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802.11ad</a:t>
                      </a:r>
                      <a:endParaRPr lang="cs-CZ" sz="12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</a:p>
                  </a:txBody>
                  <a:tcPr marL="59363" marR="59363" marT="29682" marB="296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6757Mb/s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97816826"/>
                  </a:ext>
                </a:extLst>
              </a:tr>
              <a:tr h="333575"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802.11ax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2019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600-9608Mb/s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3787604688"/>
                  </a:ext>
                </a:extLst>
              </a:tr>
              <a:tr h="296908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2020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40575"/>
                  </a:ext>
                </a:extLst>
              </a:tr>
              <a:tr h="333575"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IEEE 802.11be</a:t>
                      </a:r>
                      <a:endParaRPr lang="cs-CZ" sz="1200" u="none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 (2024)</a:t>
                      </a:r>
                      <a:endParaRPr lang="cs-CZ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2,4/5/6GHz</a:t>
                      </a:r>
                      <a:endParaRPr lang="cs-CZ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363" marR="59363" marT="29682" marB="29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40000Mb/s</a:t>
                      </a:r>
                    </a:p>
                  </a:txBody>
                  <a:tcPr marL="59363" marR="59363" marT="29682" marB="29682"/>
                </a:tc>
                <a:extLst>
                  <a:ext uri="{0D108BD9-81ED-4DB2-BD59-A6C34878D82A}">
                    <a16:rowId xmlns:a16="http://schemas.microsoft.com/office/drawing/2014/main" val="158863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74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Oříznutí</Template>
  <TotalTime>3624</TotalTime>
  <Words>1771</Words>
  <Application>Microsoft Office PowerPoint</Application>
  <PresentationFormat>Širokoúhlá obrazovka</PresentationFormat>
  <Paragraphs>236</Paragraphs>
  <Slides>25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25</vt:i4>
      </vt:variant>
    </vt:vector>
  </HeadingPairs>
  <TitlesOfParts>
    <vt:vector size="35" baseType="lpstr">
      <vt:lpstr>Arial</vt:lpstr>
      <vt:lpstr>asap</vt:lpstr>
      <vt:lpstr>Calibri</vt:lpstr>
      <vt:lpstr>Franklin Gothic Book</vt:lpstr>
      <vt:lpstr>Noto Serif</vt:lpstr>
      <vt:lpstr>Open Sans</vt:lpstr>
      <vt:lpstr>Raleway</vt:lpstr>
      <vt:lpstr>Tahoma</vt:lpstr>
      <vt:lpstr>1_Oříznutí</vt:lpstr>
      <vt:lpstr>Oříznutí</vt:lpstr>
      <vt:lpstr>wifi</vt:lpstr>
      <vt:lpstr>Co to je?</vt:lpstr>
      <vt:lpstr>Pásma</vt:lpstr>
      <vt:lpstr>Pásmo 2,4 GHz</vt:lpstr>
      <vt:lpstr>Pásmo 5GHz</vt:lpstr>
      <vt:lpstr>Pásmo 6 GHz</vt:lpstr>
      <vt:lpstr>Pásmo 3,7 GHz</vt:lpstr>
      <vt:lpstr>Pásmo 60 GHz</vt:lpstr>
      <vt:lpstr>Standardy</vt:lpstr>
      <vt:lpstr>IEEE 802.11</vt:lpstr>
      <vt:lpstr>IEEE 802.11a </vt:lpstr>
      <vt:lpstr>IEEE 802.11b </vt:lpstr>
      <vt:lpstr>IEEE 802.11g </vt:lpstr>
      <vt:lpstr>IEEE 802.11n </vt:lpstr>
      <vt:lpstr>IEEE 802.11y</vt:lpstr>
      <vt:lpstr>IEEE 802.11ac</vt:lpstr>
      <vt:lpstr>IEEE 802.11ax</vt:lpstr>
      <vt:lpstr>IEEE 802.11be</vt:lpstr>
      <vt:lpstr>Dosah</vt:lpstr>
      <vt:lpstr>Zabezpečení</vt:lpstr>
      <vt:lpstr>Prezentace aplikace PowerPoint</vt:lpstr>
      <vt:lpstr>Jak zabezpečit router?</vt:lpstr>
      <vt:lpstr>Prezentace aplikace PowerPoint</vt:lpstr>
      <vt:lpstr>Citace</vt:lpstr>
      <vt:lpstr>Repozitář na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wifi</dc:title>
  <dc:creator>Procházková Natálie</dc:creator>
  <cp:lastModifiedBy>Natyyy Procházková</cp:lastModifiedBy>
  <cp:revision>22</cp:revision>
  <dcterms:created xsi:type="dcterms:W3CDTF">2023-01-06T15:11:25Z</dcterms:created>
  <dcterms:modified xsi:type="dcterms:W3CDTF">2023-04-19T20:22:16Z</dcterms:modified>
</cp:coreProperties>
</file>