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76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</a:t>
            </a:r>
            <a:r>
              <a:rPr lang="cs-CZ" b="0" i="0" dirty="0" err="1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stropůy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Výhody- 3., 4., 5. odrážka</a:t>
            </a:r>
          </a:p>
          <a:p>
            <a:r>
              <a:rPr lang="cs-CZ" dirty="0"/>
              <a:t>Nevýhody 6.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33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47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6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191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0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2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4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1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34" y="3025318"/>
            <a:ext cx="11680066" cy="3448879"/>
          </a:xfrm>
        </p:spPr>
        <p:txBody>
          <a:bodyPr>
            <a:normAutofit/>
          </a:bodyPr>
          <a:lstStyle/>
          <a:p>
            <a:r>
              <a:rPr lang="cs-CZ" sz="10800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94EDFCC-EF40-FF93-4DC6-208435BD8614}"/>
              </a:ext>
            </a:extLst>
          </p:cNvPr>
          <p:cNvSpPr/>
          <p:nvPr/>
        </p:nvSpPr>
        <p:spPr>
          <a:xfrm>
            <a:off x="1839132" y="1658318"/>
            <a:ext cx="9670943" cy="468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1" y="238367"/>
            <a:ext cx="6075956" cy="879606"/>
          </a:xfrm>
        </p:spPr>
        <p:txBody>
          <a:bodyPr/>
          <a:lstStyle/>
          <a:p>
            <a:r>
              <a:rPr lang="cs-CZ" dirty="0"/>
              <a:t>Jak zabezpečit router?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11C80-C188-C0A8-F644-909279A2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297" y="1689314"/>
            <a:ext cx="9665777" cy="46494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Standartně má většina routerů nastavené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uživatelské jméno: admin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heslo: admin</a:t>
            </a:r>
          </a:p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ohoto umí útočníci velice dobře využít, proto je to první věc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přihlášení do administrace routeru, kterou je třeba změnit</a:t>
            </a:r>
          </a:p>
          <a:p>
            <a:pPr>
              <a:buClrTx/>
            </a:pPr>
            <a:r>
              <a:rPr lang="pl-PL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Komunikaci na síti je třeba ještě zabezpečit a zašifrovat</a:t>
            </a:r>
          </a:p>
          <a:p>
            <a:pPr>
              <a:buClrTx/>
            </a:pPr>
            <a:r>
              <a:rPr lang="cs-CZ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-původní šifrovací standard pro bezdrátové sítě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 srpnu 2001 prolomen. 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-n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nových zařízeních stále podporován, ale je doporučuje se            používat WPA2</a:t>
            </a:r>
            <a:endParaRPr lang="pl-PL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WPA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bezpečnostní protokoly, které řeší problémy </a:t>
            </a:r>
            <a:r>
              <a:rPr lang="cs-CZ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endParaRPr lang="cs-CZ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EDD8F-0387-6441-FD7A-353FA279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EAB81-9185-AD5C-D592-39848CCB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3709FE-76B5-9AD7-8429-0CE7BA0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30515A-0245-39D2-8B5F-AEF3BCB4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B97AC-0E9D-C062-8A1C-05148F3A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74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696E2F-4445-D6F4-69C4-544A7FED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5CCF3-49C2-D3AE-D80F-B269F03A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94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ABE9-F6C3-1CCE-8E89-93AAE82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5D86A8-7A19-527B-4C32-C55796FE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85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739911-8210-B9B5-491D-04F58F74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116A030-0EF3-0996-7322-EB7A19BF6838}"/>
              </a:ext>
            </a:extLst>
          </p:cNvPr>
          <p:cNvSpPr/>
          <p:nvPr/>
        </p:nvSpPr>
        <p:spPr>
          <a:xfrm>
            <a:off x="2821898" y="2532185"/>
            <a:ext cx="8084642" cy="3179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67" y="464880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030C9-5DA2-0DAD-68E5-4BC0AC8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550" y="2532185"/>
            <a:ext cx="8256104" cy="42131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Nejrozšířenější bezdrátová počítačová síť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klientů k internetu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 kabelový Ethernet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není zkratka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označována též WLAN</a:t>
            </a:r>
            <a:r>
              <a:rPr lang="cs-CZ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Wireless</a:t>
            </a:r>
            <a:r>
              <a:rPr lang="cs-CZ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LAN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8589E-EA03-0D6D-7705-6FE57622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5BDBE7-A377-E5BD-BA23-6C58C9C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418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D1C2EDE4-CB4E-CD18-44EC-58576F3B8B91}"/>
              </a:ext>
            </a:extLst>
          </p:cNvPr>
          <p:cNvSpPr/>
          <p:nvPr/>
        </p:nvSpPr>
        <p:spPr>
          <a:xfrm>
            <a:off x="2723156" y="1642820"/>
            <a:ext cx="7237708" cy="420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5" y="424346"/>
            <a:ext cx="3100281" cy="693627"/>
          </a:xfrm>
        </p:spPr>
        <p:txBody>
          <a:bodyPr>
            <a:normAutofit fontScale="90000"/>
          </a:bodyPr>
          <a:lstStyle/>
          <a:p>
            <a:r>
              <a:rPr lang="cs-CZ" dirty="0"/>
              <a:t>pásma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AEC3F8-3E74-E1DE-B35E-A886C4A8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156" y="1642820"/>
            <a:ext cx="7237708" cy="4097207"/>
          </a:xfrm>
        </p:spPr>
        <p:txBody>
          <a:bodyPr/>
          <a:lstStyle/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Většina zařízení je schopna komunikovat </a:t>
            </a:r>
            <a:r>
              <a:rPr lang="cs-CZ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frekvenci 2,4 GHz</a:t>
            </a:r>
          </a:p>
          <a:p>
            <a:pPr>
              <a:buClrTx/>
            </a:pPr>
            <a:r>
              <a:rPr lang="pl-P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GHz musí podporovat </a:t>
            </a:r>
            <a:r>
              <a:rPr lang="pl-PL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obě strany komunikace</a:t>
            </a:r>
          </a:p>
          <a:p>
            <a:pPr>
              <a:buClrTx/>
            </a:pPr>
            <a:r>
              <a:rPr lang="pl-PL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routerů se dopručuje podpora obou pásem</a:t>
            </a:r>
          </a:p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router pracuje na mnohem vyšší frekvenci než například televize nebo rádio</a:t>
            </a:r>
            <a:endParaRPr lang="pl-PL" sz="280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CDFBE71-F7CB-08E4-AC11-325D7F5FA8D0}"/>
              </a:ext>
            </a:extLst>
          </p:cNvPr>
          <p:cNvSpPr/>
          <p:nvPr/>
        </p:nvSpPr>
        <p:spPr>
          <a:xfrm>
            <a:off x="2645045" y="1754641"/>
            <a:ext cx="7935132" cy="4432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4" y="251770"/>
            <a:ext cx="3999183" cy="724623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2,4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214F6-D404-8B86-233C-BDF24C21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046" y="1754641"/>
            <a:ext cx="7935132" cy="443251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 rámci tohoto pásma jsou využívány frekvence od 2,4 do 2,462 GHz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jednotlivé kanály Wifi sítě jsou tvořeny po 5 MHz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Větší dosah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Lepší přenos přes překážky 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Nižší přenosové rychlosti</a:t>
            </a:r>
          </a:p>
          <a:p>
            <a:pPr>
              <a:buClrTx/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Přeplněné </a:t>
            </a:r>
            <a:endParaRPr lang="cs-CZ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FEEF4DF-5C73-AD21-5406-EF3E95B57711}"/>
              </a:ext>
            </a:extLst>
          </p:cNvPr>
          <p:cNvSpPr/>
          <p:nvPr/>
        </p:nvSpPr>
        <p:spPr>
          <a:xfrm>
            <a:off x="2820692" y="1735809"/>
            <a:ext cx="7640664" cy="443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44760"/>
            <a:ext cx="3394749" cy="662630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5GHZ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25C44-05D0-54CD-D1B3-245EF4CF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693" y="1735809"/>
            <a:ext cx="7640664" cy="443251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pl-P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frekvenční rozsah od 5,18 do 5,85 GHz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až 165 dostupných kanálů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Není tak přeplněné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 dosahováno vyšších přenosových rychlostí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Poskytuje stabilnější připojení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 kratší dosah a horší průchodnost přes překážky</a:t>
            </a:r>
          </a:p>
          <a:p>
            <a:pPr>
              <a:buClr>
                <a:schemeClr val="tx1"/>
              </a:buClr>
            </a:pPr>
            <a:endParaRPr lang="pl-PL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590843"/>
            <a:ext cx="3489726" cy="774778"/>
          </a:xfrm>
        </p:spPr>
        <p:txBody>
          <a:bodyPr/>
          <a:lstStyle/>
          <a:p>
            <a:r>
              <a:rPr lang="cs-CZ" dirty="0"/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4586068"/>
            <a:ext cx="8936721" cy="1681089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asap"/>
            </a:endParaRPr>
          </a:p>
          <a:p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25873"/>
              </p:ext>
            </p:extLst>
          </p:nvPr>
        </p:nvGraphicFramePr>
        <p:xfrm>
          <a:off x="2682929" y="1990526"/>
          <a:ext cx="8128000" cy="470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Rok </a:t>
                      </a:r>
                    </a:p>
                    <a:p>
                      <a:pPr algn="ctr"/>
                      <a:r>
                        <a:rPr lang="cs-CZ" u="sng" dirty="0"/>
                        <a:t>vydání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Pásmo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/>
                        <a:t>Maximální</a:t>
                      </a:r>
                      <a:r>
                        <a:rPr lang="cs-CZ" u="sng" baseline="0" dirty="0"/>
                        <a:t> rychlost</a:t>
                      </a:r>
                      <a:endParaRPr lang="cs-CZ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IEEE 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2,4/5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3,7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802.11ac</a:t>
                      </a:r>
                      <a:endParaRPr lang="cs-CZ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802.11ad</a:t>
                      </a:r>
                      <a:endParaRPr lang="cs-CZ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802.11ax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2,4/5GHz</a:t>
                      </a:r>
                      <a:endParaRPr lang="cs-CZ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600-9608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2,4/5/6GHz</a:t>
                      </a:r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802.11be</a:t>
                      </a:r>
                      <a:endParaRPr lang="cs-CZ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2,4/5/6GHz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A438-F64A-55DC-FC0A-0035A498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r="13107"/>
          <a:stretch/>
        </p:blipFill>
        <p:spPr bwMode="auto">
          <a:xfrm>
            <a:off x="5145437" y="3889833"/>
            <a:ext cx="686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0GHz Wireless: The IEEE 802.11ad standard - 60GHz Wireless Networks">
            <a:extLst>
              <a:ext uri="{FF2B5EF4-FFF2-40B4-BE49-F238E27FC236}">
                <a16:creationId xmlns:a16="http://schemas.microsoft.com/office/drawing/2014/main" id="{15C33D86-1BD6-855F-94EF-E23875D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" y="139242"/>
            <a:ext cx="5384541" cy="41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02.11n wireless LAN standard and Its Advantages and Disadvantages">
            <a:extLst>
              <a:ext uri="{FF2B5EF4-FFF2-40B4-BE49-F238E27FC236}">
                <a16:creationId xmlns:a16="http://schemas.microsoft.com/office/drawing/2014/main" id="{3ED457B3-0587-8D66-A12A-8CB5A20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8" y="314325"/>
            <a:ext cx="416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C37340C-F439-EB87-8A03-DBF2333BF665}"/>
              </a:ext>
            </a:extLst>
          </p:cNvPr>
          <p:cNvSpPr/>
          <p:nvPr/>
        </p:nvSpPr>
        <p:spPr>
          <a:xfrm>
            <a:off x="2634712" y="2014781"/>
            <a:ext cx="8214101" cy="3564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0" y="360258"/>
            <a:ext cx="3518734" cy="895105"/>
          </a:xfrm>
        </p:spPr>
        <p:txBody>
          <a:bodyPr/>
          <a:lstStyle/>
          <a:p>
            <a:r>
              <a:rPr lang="cs-CZ" dirty="0"/>
              <a:t>dosah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1F821F-90B9-606A-3D33-23EBA521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2" y="2014780"/>
            <a:ext cx="8214101" cy="50116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 přesně určit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Zeslabován několika faktory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 hraje i router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 zaleží na pásmu (2,4 nebo 5 GHz)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dokáže běžně zachytit zařízení až 300m, ale se slabým signálem </a:t>
            </a:r>
          </a:p>
        </p:txBody>
      </p:sp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123C84A-0173-DAAE-5696-8544DC8B4C6F}"/>
              </a:ext>
            </a:extLst>
          </p:cNvPr>
          <p:cNvSpPr/>
          <p:nvPr/>
        </p:nvSpPr>
        <p:spPr>
          <a:xfrm>
            <a:off x="437072" y="2548946"/>
            <a:ext cx="7420570" cy="3533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1" y="501383"/>
            <a:ext cx="4108291" cy="9107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cs-CZ" dirty="0"/>
              <a:t>zabezpečení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D2505F-08B6-CAF2-5C5B-EC6E2A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28" y="2548946"/>
            <a:ext cx="7420571" cy="35336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Většina zařízení připojených k </a:t>
            </a:r>
            <a:r>
              <a:rPr lang="cs-CZ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obsahuje naše cenná data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není pouze krabička s anténou 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propojuje dvě různé počítačové sítě a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routuje</a:t>
            </a: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mezi nimi datový tok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C7EB-7347-9A39-7E25-74018A5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040" y="-38222"/>
            <a:ext cx="4622961" cy="34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2818</TotalTime>
  <Words>618</Words>
  <Application>Microsoft Office PowerPoint</Application>
  <PresentationFormat>Širokoúhlá obrazovka</PresentationFormat>
  <Paragraphs>121</Paragraphs>
  <Slides>20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9" baseType="lpstr">
      <vt:lpstr>Arial</vt:lpstr>
      <vt:lpstr>asap</vt:lpstr>
      <vt:lpstr>Calibri</vt:lpstr>
      <vt:lpstr>Gill Sans MT</vt:lpstr>
      <vt:lpstr>Noto Serif</vt:lpstr>
      <vt:lpstr>Open Sans</vt:lpstr>
      <vt:lpstr>Raleway</vt:lpstr>
      <vt:lpstr>Tahoma</vt:lpstr>
      <vt:lpstr>Balík</vt:lpstr>
      <vt:lpstr>wifi</vt:lpstr>
      <vt:lpstr>Co to je?</vt:lpstr>
      <vt:lpstr>pásma</vt:lpstr>
      <vt:lpstr>Pásmo 2,4 GHz</vt:lpstr>
      <vt:lpstr>Pásmo 5GHZ</vt:lpstr>
      <vt:lpstr>standardy</vt:lpstr>
      <vt:lpstr>Prezentace aplikace PowerPoint</vt:lpstr>
      <vt:lpstr>dosah</vt:lpstr>
      <vt:lpstr>zabezpečení</vt:lpstr>
      <vt:lpstr>Jak zabezpečit router?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Procházková Natálie</cp:lastModifiedBy>
  <cp:revision>16</cp:revision>
  <dcterms:created xsi:type="dcterms:W3CDTF">2023-01-06T15:11:25Z</dcterms:created>
  <dcterms:modified xsi:type="dcterms:W3CDTF">2023-01-20T11:20:40Z</dcterms:modified>
</cp:coreProperties>
</file>