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120" d="100"/>
          <a:sy n="120" d="100"/>
        </p:scale>
        <p:origin x="144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A33D5-FD5A-1340-8882-62DA19F302B7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2B98B-D8E0-B249-AF77-3BED7CA3D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440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2B98B-D8E0-B249-AF77-3BED7CA3D5D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82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137E-771C-F94C-885D-3AC2CAA97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1EFB6-FC14-F54F-9659-817F07733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C0EB-DF39-7C47-8DE8-ED1AF6CA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A4C2-64C4-F347-AEB2-6E405D31EFF8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E0BC6-4890-834A-BCF9-91B8F6F5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A9775-ECFB-F445-9F6F-07EB5F8C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B51-3E11-2640-8DB7-3AB7A2DAB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7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A889-6912-F44A-A3CC-9E352BDA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E9BA1-FAC9-424C-9117-EEC812D4A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D5A6E-4F8C-F14D-97BE-C833A51A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A4C2-64C4-F347-AEB2-6E405D31EFF8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4E578-9A93-8846-98FD-AC5F67E4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A4A61-C82D-3344-8C89-DA51FB93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B51-3E11-2640-8DB7-3AB7A2DAB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4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7CBA-BB6E-F94B-B928-00A2D76B9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B5683-6A8E-7F4D-AB68-B1AEE0528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4E68D-D903-BA4D-9A23-13AF89D5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A4C2-64C4-F347-AEB2-6E405D31EFF8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95F8A-FAAA-A14A-A454-00AB9BE4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1BD1F-7952-9F4B-987F-A3288F3D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B51-3E11-2640-8DB7-3AB7A2DAB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82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5189-C4D8-2543-84EE-6E0DF844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95CA-D154-1242-B558-DC3B79081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5D48F-1546-9B49-B204-E9890C02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A4C2-64C4-F347-AEB2-6E405D31EFF8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DD688-02FB-9742-8DF6-41326F7E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F6AC9-89B0-6148-8B26-85F5AB89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B51-3E11-2640-8DB7-3AB7A2DAB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25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9DBC-59FC-5E45-B7E1-12F279EB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2F85D-2F7E-084C-AA70-4A5F98FDF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94F41-EA3B-6147-918A-544FA3E7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A4C2-64C4-F347-AEB2-6E405D31EFF8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A91A5-4844-1F43-A5E7-BFF8AD13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0F869-ECBE-624B-B14C-31207284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B51-3E11-2640-8DB7-3AB7A2DAB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9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411F1-FEB1-1E4C-A695-36475993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F7D68-66A2-9541-9C68-0888C3282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E5E4F-5209-5F4A-8E83-85EFAF341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8A176-B906-014B-8226-1E54CECF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A4C2-64C4-F347-AEB2-6E405D31EFF8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DB725-4B14-534B-910D-E0E1716C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4E8A6-4F2C-E74F-B5EA-8B359994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B51-3E11-2640-8DB7-3AB7A2DAB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72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3B64-03DF-A04C-9F13-282A2057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86583-2E06-F14B-9794-5DAFB1579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B3621-37B7-BC41-96B0-CEAF390ED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056E5-6ED2-DD49-B5B6-822DD4C1B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D58B2-3BC1-C649-9245-EE7AB5761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A9A14-92C5-0142-8A35-CAD5CCC4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A4C2-64C4-F347-AEB2-6E405D31EFF8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D3DCC-D096-9442-AF2C-0C761CEE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453EE-5C95-634A-BA4B-2F938A12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B51-3E11-2640-8DB7-3AB7A2DAB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51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B1E4-31AC-9742-B3A7-0CFD5F8E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4B772-9798-BC4E-B38F-8661C2D3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A4C2-64C4-F347-AEB2-6E405D31EFF8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85914-4657-094A-B90E-BE7CD3ED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FC70D-7E11-C346-9E2A-3C601B1E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B51-3E11-2640-8DB7-3AB7A2DAB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7491C3-1A93-614A-A100-4D56DE86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A4C2-64C4-F347-AEB2-6E405D31EFF8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E114D-97F9-3E47-8314-D61DCBB2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D28AD-E18A-BD4F-8D0E-B1CBE6C1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B51-3E11-2640-8DB7-3AB7A2DAB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88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6716-D431-6A46-A9D3-DF042B0C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02830-648B-234F-9F8E-E14488B8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8C3F2-22AF-6B48-8CC6-E3457E8AB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1590F-5346-3D43-BCAD-6CF89D21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A4C2-64C4-F347-AEB2-6E405D31EFF8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DDE47-6BBE-4349-8926-5D4F6541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CB371-18A1-3F4A-95F8-238522D6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B51-3E11-2640-8DB7-3AB7A2DAB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20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A57D-C1B7-F043-B25A-D9B11271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0FCC5-E452-124C-9D3D-9FC062365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FB383-1EDD-124D-A7CA-A8C908284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2A736-31E4-644D-85B3-79C7B07E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A4C2-64C4-F347-AEB2-6E405D31EFF8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C3B0F-486A-6348-A126-268ABB1FE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5BDAE-48A7-114B-A5CD-34704372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B51-3E11-2640-8DB7-3AB7A2DAB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16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4E537-FE5A-904D-8DC5-61FAF87DE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327D8-0A39-7E41-8DA4-9A8598E94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F805C-0BFE-0D4A-B074-DDC9C6D48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A4C2-64C4-F347-AEB2-6E405D31EFF8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E54-4E13-474F-B049-9CF32560D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A8EE2-F3AF-E941-8601-7DAC82625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4B51-3E11-2640-8DB7-3AB7A2DAB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32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7CD3-F4C8-6843-9BC3-55CEC05F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picture containing text, writing implement, stationary, pencil&#10;&#10;Description automatically generated">
            <a:extLst>
              <a:ext uri="{FF2B5EF4-FFF2-40B4-BE49-F238E27FC236}">
                <a16:creationId xmlns:a16="http://schemas.microsoft.com/office/drawing/2014/main" id="{B968DD39-2FD5-FE4D-8020-6FE07939B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893" y="252005"/>
            <a:ext cx="11914275" cy="5372617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3BC888-95C0-7446-B12B-1C9A1D4A8F20}"/>
              </a:ext>
            </a:extLst>
          </p:cNvPr>
          <p:cNvCxnSpPr>
            <a:cxnSpLocks/>
          </p:cNvCxnSpPr>
          <p:nvPr/>
        </p:nvCxnSpPr>
        <p:spPr>
          <a:xfrm>
            <a:off x="187286" y="4157330"/>
            <a:ext cx="118174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A2ED62-9500-CD4B-9460-1509E4A7F18F}"/>
              </a:ext>
            </a:extLst>
          </p:cNvPr>
          <p:cNvCxnSpPr>
            <a:cxnSpLocks/>
          </p:cNvCxnSpPr>
          <p:nvPr/>
        </p:nvCxnSpPr>
        <p:spPr>
          <a:xfrm>
            <a:off x="187286" y="4255503"/>
            <a:ext cx="118174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A4FA4F-8F31-FC49-B3D2-84889DE4571C}"/>
              </a:ext>
            </a:extLst>
          </p:cNvPr>
          <p:cNvCxnSpPr>
            <a:cxnSpLocks/>
          </p:cNvCxnSpPr>
          <p:nvPr/>
        </p:nvCxnSpPr>
        <p:spPr>
          <a:xfrm>
            <a:off x="187286" y="4353677"/>
            <a:ext cx="118174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7B412-B342-EF47-856E-F667DA6A3FF5}"/>
              </a:ext>
            </a:extLst>
          </p:cNvPr>
          <p:cNvCxnSpPr>
            <a:cxnSpLocks/>
          </p:cNvCxnSpPr>
          <p:nvPr/>
        </p:nvCxnSpPr>
        <p:spPr>
          <a:xfrm>
            <a:off x="187286" y="4451850"/>
            <a:ext cx="118174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76E171-343C-F443-B342-75BA3366DA9F}"/>
              </a:ext>
            </a:extLst>
          </p:cNvPr>
          <p:cNvCxnSpPr>
            <a:cxnSpLocks/>
          </p:cNvCxnSpPr>
          <p:nvPr/>
        </p:nvCxnSpPr>
        <p:spPr>
          <a:xfrm>
            <a:off x="187286" y="4550024"/>
            <a:ext cx="118174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4AF3AD-494C-7242-AB77-674402356B9A}"/>
              </a:ext>
            </a:extLst>
          </p:cNvPr>
          <p:cNvCxnSpPr>
            <a:cxnSpLocks/>
          </p:cNvCxnSpPr>
          <p:nvPr/>
        </p:nvCxnSpPr>
        <p:spPr>
          <a:xfrm>
            <a:off x="187286" y="4648197"/>
            <a:ext cx="1181742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9B1421-ED1C-064C-96E7-FDDAE0EC46B0}"/>
              </a:ext>
            </a:extLst>
          </p:cNvPr>
          <p:cNvCxnSpPr>
            <a:cxnSpLocks/>
          </p:cNvCxnSpPr>
          <p:nvPr/>
        </p:nvCxnSpPr>
        <p:spPr>
          <a:xfrm>
            <a:off x="187286" y="4746370"/>
            <a:ext cx="118174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7D1CE1-4C62-3944-93CD-971A6DCE05A8}"/>
              </a:ext>
            </a:extLst>
          </p:cNvPr>
          <p:cNvCxnSpPr>
            <a:cxnSpLocks/>
          </p:cNvCxnSpPr>
          <p:nvPr/>
        </p:nvCxnSpPr>
        <p:spPr>
          <a:xfrm>
            <a:off x="187286" y="4844544"/>
            <a:ext cx="118174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397B9F-3F1D-9440-9DEF-0B1BDD003AE3}"/>
              </a:ext>
            </a:extLst>
          </p:cNvPr>
          <p:cNvCxnSpPr>
            <a:cxnSpLocks/>
          </p:cNvCxnSpPr>
          <p:nvPr/>
        </p:nvCxnSpPr>
        <p:spPr>
          <a:xfrm>
            <a:off x="187286" y="4942717"/>
            <a:ext cx="118174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D48563-BCED-FB4D-8376-7DBFD66D64F9}"/>
              </a:ext>
            </a:extLst>
          </p:cNvPr>
          <p:cNvCxnSpPr>
            <a:cxnSpLocks/>
          </p:cNvCxnSpPr>
          <p:nvPr/>
        </p:nvCxnSpPr>
        <p:spPr>
          <a:xfrm>
            <a:off x="187286" y="5040891"/>
            <a:ext cx="118174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00F1DA-BDA5-E64B-AE6C-E6B79FCE5C93}"/>
              </a:ext>
            </a:extLst>
          </p:cNvPr>
          <p:cNvCxnSpPr>
            <a:cxnSpLocks/>
          </p:cNvCxnSpPr>
          <p:nvPr/>
        </p:nvCxnSpPr>
        <p:spPr>
          <a:xfrm>
            <a:off x="187286" y="5139064"/>
            <a:ext cx="1181742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E26DBF3-8C06-3940-8740-A352F1EB9C9F}"/>
              </a:ext>
            </a:extLst>
          </p:cNvPr>
          <p:cNvCxnSpPr>
            <a:cxnSpLocks/>
          </p:cNvCxnSpPr>
          <p:nvPr/>
        </p:nvCxnSpPr>
        <p:spPr>
          <a:xfrm>
            <a:off x="190830" y="3172047"/>
            <a:ext cx="118174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E030CE7-7AF9-0548-BDBC-2FC3C4A45EB7}"/>
              </a:ext>
            </a:extLst>
          </p:cNvPr>
          <p:cNvCxnSpPr>
            <a:cxnSpLocks/>
          </p:cNvCxnSpPr>
          <p:nvPr/>
        </p:nvCxnSpPr>
        <p:spPr>
          <a:xfrm>
            <a:off x="190830" y="3270220"/>
            <a:ext cx="118174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3D4153-510D-4C41-939C-EEAAE401B4B0}"/>
              </a:ext>
            </a:extLst>
          </p:cNvPr>
          <p:cNvCxnSpPr>
            <a:cxnSpLocks/>
          </p:cNvCxnSpPr>
          <p:nvPr/>
        </p:nvCxnSpPr>
        <p:spPr>
          <a:xfrm>
            <a:off x="190830" y="3368394"/>
            <a:ext cx="118174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F433F2-265E-6B42-82E6-DBD08A705762}"/>
              </a:ext>
            </a:extLst>
          </p:cNvPr>
          <p:cNvCxnSpPr>
            <a:cxnSpLocks/>
          </p:cNvCxnSpPr>
          <p:nvPr/>
        </p:nvCxnSpPr>
        <p:spPr>
          <a:xfrm>
            <a:off x="190830" y="3466567"/>
            <a:ext cx="118174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699D6A2-913C-BB4C-A980-F59C70E75BB3}"/>
              </a:ext>
            </a:extLst>
          </p:cNvPr>
          <p:cNvCxnSpPr>
            <a:cxnSpLocks/>
          </p:cNvCxnSpPr>
          <p:nvPr/>
        </p:nvCxnSpPr>
        <p:spPr>
          <a:xfrm>
            <a:off x="190830" y="3564741"/>
            <a:ext cx="118174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09C832-2EC5-8C4C-AA49-AD8067089091}"/>
              </a:ext>
            </a:extLst>
          </p:cNvPr>
          <p:cNvCxnSpPr>
            <a:cxnSpLocks/>
          </p:cNvCxnSpPr>
          <p:nvPr/>
        </p:nvCxnSpPr>
        <p:spPr>
          <a:xfrm>
            <a:off x="190830" y="3662914"/>
            <a:ext cx="1181742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005EFD9-6E5A-D34F-AF8D-C3A3242CC3A1}"/>
              </a:ext>
            </a:extLst>
          </p:cNvPr>
          <p:cNvCxnSpPr>
            <a:cxnSpLocks/>
          </p:cNvCxnSpPr>
          <p:nvPr/>
        </p:nvCxnSpPr>
        <p:spPr>
          <a:xfrm>
            <a:off x="190830" y="3761087"/>
            <a:ext cx="118174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5F1D930-F1BB-CD4C-892B-10199307D1A6}"/>
              </a:ext>
            </a:extLst>
          </p:cNvPr>
          <p:cNvCxnSpPr>
            <a:cxnSpLocks/>
          </p:cNvCxnSpPr>
          <p:nvPr/>
        </p:nvCxnSpPr>
        <p:spPr>
          <a:xfrm>
            <a:off x="190830" y="3859261"/>
            <a:ext cx="118174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59F0208-98F6-9147-A273-9AAA9E903A57}"/>
              </a:ext>
            </a:extLst>
          </p:cNvPr>
          <p:cNvCxnSpPr>
            <a:cxnSpLocks/>
          </p:cNvCxnSpPr>
          <p:nvPr/>
        </p:nvCxnSpPr>
        <p:spPr>
          <a:xfrm>
            <a:off x="190830" y="3957434"/>
            <a:ext cx="118174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4BE4D1-1BE4-984C-BC70-39F05141372C}"/>
              </a:ext>
            </a:extLst>
          </p:cNvPr>
          <p:cNvCxnSpPr>
            <a:cxnSpLocks/>
          </p:cNvCxnSpPr>
          <p:nvPr/>
        </p:nvCxnSpPr>
        <p:spPr>
          <a:xfrm>
            <a:off x="190830" y="4055608"/>
            <a:ext cx="118174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83B57DD-11F3-B846-8E7F-FBC2BBCC0EC3}"/>
              </a:ext>
            </a:extLst>
          </p:cNvPr>
          <p:cNvCxnSpPr>
            <a:cxnSpLocks/>
          </p:cNvCxnSpPr>
          <p:nvPr/>
        </p:nvCxnSpPr>
        <p:spPr>
          <a:xfrm>
            <a:off x="190830" y="4153781"/>
            <a:ext cx="1181742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31ACCC2-6ED6-774F-B876-A43F7E20A37E}"/>
              </a:ext>
            </a:extLst>
          </p:cNvPr>
          <p:cNvCxnSpPr>
            <a:cxnSpLocks/>
          </p:cNvCxnSpPr>
          <p:nvPr/>
        </p:nvCxnSpPr>
        <p:spPr>
          <a:xfrm>
            <a:off x="187286" y="2185103"/>
            <a:ext cx="1181742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C8B2E95-C36E-5545-B8AA-799A8BC13ACD}"/>
              </a:ext>
            </a:extLst>
          </p:cNvPr>
          <p:cNvCxnSpPr>
            <a:cxnSpLocks/>
          </p:cNvCxnSpPr>
          <p:nvPr/>
        </p:nvCxnSpPr>
        <p:spPr>
          <a:xfrm>
            <a:off x="187286" y="2283276"/>
            <a:ext cx="118174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B2B5D1-5C57-8840-A6FB-6307898DFFBE}"/>
              </a:ext>
            </a:extLst>
          </p:cNvPr>
          <p:cNvCxnSpPr>
            <a:cxnSpLocks/>
          </p:cNvCxnSpPr>
          <p:nvPr/>
        </p:nvCxnSpPr>
        <p:spPr>
          <a:xfrm>
            <a:off x="187286" y="2381450"/>
            <a:ext cx="118174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E52EB03-F07D-CF4C-88F5-19510B6B92A5}"/>
              </a:ext>
            </a:extLst>
          </p:cNvPr>
          <p:cNvCxnSpPr>
            <a:cxnSpLocks/>
          </p:cNvCxnSpPr>
          <p:nvPr/>
        </p:nvCxnSpPr>
        <p:spPr>
          <a:xfrm>
            <a:off x="187286" y="2479623"/>
            <a:ext cx="118174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B84B7D9-8A79-3C44-8F5F-67D6C3C76EBF}"/>
              </a:ext>
            </a:extLst>
          </p:cNvPr>
          <p:cNvCxnSpPr>
            <a:cxnSpLocks/>
          </p:cNvCxnSpPr>
          <p:nvPr/>
        </p:nvCxnSpPr>
        <p:spPr>
          <a:xfrm>
            <a:off x="187286" y="2577797"/>
            <a:ext cx="118174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B07AA97-DD39-6E48-A499-D0EF5C023823}"/>
              </a:ext>
            </a:extLst>
          </p:cNvPr>
          <p:cNvCxnSpPr>
            <a:cxnSpLocks/>
          </p:cNvCxnSpPr>
          <p:nvPr/>
        </p:nvCxnSpPr>
        <p:spPr>
          <a:xfrm>
            <a:off x="187286" y="2675970"/>
            <a:ext cx="1181742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67CFCFC-F6A6-2541-8903-7566D1EB5263}"/>
              </a:ext>
            </a:extLst>
          </p:cNvPr>
          <p:cNvCxnSpPr>
            <a:cxnSpLocks/>
          </p:cNvCxnSpPr>
          <p:nvPr/>
        </p:nvCxnSpPr>
        <p:spPr>
          <a:xfrm>
            <a:off x="187286" y="2774143"/>
            <a:ext cx="118174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DF2BA5-B83A-9843-ADC7-702BC972F058}"/>
              </a:ext>
            </a:extLst>
          </p:cNvPr>
          <p:cNvCxnSpPr>
            <a:cxnSpLocks/>
          </p:cNvCxnSpPr>
          <p:nvPr/>
        </p:nvCxnSpPr>
        <p:spPr>
          <a:xfrm>
            <a:off x="187286" y="2872317"/>
            <a:ext cx="118174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43110C2-8794-7647-B35F-A531080C88A1}"/>
              </a:ext>
            </a:extLst>
          </p:cNvPr>
          <p:cNvCxnSpPr>
            <a:cxnSpLocks/>
          </p:cNvCxnSpPr>
          <p:nvPr/>
        </p:nvCxnSpPr>
        <p:spPr>
          <a:xfrm>
            <a:off x="187286" y="2970490"/>
            <a:ext cx="118174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E58164-D0D9-B340-9311-645122BCA5D4}"/>
              </a:ext>
            </a:extLst>
          </p:cNvPr>
          <p:cNvCxnSpPr>
            <a:cxnSpLocks/>
          </p:cNvCxnSpPr>
          <p:nvPr/>
        </p:nvCxnSpPr>
        <p:spPr>
          <a:xfrm>
            <a:off x="187286" y="3068664"/>
            <a:ext cx="1181742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9253B35-5CA9-234A-9154-25A1E368B1A2}"/>
              </a:ext>
            </a:extLst>
          </p:cNvPr>
          <p:cNvCxnSpPr>
            <a:cxnSpLocks/>
          </p:cNvCxnSpPr>
          <p:nvPr/>
        </p:nvCxnSpPr>
        <p:spPr>
          <a:xfrm>
            <a:off x="187286" y="3166837"/>
            <a:ext cx="11817428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0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Blumberg, Seth</dc:creator>
  <cp:lastModifiedBy>Blumberg, Seth</cp:lastModifiedBy>
  <cp:revision>1</cp:revision>
  <dcterms:created xsi:type="dcterms:W3CDTF">2021-10-24T23:32:32Z</dcterms:created>
  <dcterms:modified xsi:type="dcterms:W3CDTF">2021-10-24T23:43:16Z</dcterms:modified>
</cp:coreProperties>
</file>