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1"/>
  </p:notesMasterIdLst>
  <p:sldIdLst>
    <p:sldId id="256" r:id="rId5"/>
    <p:sldId id="284" r:id="rId6"/>
    <p:sldId id="283" r:id="rId7"/>
    <p:sldId id="294" r:id="rId8"/>
    <p:sldId id="288" r:id="rId9"/>
    <p:sldId id="295" r:id="rId10"/>
    <p:sldId id="270" r:id="rId11"/>
    <p:sldId id="296" r:id="rId12"/>
    <p:sldId id="271" r:id="rId13"/>
    <p:sldId id="272" r:id="rId14"/>
    <p:sldId id="273" r:id="rId15"/>
    <p:sldId id="274" r:id="rId16"/>
    <p:sldId id="275" r:id="rId17"/>
    <p:sldId id="276" r:id="rId18"/>
    <p:sldId id="286" r:id="rId19"/>
    <p:sldId id="29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5753A9-8B1F-853C-FF67-F7DE0B655CD7}" v="944" dt="2025-03-10T05:32:08.375"/>
    <p1510:client id="{93AEEE95-BF26-45B4-9C17-31FD87F073CC}" v="667" dt="2025-03-10T09:20:33.390"/>
  </p1510:revLst>
</p1510:revInfo>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0196" autoAdjust="0"/>
  </p:normalViewPr>
  <p:slideViewPr>
    <p:cSldViewPr snapToGrid="0">
      <p:cViewPr varScale="1">
        <p:scale>
          <a:sx n="58" d="100"/>
          <a:sy n="58" d="100"/>
        </p:scale>
        <p:origin x="988" y="4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ber, Jacob W." userId="S::huberjw22@gcc.edu::8f66d8db-084b-4205-9199-0527a542ed6d" providerId="AD" clId="Web-{035753A9-8B1F-853C-FF67-F7DE0B655CD7}"/>
    <pc:docChg chg="addSld modSld">
      <pc:chgData name="Huber, Jacob W." userId="S::huberjw22@gcc.edu::8f66d8db-084b-4205-9199-0527a542ed6d" providerId="AD" clId="Web-{035753A9-8B1F-853C-FF67-F7DE0B655CD7}" dt="2025-03-10T05:32:08.375" v="944" actId="14100"/>
      <pc:docMkLst>
        <pc:docMk/>
      </pc:docMkLst>
      <pc:sldChg chg="addSp delSp modSp mod setBg">
        <pc:chgData name="Huber, Jacob W." userId="S::huberjw22@gcc.edu::8f66d8db-084b-4205-9199-0527a542ed6d" providerId="AD" clId="Web-{035753A9-8B1F-853C-FF67-F7DE0B655CD7}" dt="2025-03-10T05:18:37.392" v="294"/>
        <pc:sldMkLst>
          <pc:docMk/>
          <pc:sldMk cId="1076070640" sldId="258"/>
        </pc:sldMkLst>
        <pc:spChg chg="mod">
          <ac:chgData name="Huber, Jacob W." userId="S::huberjw22@gcc.edu::8f66d8db-084b-4205-9199-0527a542ed6d" providerId="AD" clId="Web-{035753A9-8B1F-853C-FF67-F7DE0B655CD7}" dt="2025-03-10T05:18:37.376" v="293"/>
          <ac:spMkLst>
            <pc:docMk/>
            <pc:sldMk cId="1076070640" sldId="258"/>
            <ac:spMk id="2" creationId="{0199FBF2-4274-38A7-B807-DDA4243B4463}"/>
          </ac:spMkLst>
        </pc:spChg>
        <pc:spChg chg="mod">
          <ac:chgData name="Huber, Jacob W." userId="S::huberjw22@gcc.edu::8f66d8db-084b-4205-9199-0527a542ed6d" providerId="AD" clId="Web-{035753A9-8B1F-853C-FF67-F7DE0B655CD7}" dt="2025-03-10T05:18:37.392" v="294"/>
          <ac:spMkLst>
            <pc:docMk/>
            <pc:sldMk cId="1076070640" sldId="258"/>
            <ac:spMk id="3" creationId="{C20DDFBC-46EB-D388-DE68-71F9A1213666}"/>
          </ac:spMkLst>
        </pc:spChg>
        <pc:spChg chg="mod ord">
          <ac:chgData name="Huber, Jacob W." userId="S::huberjw22@gcc.edu::8f66d8db-084b-4205-9199-0527a542ed6d" providerId="AD" clId="Web-{035753A9-8B1F-853C-FF67-F7DE0B655CD7}" dt="2025-03-10T05:18:37.376" v="293"/>
          <ac:spMkLst>
            <pc:docMk/>
            <pc:sldMk cId="1076070640" sldId="258"/>
            <ac:spMk id="4" creationId="{407881DD-6FE4-9D64-E2CF-AD49FEA37DD8}"/>
          </ac:spMkLst>
        </pc:spChg>
        <pc:spChg chg="mod">
          <ac:chgData name="Huber, Jacob W." userId="S::huberjw22@gcc.edu::8f66d8db-084b-4205-9199-0527a542ed6d" providerId="AD" clId="Web-{035753A9-8B1F-853C-FF67-F7DE0B655CD7}" dt="2025-03-10T05:18:37.376" v="293"/>
          <ac:spMkLst>
            <pc:docMk/>
            <pc:sldMk cId="1076070640" sldId="258"/>
            <ac:spMk id="5" creationId="{889FC583-8797-AC4D-9DA8-2E52C965FD97}"/>
          </ac:spMkLst>
        </pc:spChg>
        <pc:spChg chg="mod">
          <ac:chgData name="Huber, Jacob W." userId="S::huberjw22@gcc.edu::8f66d8db-084b-4205-9199-0527a542ed6d" providerId="AD" clId="Web-{035753A9-8B1F-853C-FF67-F7DE0B655CD7}" dt="2025-03-10T05:18:37.376" v="293"/>
          <ac:spMkLst>
            <pc:docMk/>
            <pc:sldMk cId="1076070640" sldId="258"/>
            <ac:spMk id="6" creationId="{694CFE4F-D03E-1B50-630A-28423713192F}"/>
          </ac:spMkLst>
        </pc:spChg>
        <pc:spChg chg="add del">
          <ac:chgData name="Huber, Jacob W." userId="S::huberjw22@gcc.edu::8f66d8db-084b-4205-9199-0527a542ed6d" providerId="AD" clId="Web-{035753A9-8B1F-853C-FF67-F7DE0B655CD7}" dt="2025-03-10T05:18:37.392" v="294"/>
          <ac:spMkLst>
            <pc:docMk/>
            <pc:sldMk cId="1076070640" sldId="258"/>
            <ac:spMk id="12" creationId="{C9D2EB17-7133-49D4-9B24-19D463C31C1C}"/>
          </ac:spMkLst>
        </pc:spChg>
        <pc:spChg chg="add del">
          <ac:chgData name="Huber, Jacob W." userId="S::huberjw22@gcc.edu::8f66d8db-084b-4205-9199-0527a542ed6d" providerId="AD" clId="Web-{035753A9-8B1F-853C-FF67-F7DE0B655CD7}" dt="2025-03-10T05:18:32.470" v="289"/>
          <ac:spMkLst>
            <pc:docMk/>
            <pc:sldMk cId="1076070640" sldId="258"/>
            <ac:spMk id="19" creationId="{C9D2EB17-7133-49D4-9B24-19D463C31C1C}"/>
          </ac:spMkLst>
        </pc:spChg>
        <pc:spChg chg="add del">
          <ac:chgData name="Huber, Jacob W." userId="S::huberjw22@gcc.edu::8f66d8db-084b-4205-9199-0527a542ed6d" providerId="AD" clId="Web-{035753A9-8B1F-853C-FF67-F7DE0B655CD7}" dt="2025-03-10T05:18:34.829" v="291"/>
          <ac:spMkLst>
            <pc:docMk/>
            <pc:sldMk cId="1076070640" sldId="258"/>
            <ac:spMk id="23" creationId="{22A62332-FD85-4956-B6DD-AECE2CD5E9B4}"/>
          </ac:spMkLst>
        </pc:spChg>
        <pc:spChg chg="add del">
          <ac:chgData name="Huber, Jacob W." userId="S::huberjw22@gcc.edu::8f66d8db-084b-4205-9199-0527a542ed6d" providerId="AD" clId="Web-{035753A9-8B1F-853C-FF67-F7DE0B655CD7}" dt="2025-03-10T05:18:37.376" v="293"/>
          <ac:spMkLst>
            <pc:docMk/>
            <pc:sldMk cId="1076070640" sldId="258"/>
            <ac:spMk id="26" creationId="{0359C723-39B3-47E3-A464-EA81256FF348}"/>
          </ac:spMkLst>
        </pc:spChg>
        <pc:spChg chg="add">
          <ac:chgData name="Huber, Jacob W." userId="S::huberjw22@gcc.edu::8f66d8db-084b-4205-9199-0527a542ed6d" providerId="AD" clId="Web-{035753A9-8B1F-853C-FF67-F7DE0B655CD7}" dt="2025-03-10T05:18:37.392" v="294"/>
          <ac:spMkLst>
            <pc:docMk/>
            <pc:sldMk cId="1076070640" sldId="258"/>
            <ac:spMk id="29" creationId="{D0A04B5A-D168-4247-87E4-448DE1032504}"/>
          </ac:spMkLst>
        </pc:spChg>
        <pc:picChg chg="add mod ord modCrop">
          <ac:chgData name="Huber, Jacob W." userId="S::huberjw22@gcc.edu::8f66d8db-084b-4205-9199-0527a542ed6d" providerId="AD" clId="Web-{035753A9-8B1F-853C-FF67-F7DE0B655CD7}" dt="2025-03-10T05:18:37.392" v="294"/>
          <ac:picMkLst>
            <pc:docMk/>
            <pc:sldMk cId="1076070640" sldId="258"/>
            <ac:picMk id="7" creationId="{E9ABF96B-5C4C-E047-35DA-78C276EAD836}"/>
          </ac:picMkLst>
        </pc:picChg>
        <pc:picChg chg="add del mod modCrop">
          <ac:chgData name="Huber, Jacob W." userId="S::huberjw22@gcc.edu::8f66d8db-084b-4205-9199-0527a542ed6d" providerId="AD" clId="Web-{035753A9-8B1F-853C-FF67-F7DE0B655CD7}" dt="2025-03-10T05:03:26.212" v="92"/>
          <ac:picMkLst>
            <pc:docMk/>
            <pc:sldMk cId="1076070640" sldId="258"/>
            <ac:picMk id="8" creationId="{6B6860B1-C80E-4E60-169D-4AB26BDA856C}"/>
          </ac:picMkLst>
        </pc:picChg>
        <pc:picChg chg="add del mod">
          <ac:chgData name="Huber, Jacob W." userId="S::huberjw22@gcc.edu::8f66d8db-084b-4205-9199-0527a542ed6d" providerId="AD" clId="Web-{035753A9-8B1F-853C-FF67-F7DE0B655CD7}" dt="2025-03-10T05:03:40.681" v="99"/>
          <ac:picMkLst>
            <pc:docMk/>
            <pc:sldMk cId="1076070640" sldId="258"/>
            <ac:picMk id="9" creationId="{0704D9DA-EABB-B60B-1272-E3AB6E92A343}"/>
          </ac:picMkLst>
        </pc:picChg>
        <pc:cxnChg chg="add del">
          <ac:chgData name="Huber, Jacob W." userId="S::huberjw22@gcc.edu::8f66d8db-084b-4205-9199-0527a542ed6d" providerId="AD" clId="Web-{035753A9-8B1F-853C-FF67-F7DE0B655CD7}" dt="2025-03-10T05:18:37.392" v="294"/>
          <ac:cxnSpMkLst>
            <pc:docMk/>
            <pc:sldMk cId="1076070640" sldId="258"/>
            <ac:cxnSpMk id="14" creationId="{B32E796E-8D19-4926-B7B8-653B01939010}"/>
          </ac:cxnSpMkLst>
        </pc:cxnChg>
        <pc:cxnChg chg="add del">
          <ac:chgData name="Huber, Jacob W." userId="S::huberjw22@gcc.edu::8f66d8db-084b-4205-9199-0527a542ed6d" providerId="AD" clId="Web-{035753A9-8B1F-853C-FF67-F7DE0B655CD7}" dt="2025-03-10T05:18:32.470" v="289"/>
          <ac:cxnSpMkLst>
            <pc:docMk/>
            <pc:sldMk cId="1076070640" sldId="258"/>
            <ac:cxnSpMk id="21" creationId="{B32E796E-8D19-4926-B7B8-653B01939010}"/>
          </ac:cxnSpMkLst>
        </pc:cxnChg>
        <pc:cxnChg chg="add del">
          <ac:chgData name="Huber, Jacob W." userId="S::huberjw22@gcc.edu::8f66d8db-084b-4205-9199-0527a542ed6d" providerId="AD" clId="Web-{035753A9-8B1F-853C-FF67-F7DE0B655CD7}" dt="2025-03-10T05:18:34.829" v="291"/>
          <ac:cxnSpMkLst>
            <pc:docMk/>
            <pc:sldMk cId="1076070640" sldId="258"/>
            <ac:cxnSpMk id="24" creationId="{7F935FD8-9F2E-4F15-8ED9-1C692DA6F351}"/>
          </ac:cxnSpMkLst>
        </pc:cxnChg>
        <pc:cxnChg chg="add del">
          <ac:chgData name="Huber, Jacob W." userId="S::huberjw22@gcc.edu::8f66d8db-084b-4205-9199-0527a542ed6d" providerId="AD" clId="Web-{035753A9-8B1F-853C-FF67-F7DE0B655CD7}" dt="2025-03-10T05:18:37.376" v="293"/>
          <ac:cxnSpMkLst>
            <pc:docMk/>
            <pc:sldMk cId="1076070640" sldId="258"/>
            <ac:cxnSpMk id="27" creationId="{7F935FD8-9F2E-4F15-8ED9-1C692DA6F351}"/>
          </ac:cxnSpMkLst>
        </pc:cxnChg>
        <pc:cxnChg chg="add">
          <ac:chgData name="Huber, Jacob W." userId="S::huberjw22@gcc.edu::8f66d8db-084b-4205-9199-0527a542ed6d" providerId="AD" clId="Web-{035753A9-8B1F-853C-FF67-F7DE0B655CD7}" dt="2025-03-10T05:18:37.392" v="294"/>
          <ac:cxnSpMkLst>
            <pc:docMk/>
            <pc:sldMk cId="1076070640" sldId="258"/>
            <ac:cxnSpMk id="30" creationId="{B32E796E-8D19-4926-B7B8-653B01939010}"/>
          </ac:cxnSpMkLst>
        </pc:cxnChg>
      </pc:sldChg>
      <pc:sldChg chg="modSp">
        <pc:chgData name="Huber, Jacob W." userId="S::huberjw22@gcc.edu::8f66d8db-084b-4205-9199-0527a542ed6d" providerId="AD" clId="Web-{035753A9-8B1F-853C-FF67-F7DE0B655CD7}" dt="2025-03-10T04:58:40.807" v="20" actId="20577"/>
        <pc:sldMkLst>
          <pc:docMk/>
          <pc:sldMk cId="1080569789" sldId="259"/>
        </pc:sldMkLst>
        <pc:spChg chg="mod">
          <ac:chgData name="Huber, Jacob W." userId="S::huberjw22@gcc.edu::8f66d8db-084b-4205-9199-0527a542ed6d" providerId="AD" clId="Web-{035753A9-8B1F-853C-FF67-F7DE0B655CD7}" dt="2025-03-10T04:58:40.807" v="20" actId="20577"/>
          <ac:spMkLst>
            <pc:docMk/>
            <pc:sldMk cId="1080569789" sldId="259"/>
            <ac:spMk id="3" creationId="{2653CAC4-2C8B-85EA-01C7-E78D74CEF873}"/>
          </ac:spMkLst>
        </pc:spChg>
      </pc:sldChg>
      <pc:sldChg chg="addSp delSp modSp new mod setBg">
        <pc:chgData name="Huber, Jacob W." userId="S::huberjw22@gcc.edu::8f66d8db-084b-4205-9199-0527a542ed6d" providerId="AD" clId="Web-{035753A9-8B1F-853C-FF67-F7DE0B655CD7}" dt="2025-03-10T05:31:59.281" v="943" actId="20577"/>
        <pc:sldMkLst>
          <pc:docMk/>
          <pc:sldMk cId="2810019184" sldId="280"/>
        </pc:sldMkLst>
        <pc:spChg chg="mod">
          <ac:chgData name="Huber, Jacob W." userId="S::huberjw22@gcc.edu::8f66d8db-084b-4205-9199-0527a542ed6d" providerId="AD" clId="Web-{035753A9-8B1F-853C-FF67-F7DE0B655CD7}" dt="2025-03-10T05:25:31.378" v="679" actId="20577"/>
          <ac:spMkLst>
            <pc:docMk/>
            <pc:sldMk cId="2810019184" sldId="280"/>
            <ac:spMk id="2" creationId="{330EF3C1-9336-8439-1E7D-44454DCAD33F}"/>
          </ac:spMkLst>
        </pc:spChg>
        <pc:spChg chg="add del mod">
          <ac:chgData name="Huber, Jacob W." userId="S::huberjw22@gcc.edu::8f66d8db-084b-4205-9199-0527a542ed6d" providerId="AD" clId="Web-{035753A9-8B1F-853C-FF67-F7DE0B655CD7}" dt="2025-03-10T05:31:59.281" v="943" actId="20577"/>
          <ac:spMkLst>
            <pc:docMk/>
            <pc:sldMk cId="2810019184" sldId="280"/>
            <ac:spMk id="3" creationId="{2961717C-7C0B-4B55-A0F3-3E662A98881D}"/>
          </ac:spMkLst>
        </pc:spChg>
        <pc:spChg chg="mod">
          <ac:chgData name="Huber, Jacob W." userId="S::huberjw22@gcc.edu::8f66d8db-084b-4205-9199-0527a542ed6d" providerId="AD" clId="Web-{035753A9-8B1F-853C-FF67-F7DE0B655CD7}" dt="2025-03-10T05:25:24.128" v="672"/>
          <ac:spMkLst>
            <pc:docMk/>
            <pc:sldMk cId="2810019184" sldId="280"/>
            <ac:spMk id="4" creationId="{9470AD26-B3C2-284E-C547-8CAC9604F22A}"/>
          </ac:spMkLst>
        </pc:spChg>
        <pc:spChg chg="mod">
          <ac:chgData name="Huber, Jacob W." userId="S::huberjw22@gcc.edu::8f66d8db-084b-4205-9199-0527a542ed6d" providerId="AD" clId="Web-{035753A9-8B1F-853C-FF67-F7DE0B655CD7}" dt="2025-03-10T05:25:24.128" v="672"/>
          <ac:spMkLst>
            <pc:docMk/>
            <pc:sldMk cId="2810019184" sldId="280"/>
            <ac:spMk id="5" creationId="{E2D7FC78-3412-CE83-CB73-838C8E6F8B00}"/>
          </ac:spMkLst>
        </pc:spChg>
        <pc:spChg chg="mod">
          <ac:chgData name="Huber, Jacob W." userId="S::huberjw22@gcc.edu::8f66d8db-084b-4205-9199-0527a542ed6d" providerId="AD" clId="Web-{035753A9-8B1F-853C-FF67-F7DE0B655CD7}" dt="2025-03-10T05:25:24.128" v="672"/>
          <ac:spMkLst>
            <pc:docMk/>
            <pc:sldMk cId="2810019184" sldId="280"/>
            <ac:spMk id="6" creationId="{C6F070FF-635B-D152-5F7B-22C354EAB854}"/>
          </ac:spMkLst>
        </pc:spChg>
        <pc:spChg chg="add">
          <ac:chgData name="Huber, Jacob W." userId="S::huberjw22@gcc.edu::8f66d8db-084b-4205-9199-0527a542ed6d" providerId="AD" clId="Web-{035753A9-8B1F-853C-FF67-F7DE0B655CD7}" dt="2025-03-10T05:25:24.128" v="672"/>
          <ac:spMkLst>
            <pc:docMk/>
            <pc:sldMk cId="2810019184" sldId="280"/>
            <ac:spMk id="14" creationId="{C9D2EB17-7133-49D4-9B24-19D463C31C1C}"/>
          </ac:spMkLst>
        </pc:spChg>
        <pc:picChg chg="add del mod ord">
          <ac:chgData name="Huber, Jacob W." userId="S::huberjw22@gcc.edu::8f66d8db-084b-4205-9199-0527a542ed6d" providerId="AD" clId="Web-{035753A9-8B1F-853C-FF67-F7DE0B655CD7}" dt="2025-03-10T05:03:30.587" v="94"/>
          <ac:picMkLst>
            <pc:docMk/>
            <pc:sldMk cId="2810019184" sldId="280"/>
            <ac:picMk id="7" creationId="{60E1783B-10F0-595A-C23A-570AD23143A7}"/>
          </ac:picMkLst>
        </pc:picChg>
        <pc:picChg chg="add del mod ord">
          <ac:chgData name="Huber, Jacob W." userId="S::huberjw22@gcc.edu::8f66d8db-084b-4205-9199-0527a542ed6d" providerId="AD" clId="Web-{035753A9-8B1F-853C-FF67-F7DE0B655CD7}" dt="2025-03-10T05:03:33.931" v="96"/>
          <ac:picMkLst>
            <pc:docMk/>
            <pc:sldMk cId="2810019184" sldId="280"/>
            <ac:picMk id="8" creationId="{6C74A602-FE42-0634-6C63-3BF6CCA9A0CF}"/>
          </ac:picMkLst>
        </pc:picChg>
        <pc:picChg chg="add mod ord">
          <ac:chgData name="Huber, Jacob W." userId="S::huberjw22@gcc.edu::8f66d8db-084b-4205-9199-0527a542ed6d" providerId="AD" clId="Web-{035753A9-8B1F-853C-FF67-F7DE0B655CD7}" dt="2025-03-10T05:25:24.128" v="672"/>
          <ac:picMkLst>
            <pc:docMk/>
            <pc:sldMk cId="2810019184" sldId="280"/>
            <ac:picMk id="9" creationId="{6B69ADC4-544A-F1CC-DF13-FFCCDC77F3DE}"/>
          </ac:picMkLst>
        </pc:picChg>
        <pc:cxnChg chg="add">
          <ac:chgData name="Huber, Jacob W." userId="S::huberjw22@gcc.edu::8f66d8db-084b-4205-9199-0527a542ed6d" providerId="AD" clId="Web-{035753A9-8B1F-853C-FF67-F7DE0B655CD7}" dt="2025-03-10T05:25:24.128" v="672"/>
          <ac:cxnSpMkLst>
            <pc:docMk/>
            <pc:sldMk cId="2810019184" sldId="280"/>
            <ac:cxnSpMk id="16" creationId="{B32E796E-8D19-4926-B7B8-653B01939010}"/>
          </ac:cxnSpMkLst>
        </pc:cxnChg>
      </pc:sldChg>
      <pc:sldChg chg="addSp delSp modSp new">
        <pc:chgData name="Huber, Jacob W." userId="S::huberjw22@gcc.edu::8f66d8db-084b-4205-9199-0527a542ed6d" providerId="AD" clId="Web-{035753A9-8B1F-853C-FF67-F7DE0B655CD7}" dt="2025-03-10T05:32:08.375" v="944" actId="14100"/>
        <pc:sldMkLst>
          <pc:docMk/>
          <pc:sldMk cId="3357888389" sldId="281"/>
        </pc:sldMkLst>
        <pc:spChg chg="mod">
          <ac:chgData name="Huber, Jacob W." userId="S::huberjw22@gcc.edu::8f66d8db-084b-4205-9199-0527a542ed6d" providerId="AD" clId="Web-{035753A9-8B1F-853C-FF67-F7DE0B655CD7}" dt="2025-03-10T05:04:01.962" v="128" actId="20577"/>
          <ac:spMkLst>
            <pc:docMk/>
            <pc:sldMk cId="3357888389" sldId="281"/>
            <ac:spMk id="2" creationId="{3BC7553F-E368-3119-71FF-B310219D4EEF}"/>
          </ac:spMkLst>
        </pc:spChg>
        <pc:spChg chg="add del mod">
          <ac:chgData name="Huber, Jacob W." userId="S::huberjw22@gcc.edu::8f66d8db-084b-4205-9199-0527a542ed6d" providerId="AD" clId="Web-{035753A9-8B1F-853C-FF67-F7DE0B655CD7}" dt="2025-03-10T05:03:44.524" v="102" actId="20577"/>
          <ac:spMkLst>
            <pc:docMk/>
            <pc:sldMk cId="3357888389" sldId="281"/>
            <ac:spMk id="3" creationId="{EDB3072F-5C0F-5E0C-9576-B94F08408DB3}"/>
          </ac:spMkLst>
        </pc:spChg>
        <pc:picChg chg="add del mod ord">
          <ac:chgData name="Huber, Jacob W." userId="S::huberjw22@gcc.edu::8f66d8db-084b-4205-9199-0527a542ed6d" providerId="AD" clId="Web-{035753A9-8B1F-853C-FF67-F7DE0B655CD7}" dt="2025-03-10T05:03:43.618" v="101"/>
          <ac:picMkLst>
            <pc:docMk/>
            <pc:sldMk cId="3357888389" sldId="281"/>
            <ac:picMk id="7" creationId="{A15CAC7E-5D11-183B-93D2-134D10E4055B}"/>
          </ac:picMkLst>
        </pc:picChg>
        <pc:picChg chg="add mod">
          <ac:chgData name="Huber, Jacob W." userId="S::huberjw22@gcc.edu::8f66d8db-084b-4205-9199-0527a542ed6d" providerId="AD" clId="Web-{035753A9-8B1F-853C-FF67-F7DE0B655CD7}" dt="2025-03-10T05:32:08.375" v="944" actId="14100"/>
          <ac:picMkLst>
            <pc:docMk/>
            <pc:sldMk cId="3357888389" sldId="281"/>
            <ac:picMk id="8" creationId="{95C607B8-CC22-80D7-101B-325E75CAC3E5}"/>
          </ac:picMkLst>
        </pc:picChg>
      </pc:sldChg>
    </pc:docChg>
  </pc:docChgLst>
  <pc:docChgLst>
    <pc:chgData name="Proctor, Hannah M." userId="474953bb-5861-4c27-8fca-a5e22219b13d" providerId="ADAL" clId="{93AEEE95-BF26-45B4-9C17-31FD87F073CC}"/>
    <pc:docChg chg="undo redo custSel addSld delSld modSld sldOrd">
      <pc:chgData name="Proctor, Hannah M." userId="474953bb-5861-4c27-8fca-a5e22219b13d" providerId="ADAL" clId="{93AEEE95-BF26-45B4-9C17-31FD87F073CC}" dt="2025-03-10T14:48:18.401" v="7924" actId="20577"/>
      <pc:docMkLst>
        <pc:docMk/>
      </pc:docMkLst>
      <pc:sldChg chg="addSp delSp modSp mod setBg modNotesTx">
        <pc:chgData name="Proctor, Hannah M." userId="474953bb-5861-4c27-8fca-a5e22219b13d" providerId="ADAL" clId="{93AEEE95-BF26-45B4-9C17-31FD87F073CC}" dt="2025-03-10T08:11:31.839" v="4610" actId="26606"/>
        <pc:sldMkLst>
          <pc:docMk/>
          <pc:sldMk cId="1171229552" sldId="256"/>
        </pc:sldMkLst>
        <pc:spChg chg="mod">
          <ac:chgData name="Proctor, Hannah M." userId="474953bb-5861-4c27-8fca-a5e22219b13d" providerId="ADAL" clId="{93AEEE95-BF26-45B4-9C17-31FD87F073CC}" dt="2025-03-10T08:11:31.839" v="4610" actId="26606"/>
          <ac:spMkLst>
            <pc:docMk/>
            <pc:sldMk cId="1171229552" sldId="256"/>
            <ac:spMk id="2" creationId="{95851FAC-9BA3-91BE-60C3-7DFE8B5B4A14}"/>
          </ac:spMkLst>
        </pc:spChg>
        <pc:spChg chg="mod">
          <ac:chgData name="Proctor, Hannah M." userId="474953bb-5861-4c27-8fca-a5e22219b13d" providerId="ADAL" clId="{93AEEE95-BF26-45B4-9C17-31FD87F073CC}" dt="2025-03-10T08:11:31.839" v="4610" actId="26606"/>
          <ac:spMkLst>
            <pc:docMk/>
            <pc:sldMk cId="1171229552" sldId="256"/>
            <ac:spMk id="3" creationId="{4383ECF1-BCE3-04BA-808E-DE181EE1A8EE}"/>
          </ac:spMkLst>
        </pc:spChg>
        <pc:spChg chg="add del mod">
          <ac:chgData name="Proctor, Hannah M." userId="474953bb-5861-4c27-8fca-a5e22219b13d" providerId="ADAL" clId="{93AEEE95-BF26-45B4-9C17-31FD87F073CC}" dt="2025-03-10T08:06:59.480" v="4353"/>
          <ac:spMkLst>
            <pc:docMk/>
            <pc:sldMk cId="1171229552" sldId="256"/>
            <ac:spMk id="4" creationId="{04F7FE93-3890-C295-0D4D-2A99A011AFBD}"/>
          </ac:spMkLst>
        </pc:spChg>
        <pc:spChg chg="add del mod">
          <ac:chgData name="Proctor, Hannah M." userId="474953bb-5861-4c27-8fca-a5e22219b13d" providerId="ADAL" clId="{93AEEE95-BF26-45B4-9C17-31FD87F073CC}" dt="2025-03-10T08:10:49.965" v="4605"/>
          <ac:spMkLst>
            <pc:docMk/>
            <pc:sldMk cId="1171229552" sldId="256"/>
            <ac:spMk id="8" creationId="{2C0AFE8D-CB3E-76E2-8B67-2BF8B0BDB3D4}"/>
          </ac:spMkLst>
        </pc:spChg>
        <pc:spChg chg="add del">
          <ac:chgData name="Proctor, Hannah M." userId="474953bb-5861-4c27-8fca-a5e22219b13d" providerId="ADAL" clId="{93AEEE95-BF26-45B4-9C17-31FD87F073CC}" dt="2025-03-10T08:11:17.310" v="4609" actId="26606"/>
          <ac:spMkLst>
            <pc:docMk/>
            <pc:sldMk cId="1171229552" sldId="256"/>
            <ac:spMk id="12" creationId="{8C448D53-ACA1-4CA4-B08A-09FB0780C79A}"/>
          </ac:spMkLst>
        </pc:spChg>
        <pc:spChg chg="add del mod">
          <ac:chgData name="Proctor, Hannah M." userId="474953bb-5861-4c27-8fca-a5e22219b13d" providerId="ADAL" clId="{93AEEE95-BF26-45B4-9C17-31FD87F073CC}" dt="2025-03-10T08:11:17.310" v="4609" actId="26606"/>
          <ac:spMkLst>
            <pc:docMk/>
            <pc:sldMk cId="1171229552" sldId="256"/>
            <ac:spMk id="15" creationId="{34707C1F-1F3B-E5B1-80E7-6B31A359344C}"/>
          </ac:spMkLst>
        </pc:spChg>
        <pc:spChg chg="add del">
          <ac:chgData name="Proctor, Hannah M." userId="474953bb-5861-4c27-8fca-a5e22219b13d" providerId="ADAL" clId="{93AEEE95-BF26-45B4-9C17-31FD87F073CC}" dt="2025-03-10T08:10:31.086" v="4592" actId="26606"/>
          <ac:spMkLst>
            <pc:docMk/>
            <pc:sldMk cId="1171229552" sldId="256"/>
            <ac:spMk id="16" creationId="{8C448D53-ACA1-4CA4-B08A-09FB0780C79A}"/>
          </ac:spMkLst>
        </pc:spChg>
        <pc:spChg chg="add del">
          <ac:chgData name="Proctor, Hannah M." userId="474953bb-5861-4c27-8fca-a5e22219b13d" providerId="ADAL" clId="{93AEEE95-BF26-45B4-9C17-31FD87F073CC}" dt="2025-03-10T08:11:31.839" v="4610" actId="26606"/>
          <ac:spMkLst>
            <pc:docMk/>
            <pc:sldMk cId="1171229552" sldId="256"/>
            <ac:spMk id="19" creationId="{8C448D53-ACA1-4CA4-B08A-09FB0780C79A}"/>
          </ac:spMkLst>
        </pc:spChg>
        <pc:spChg chg="add del">
          <ac:chgData name="Proctor, Hannah M." userId="474953bb-5861-4c27-8fca-a5e22219b13d" providerId="ADAL" clId="{93AEEE95-BF26-45B4-9C17-31FD87F073CC}" dt="2025-03-10T08:10:46.311" v="4602" actId="26606"/>
          <ac:spMkLst>
            <pc:docMk/>
            <pc:sldMk cId="1171229552" sldId="256"/>
            <ac:spMk id="21" creationId="{8C448D53-ACA1-4CA4-B08A-09FB0780C79A}"/>
          </ac:spMkLst>
        </pc:spChg>
        <pc:spChg chg="add">
          <ac:chgData name="Proctor, Hannah M." userId="474953bb-5861-4c27-8fca-a5e22219b13d" providerId="ADAL" clId="{93AEEE95-BF26-45B4-9C17-31FD87F073CC}" dt="2025-03-10T08:11:31.839" v="4610" actId="26606"/>
          <ac:spMkLst>
            <pc:docMk/>
            <pc:sldMk cId="1171229552" sldId="256"/>
            <ac:spMk id="31" creationId="{745FCD39-AA5E-49AB-A6CD-97E0C0B528E1}"/>
          </ac:spMkLst>
        </pc:spChg>
        <pc:picChg chg="add mod">
          <ac:chgData name="Proctor, Hannah M." userId="474953bb-5861-4c27-8fca-a5e22219b13d" providerId="ADAL" clId="{93AEEE95-BF26-45B4-9C17-31FD87F073CC}" dt="2025-03-10T08:06:47.816" v="4352"/>
          <ac:picMkLst>
            <pc:docMk/>
            <pc:sldMk cId="1171229552" sldId="256"/>
            <ac:picMk id="5" creationId="{4EAEBC59-9E20-4CA2-EC1A-95669283792D}"/>
          </ac:picMkLst>
        </pc:picChg>
        <pc:picChg chg="add del mod">
          <ac:chgData name="Proctor, Hannah M." userId="474953bb-5861-4c27-8fca-a5e22219b13d" providerId="ADAL" clId="{93AEEE95-BF26-45B4-9C17-31FD87F073CC}" dt="2025-03-10T08:10:40.019" v="4598" actId="478"/>
          <ac:picMkLst>
            <pc:docMk/>
            <pc:sldMk cId="1171229552" sldId="256"/>
            <ac:picMk id="6" creationId="{B1BEE9ED-0B27-DF90-4319-B629A25331D4}"/>
          </ac:picMkLst>
        </pc:picChg>
        <pc:picChg chg="add del mod">
          <ac:chgData name="Proctor, Hannah M." userId="474953bb-5861-4c27-8fca-a5e22219b13d" providerId="ADAL" clId="{93AEEE95-BF26-45B4-9C17-31FD87F073CC}" dt="2025-03-10T08:11:09.150" v="4608" actId="478"/>
          <ac:picMkLst>
            <pc:docMk/>
            <pc:sldMk cId="1171229552" sldId="256"/>
            <ac:picMk id="9" creationId="{FA9E511E-68E3-52FF-6AA8-C98E83482980}"/>
          </ac:picMkLst>
        </pc:picChg>
        <pc:cxnChg chg="add del">
          <ac:chgData name="Proctor, Hannah M." userId="474953bb-5861-4c27-8fca-a5e22219b13d" providerId="ADAL" clId="{93AEEE95-BF26-45B4-9C17-31FD87F073CC}" dt="2025-03-10T08:11:17.310" v="4609" actId="26606"/>
          <ac:cxnSpMkLst>
            <pc:docMk/>
            <pc:sldMk cId="1171229552" sldId="256"/>
            <ac:cxnSpMk id="11" creationId="{C66CC717-08C5-4F3E-B8AA-BA93C8755982}"/>
          </ac:cxnSpMkLst>
        </pc:cxnChg>
        <pc:cxnChg chg="add del">
          <ac:chgData name="Proctor, Hannah M." userId="474953bb-5861-4c27-8fca-a5e22219b13d" providerId="ADAL" clId="{93AEEE95-BF26-45B4-9C17-31FD87F073CC}" dt="2025-03-10T08:11:17.310" v="4609" actId="26606"/>
          <ac:cxnSpMkLst>
            <pc:docMk/>
            <pc:sldMk cId="1171229552" sldId="256"/>
            <ac:cxnSpMk id="13" creationId="{3B5719CE-F76F-4313-9A48-ADF79E67BB39}"/>
          </ac:cxnSpMkLst>
        </pc:cxnChg>
        <pc:cxnChg chg="add del">
          <ac:chgData name="Proctor, Hannah M." userId="474953bb-5861-4c27-8fca-a5e22219b13d" providerId="ADAL" clId="{93AEEE95-BF26-45B4-9C17-31FD87F073CC}" dt="2025-03-10T08:10:31.086" v="4592" actId="26606"/>
          <ac:cxnSpMkLst>
            <pc:docMk/>
            <pc:sldMk cId="1171229552" sldId="256"/>
            <ac:cxnSpMk id="14" creationId="{C66CC717-08C5-4F3E-B8AA-BA93C8755982}"/>
          </ac:cxnSpMkLst>
        </pc:cxnChg>
        <pc:cxnChg chg="add del">
          <ac:chgData name="Proctor, Hannah M." userId="474953bb-5861-4c27-8fca-a5e22219b13d" providerId="ADAL" clId="{93AEEE95-BF26-45B4-9C17-31FD87F073CC}" dt="2025-03-10T08:11:31.839" v="4610" actId="26606"/>
          <ac:cxnSpMkLst>
            <pc:docMk/>
            <pc:sldMk cId="1171229552" sldId="256"/>
            <ac:cxnSpMk id="17" creationId="{C66CC717-08C5-4F3E-B8AA-BA93C8755982}"/>
          </ac:cxnSpMkLst>
        </pc:cxnChg>
        <pc:cxnChg chg="add del">
          <ac:chgData name="Proctor, Hannah M." userId="474953bb-5861-4c27-8fca-a5e22219b13d" providerId="ADAL" clId="{93AEEE95-BF26-45B4-9C17-31FD87F073CC}" dt="2025-03-10T08:10:31.086" v="4592" actId="26606"/>
          <ac:cxnSpMkLst>
            <pc:docMk/>
            <pc:sldMk cId="1171229552" sldId="256"/>
            <ac:cxnSpMk id="18" creationId="{3B5719CE-F76F-4313-9A48-ADF79E67BB39}"/>
          </ac:cxnSpMkLst>
        </pc:cxnChg>
        <pc:cxnChg chg="add del">
          <ac:chgData name="Proctor, Hannah M." userId="474953bb-5861-4c27-8fca-a5e22219b13d" providerId="ADAL" clId="{93AEEE95-BF26-45B4-9C17-31FD87F073CC}" dt="2025-03-10T08:10:46.311" v="4602" actId="26606"/>
          <ac:cxnSpMkLst>
            <pc:docMk/>
            <pc:sldMk cId="1171229552" sldId="256"/>
            <ac:cxnSpMk id="20" creationId="{C66CC717-08C5-4F3E-B8AA-BA93C8755982}"/>
          </ac:cxnSpMkLst>
        </pc:cxnChg>
        <pc:cxnChg chg="add del">
          <ac:chgData name="Proctor, Hannah M." userId="474953bb-5861-4c27-8fca-a5e22219b13d" providerId="ADAL" clId="{93AEEE95-BF26-45B4-9C17-31FD87F073CC}" dt="2025-03-10T08:10:46.311" v="4602" actId="26606"/>
          <ac:cxnSpMkLst>
            <pc:docMk/>
            <pc:sldMk cId="1171229552" sldId="256"/>
            <ac:cxnSpMk id="22" creationId="{3B5719CE-F76F-4313-9A48-ADF79E67BB39}"/>
          </ac:cxnSpMkLst>
        </pc:cxnChg>
        <pc:cxnChg chg="add del">
          <ac:chgData name="Proctor, Hannah M." userId="474953bb-5861-4c27-8fca-a5e22219b13d" providerId="ADAL" clId="{93AEEE95-BF26-45B4-9C17-31FD87F073CC}" dt="2025-03-10T08:11:31.839" v="4610" actId="26606"/>
          <ac:cxnSpMkLst>
            <pc:docMk/>
            <pc:sldMk cId="1171229552" sldId="256"/>
            <ac:cxnSpMk id="24" creationId="{3B5719CE-F76F-4313-9A48-ADF79E67BB39}"/>
          </ac:cxnSpMkLst>
        </pc:cxnChg>
        <pc:cxnChg chg="add">
          <ac:chgData name="Proctor, Hannah M." userId="474953bb-5861-4c27-8fca-a5e22219b13d" providerId="ADAL" clId="{93AEEE95-BF26-45B4-9C17-31FD87F073CC}" dt="2025-03-10T08:11:31.839" v="4610" actId="26606"/>
          <ac:cxnSpMkLst>
            <pc:docMk/>
            <pc:sldMk cId="1171229552" sldId="256"/>
            <ac:cxnSpMk id="29" creationId="{C66CC717-08C5-4F3E-B8AA-BA93C8755982}"/>
          </ac:cxnSpMkLst>
        </pc:cxnChg>
        <pc:cxnChg chg="add">
          <ac:chgData name="Proctor, Hannah M." userId="474953bb-5861-4c27-8fca-a5e22219b13d" providerId="ADAL" clId="{93AEEE95-BF26-45B4-9C17-31FD87F073CC}" dt="2025-03-10T08:11:31.839" v="4610" actId="26606"/>
          <ac:cxnSpMkLst>
            <pc:docMk/>
            <pc:sldMk cId="1171229552" sldId="256"/>
            <ac:cxnSpMk id="33" creationId="{13B7547F-1FB4-4D11-BB43-38732CFB9294}"/>
          </ac:cxnSpMkLst>
        </pc:cxnChg>
      </pc:sldChg>
      <pc:sldChg chg="addSp delSp modSp del mod modNotesTx">
        <pc:chgData name="Proctor, Hannah M." userId="474953bb-5861-4c27-8fca-a5e22219b13d" providerId="ADAL" clId="{93AEEE95-BF26-45B4-9C17-31FD87F073CC}" dt="2025-03-10T08:34:49.581" v="4618" actId="2696"/>
        <pc:sldMkLst>
          <pc:docMk/>
          <pc:sldMk cId="1076070640" sldId="258"/>
        </pc:sldMkLst>
        <pc:spChg chg="mod">
          <ac:chgData name="Proctor, Hannah M." userId="474953bb-5861-4c27-8fca-a5e22219b13d" providerId="ADAL" clId="{93AEEE95-BF26-45B4-9C17-31FD87F073CC}" dt="2025-03-10T08:07:54.364" v="4410" actId="20577"/>
          <ac:spMkLst>
            <pc:docMk/>
            <pc:sldMk cId="1076070640" sldId="258"/>
            <ac:spMk id="2" creationId="{0199FBF2-4274-38A7-B807-DDA4243B4463}"/>
          </ac:spMkLst>
        </pc:spChg>
        <pc:spChg chg="del mod">
          <ac:chgData name="Proctor, Hannah M." userId="474953bb-5861-4c27-8fca-a5e22219b13d" providerId="ADAL" clId="{93AEEE95-BF26-45B4-9C17-31FD87F073CC}" dt="2025-03-10T07:57:00.943" v="4246" actId="478"/>
          <ac:spMkLst>
            <pc:docMk/>
            <pc:sldMk cId="1076070640" sldId="258"/>
            <ac:spMk id="3" creationId="{C20DDFBC-46EB-D388-DE68-71F9A1213666}"/>
          </ac:spMkLst>
        </pc:spChg>
        <pc:spChg chg="mod">
          <ac:chgData name="Proctor, Hannah M." userId="474953bb-5861-4c27-8fca-a5e22219b13d" providerId="ADAL" clId="{93AEEE95-BF26-45B4-9C17-31FD87F073CC}" dt="2025-03-09T06:37:45.401" v="115" actId="20577"/>
          <ac:spMkLst>
            <pc:docMk/>
            <pc:sldMk cId="1076070640" sldId="258"/>
            <ac:spMk id="4" creationId="{407881DD-6FE4-9D64-E2CF-AD49FEA37DD8}"/>
          </ac:spMkLst>
        </pc:spChg>
        <pc:spChg chg="mod">
          <ac:chgData name="Proctor, Hannah M." userId="474953bb-5861-4c27-8fca-a5e22219b13d" providerId="ADAL" clId="{93AEEE95-BF26-45B4-9C17-31FD87F073CC}" dt="2025-03-09T06:39:33.468" v="166" actId="20577"/>
          <ac:spMkLst>
            <pc:docMk/>
            <pc:sldMk cId="1076070640" sldId="258"/>
            <ac:spMk id="5" creationId="{889FC583-8797-AC4D-9DA8-2E52C965FD97}"/>
          </ac:spMkLst>
        </pc:spChg>
        <pc:spChg chg="add del">
          <ac:chgData name="Proctor, Hannah M." userId="474953bb-5861-4c27-8fca-a5e22219b13d" providerId="ADAL" clId="{93AEEE95-BF26-45B4-9C17-31FD87F073CC}" dt="2025-03-10T08:32:32.125" v="4612" actId="22"/>
          <ac:spMkLst>
            <pc:docMk/>
            <pc:sldMk cId="1076070640" sldId="258"/>
            <ac:spMk id="11" creationId="{C3741401-D905-B510-BF69-86897B714BAE}"/>
          </ac:spMkLst>
        </pc:spChg>
        <pc:picChg chg="del">
          <ac:chgData name="Proctor, Hannah M." userId="474953bb-5861-4c27-8fca-a5e22219b13d" providerId="ADAL" clId="{93AEEE95-BF26-45B4-9C17-31FD87F073CC}" dt="2025-03-10T07:08:54.285" v="3183" actId="478"/>
          <ac:picMkLst>
            <pc:docMk/>
            <pc:sldMk cId="1076070640" sldId="258"/>
            <ac:picMk id="7" creationId="{E9ABF96B-5C4C-E047-35DA-78C276EAD836}"/>
          </ac:picMkLst>
        </pc:picChg>
      </pc:sldChg>
      <pc:sldChg chg="addSp delSp modSp add del mod modNotesTx">
        <pc:chgData name="Proctor, Hannah M." userId="474953bb-5861-4c27-8fca-a5e22219b13d" providerId="ADAL" clId="{93AEEE95-BF26-45B4-9C17-31FD87F073CC}" dt="2025-03-10T08:34:15.410" v="4615" actId="2696"/>
        <pc:sldMkLst>
          <pc:docMk/>
          <pc:sldMk cId="1080569789" sldId="259"/>
        </pc:sldMkLst>
        <pc:spChg chg="del mod">
          <ac:chgData name="Proctor, Hannah M." userId="474953bb-5861-4c27-8fca-a5e22219b13d" providerId="ADAL" clId="{93AEEE95-BF26-45B4-9C17-31FD87F073CC}" dt="2025-03-10T07:40:55.037" v="4008" actId="478"/>
          <ac:spMkLst>
            <pc:docMk/>
            <pc:sldMk cId="1080569789" sldId="259"/>
            <ac:spMk id="2" creationId="{D954264F-8E9E-9A3D-703C-9DFDE1B4503C}"/>
          </ac:spMkLst>
        </pc:spChg>
        <pc:spChg chg="mod">
          <ac:chgData name="Proctor, Hannah M." userId="474953bb-5861-4c27-8fca-a5e22219b13d" providerId="ADAL" clId="{93AEEE95-BF26-45B4-9C17-31FD87F073CC}" dt="2025-03-10T07:40:42.350" v="4007" actId="20577"/>
          <ac:spMkLst>
            <pc:docMk/>
            <pc:sldMk cId="1080569789" sldId="259"/>
            <ac:spMk id="3" creationId="{2653CAC4-2C8B-85EA-01C7-E78D74CEF873}"/>
          </ac:spMkLst>
        </pc:spChg>
        <pc:spChg chg="del mod">
          <ac:chgData name="Proctor, Hannah M." userId="474953bb-5861-4c27-8fca-a5e22219b13d" providerId="ADAL" clId="{93AEEE95-BF26-45B4-9C17-31FD87F073CC}" dt="2025-03-10T05:01:09.671" v="2021" actId="931"/>
          <ac:spMkLst>
            <pc:docMk/>
            <pc:sldMk cId="1080569789" sldId="259"/>
            <ac:spMk id="4" creationId="{FFD7DEDB-CB65-58B3-87DF-1584F739A1D3}"/>
          </ac:spMkLst>
        </pc:spChg>
        <pc:spChg chg="mod">
          <ac:chgData name="Proctor, Hannah M." userId="474953bb-5861-4c27-8fca-a5e22219b13d" providerId="ADAL" clId="{93AEEE95-BF26-45B4-9C17-31FD87F073CC}" dt="2025-03-09T06:37:53.821" v="124" actId="20577"/>
          <ac:spMkLst>
            <pc:docMk/>
            <pc:sldMk cId="1080569789" sldId="259"/>
            <ac:spMk id="5" creationId="{8835135C-8A45-DFF5-FC53-3895A52A9243}"/>
          </ac:spMkLst>
        </pc:spChg>
        <pc:spChg chg="mod">
          <ac:chgData name="Proctor, Hannah M." userId="474953bb-5861-4c27-8fca-a5e22219b13d" providerId="ADAL" clId="{93AEEE95-BF26-45B4-9C17-31FD87F073CC}" dt="2025-03-09T06:37:59.461" v="134" actId="20577"/>
          <ac:spMkLst>
            <pc:docMk/>
            <pc:sldMk cId="1080569789" sldId="259"/>
            <ac:spMk id="6" creationId="{CD8CF76F-BBFA-F2C2-2E51-FDCFED9C301B}"/>
          </ac:spMkLst>
        </pc:spChg>
        <pc:spChg chg="add del mod">
          <ac:chgData name="Proctor, Hannah M." userId="474953bb-5861-4c27-8fca-a5e22219b13d" providerId="ADAL" clId="{93AEEE95-BF26-45B4-9C17-31FD87F073CC}" dt="2025-03-10T07:40:57.843" v="4009" actId="478"/>
          <ac:spMkLst>
            <pc:docMk/>
            <pc:sldMk cId="1080569789" sldId="259"/>
            <ac:spMk id="8" creationId="{7F9B6F9C-09BE-BD95-CFF3-4BCB4219EAE6}"/>
          </ac:spMkLst>
        </pc:spChg>
        <pc:spChg chg="add mod">
          <ac:chgData name="Proctor, Hannah M." userId="474953bb-5861-4c27-8fca-a5e22219b13d" providerId="ADAL" clId="{93AEEE95-BF26-45B4-9C17-31FD87F073CC}" dt="2025-03-10T07:40:58.721" v="4010"/>
          <ac:spMkLst>
            <pc:docMk/>
            <pc:sldMk cId="1080569789" sldId="259"/>
            <ac:spMk id="10" creationId="{EE987FA8-9FA6-C23B-184A-D33C65083A7B}"/>
          </ac:spMkLst>
        </pc:spChg>
        <pc:spChg chg="add mod">
          <ac:chgData name="Proctor, Hannah M." userId="474953bb-5861-4c27-8fca-a5e22219b13d" providerId="ADAL" clId="{93AEEE95-BF26-45B4-9C17-31FD87F073CC}" dt="2025-03-10T07:14:51.324" v="3289" actId="255"/>
          <ac:spMkLst>
            <pc:docMk/>
            <pc:sldMk cId="1080569789" sldId="259"/>
            <ac:spMk id="15" creationId="{E64E0EF8-4CA2-D230-45C7-8AE094B38736}"/>
          </ac:spMkLst>
        </pc:spChg>
        <pc:picChg chg="add mod modCrop">
          <ac:chgData name="Proctor, Hannah M." userId="474953bb-5861-4c27-8fca-a5e22219b13d" providerId="ADAL" clId="{93AEEE95-BF26-45B4-9C17-31FD87F073CC}" dt="2025-03-10T05:08:39.020" v="2080" actId="1076"/>
          <ac:picMkLst>
            <pc:docMk/>
            <pc:sldMk cId="1080569789" sldId="259"/>
            <ac:picMk id="9" creationId="{8102C7ED-5492-45FA-6933-08455E6F5306}"/>
          </ac:picMkLst>
        </pc:picChg>
        <pc:picChg chg="add del mod">
          <ac:chgData name="Proctor, Hannah M." userId="474953bb-5861-4c27-8fca-a5e22219b13d" providerId="ADAL" clId="{93AEEE95-BF26-45B4-9C17-31FD87F073CC}" dt="2025-03-10T05:11:36.203" v="2095" actId="478"/>
          <ac:picMkLst>
            <pc:docMk/>
            <pc:sldMk cId="1080569789" sldId="259"/>
            <ac:picMk id="10" creationId="{583D85C0-6143-5AD8-D060-2B1DDF773F33}"/>
          </ac:picMkLst>
        </pc:picChg>
        <pc:picChg chg="add del mod">
          <ac:chgData name="Proctor, Hannah M." userId="474953bb-5861-4c27-8fca-a5e22219b13d" providerId="ADAL" clId="{93AEEE95-BF26-45B4-9C17-31FD87F073CC}" dt="2025-03-10T05:12:00.996" v="2102" actId="478"/>
          <ac:picMkLst>
            <pc:docMk/>
            <pc:sldMk cId="1080569789" sldId="259"/>
            <ac:picMk id="11" creationId="{1707FA29-0D3F-F038-2EB2-FB73DD26DA3C}"/>
          </ac:picMkLst>
        </pc:picChg>
        <pc:picChg chg="add del mod">
          <ac:chgData name="Proctor, Hannah M." userId="474953bb-5861-4c27-8fca-a5e22219b13d" providerId="ADAL" clId="{93AEEE95-BF26-45B4-9C17-31FD87F073CC}" dt="2025-03-10T05:13:05.435" v="2112" actId="478"/>
          <ac:picMkLst>
            <pc:docMk/>
            <pc:sldMk cId="1080569789" sldId="259"/>
            <ac:picMk id="12" creationId="{31BC827B-9921-5B73-5A3D-CC252CB2BADD}"/>
          </ac:picMkLst>
        </pc:picChg>
        <pc:picChg chg="add del mod">
          <ac:chgData name="Proctor, Hannah M." userId="474953bb-5861-4c27-8fca-a5e22219b13d" providerId="ADAL" clId="{93AEEE95-BF26-45B4-9C17-31FD87F073CC}" dt="2025-03-10T05:18:34.321" v="2125" actId="478"/>
          <ac:picMkLst>
            <pc:docMk/>
            <pc:sldMk cId="1080569789" sldId="259"/>
            <ac:picMk id="13" creationId="{EEFE0C87-D59B-2F48-38DA-0EFEB2711660}"/>
          </ac:picMkLst>
        </pc:picChg>
        <pc:picChg chg="add del mod">
          <ac:chgData name="Proctor, Hannah M." userId="474953bb-5861-4c27-8fca-a5e22219b13d" providerId="ADAL" clId="{93AEEE95-BF26-45B4-9C17-31FD87F073CC}" dt="2025-03-10T05:22:37.230" v="2167" actId="478"/>
          <ac:picMkLst>
            <pc:docMk/>
            <pc:sldMk cId="1080569789" sldId="259"/>
            <ac:picMk id="14" creationId="{26E8F263-4BED-C037-978B-69B6D16E7BB6}"/>
          </ac:picMkLst>
        </pc:picChg>
      </pc:sldChg>
      <pc:sldChg chg="modSp del mod modNotesTx">
        <pc:chgData name="Proctor, Hannah M." userId="474953bb-5861-4c27-8fca-a5e22219b13d" providerId="ADAL" clId="{93AEEE95-BF26-45B4-9C17-31FD87F073CC}" dt="2025-03-09T07:07:25.789" v="930" actId="2696"/>
        <pc:sldMkLst>
          <pc:docMk/>
          <pc:sldMk cId="4100287549" sldId="260"/>
        </pc:sldMkLst>
        <pc:spChg chg="mod">
          <ac:chgData name="Proctor, Hannah M." userId="474953bb-5861-4c27-8fca-a5e22219b13d" providerId="ADAL" clId="{93AEEE95-BF26-45B4-9C17-31FD87F073CC}" dt="2025-03-09T06:38:11.948" v="143" actId="20577"/>
          <ac:spMkLst>
            <pc:docMk/>
            <pc:sldMk cId="4100287549" sldId="260"/>
            <ac:spMk id="5" creationId="{40F125D5-E959-9905-77C5-17B9941EA809}"/>
          </ac:spMkLst>
        </pc:spChg>
        <pc:spChg chg="mod">
          <ac:chgData name="Proctor, Hannah M." userId="474953bb-5861-4c27-8fca-a5e22219b13d" providerId="ADAL" clId="{93AEEE95-BF26-45B4-9C17-31FD87F073CC}" dt="2025-03-09T06:38:16.690" v="151" actId="20577"/>
          <ac:spMkLst>
            <pc:docMk/>
            <pc:sldMk cId="4100287549" sldId="260"/>
            <ac:spMk id="6" creationId="{66D43EF1-978B-4EF4-C55F-C25BF26DBFD0}"/>
          </ac:spMkLst>
        </pc:spChg>
      </pc:sldChg>
      <pc:sldChg chg="new del">
        <pc:chgData name="Proctor, Hannah M." userId="474953bb-5861-4c27-8fca-a5e22219b13d" providerId="ADAL" clId="{93AEEE95-BF26-45B4-9C17-31FD87F073CC}" dt="2025-03-09T06:43:18.689" v="230" actId="2696"/>
        <pc:sldMkLst>
          <pc:docMk/>
          <pc:sldMk cId="1362738214" sldId="261"/>
        </pc:sldMkLst>
      </pc:sldChg>
      <pc:sldChg chg="new del">
        <pc:chgData name="Proctor, Hannah M." userId="474953bb-5861-4c27-8fca-a5e22219b13d" providerId="ADAL" clId="{93AEEE95-BF26-45B4-9C17-31FD87F073CC}" dt="2025-03-09T06:39:12.908" v="158" actId="2696"/>
        <pc:sldMkLst>
          <pc:docMk/>
          <pc:sldMk cId="1402037311" sldId="261"/>
        </pc:sldMkLst>
      </pc:sldChg>
      <pc:sldChg chg="new del">
        <pc:chgData name="Proctor, Hannah M." userId="474953bb-5861-4c27-8fca-a5e22219b13d" providerId="ADAL" clId="{93AEEE95-BF26-45B4-9C17-31FD87F073CC}" dt="2025-03-09T06:38:51.502" v="156" actId="2696"/>
        <pc:sldMkLst>
          <pc:docMk/>
          <pc:sldMk cId="3885330573" sldId="261"/>
        </pc:sldMkLst>
      </pc:sldChg>
      <pc:sldChg chg="add del">
        <pc:chgData name="Proctor, Hannah M." userId="474953bb-5861-4c27-8fca-a5e22219b13d" providerId="ADAL" clId="{93AEEE95-BF26-45B4-9C17-31FD87F073CC}" dt="2025-03-09T06:41:23.089" v="217" actId="2696"/>
        <pc:sldMkLst>
          <pc:docMk/>
          <pc:sldMk cId="3990466589" sldId="261"/>
        </pc:sldMkLst>
      </pc:sldChg>
      <pc:sldChg chg="addSp delSp new del mod">
        <pc:chgData name="Proctor, Hannah M." userId="474953bb-5861-4c27-8fca-a5e22219b13d" providerId="ADAL" clId="{93AEEE95-BF26-45B4-9C17-31FD87F073CC}" dt="2025-03-09T06:43:52.236" v="237" actId="2696"/>
        <pc:sldMkLst>
          <pc:docMk/>
          <pc:sldMk cId="4104342139" sldId="261"/>
        </pc:sldMkLst>
        <pc:spChg chg="add del">
          <ac:chgData name="Proctor, Hannah M." userId="474953bb-5861-4c27-8fca-a5e22219b13d" providerId="ADAL" clId="{93AEEE95-BF26-45B4-9C17-31FD87F073CC}" dt="2025-03-09T06:43:39.339" v="233" actId="478"/>
          <ac:spMkLst>
            <pc:docMk/>
            <pc:sldMk cId="4104342139" sldId="261"/>
            <ac:spMk id="2" creationId="{F487A62B-E8E5-566D-F6DB-66AEB22E52DC}"/>
          </ac:spMkLst>
        </pc:spChg>
      </pc:sldChg>
      <pc:sldChg chg="add del">
        <pc:chgData name="Proctor, Hannah M." userId="474953bb-5861-4c27-8fca-a5e22219b13d" providerId="ADAL" clId="{93AEEE95-BF26-45B4-9C17-31FD87F073CC}" dt="2025-03-09T06:41:25.606" v="218" actId="2696"/>
        <pc:sldMkLst>
          <pc:docMk/>
          <pc:sldMk cId="1767053251" sldId="262"/>
        </pc:sldMkLst>
      </pc:sldChg>
      <pc:sldChg chg="addSp delSp modSp add del mod ord modNotesTx">
        <pc:chgData name="Proctor, Hannah M." userId="474953bb-5861-4c27-8fca-a5e22219b13d" providerId="ADAL" clId="{93AEEE95-BF26-45B4-9C17-31FD87F073CC}" dt="2025-03-10T06:25:20.175" v="2347" actId="2696"/>
        <pc:sldMkLst>
          <pc:docMk/>
          <pc:sldMk cId="3439731144" sldId="262"/>
        </pc:sldMkLst>
        <pc:spChg chg="mod">
          <ac:chgData name="Proctor, Hannah M." userId="474953bb-5861-4c27-8fca-a5e22219b13d" providerId="ADAL" clId="{93AEEE95-BF26-45B4-9C17-31FD87F073CC}" dt="2025-03-09T06:43:59.069" v="244" actId="20577"/>
          <ac:spMkLst>
            <pc:docMk/>
            <pc:sldMk cId="3439731144" sldId="262"/>
            <ac:spMk id="2" creationId="{BA2BD05C-9D92-6404-A281-E6F692092F50}"/>
          </ac:spMkLst>
        </pc:spChg>
        <pc:spChg chg="mod">
          <ac:chgData name="Proctor, Hannah M." userId="474953bb-5861-4c27-8fca-a5e22219b13d" providerId="ADAL" clId="{93AEEE95-BF26-45B4-9C17-31FD87F073CC}" dt="2025-03-10T06:15:35.930" v="2320" actId="20577"/>
          <ac:spMkLst>
            <pc:docMk/>
            <pc:sldMk cId="3439731144" sldId="262"/>
            <ac:spMk id="3" creationId="{AB6C6C6C-4AD9-63A8-3828-D9B89C55407D}"/>
          </ac:spMkLst>
        </pc:spChg>
        <pc:spChg chg="del mod">
          <ac:chgData name="Proctor, Hannah M." userId="474953bb-5861-4c27-8fca-a5e22219b13d" providerId="ADAL" clId="{93AEEE95-BF26-45B4-9C17-31FD87F073CC}" dt="2025-03-09T06:59:53.140" v="710" actId="478"/>
          <ac:spMkLst>
            <pc:docMk/>
            <pc:sldMk cId="3439731144" sldId="262"/>
            <ac:spMk id="4" creationId="{48CA845D-020C-976B-9D8E-DE77FE0C5BC8}"/>
          </ac:spMkLst>
        </pc:spChg>
        <pc:spChg chg="add del mod">
          <ac:chgData name="Proctor, Hannah M." userId="474953bb-5861-4c27-8fca-a5e22219b13d" providerId="ADAL" clId="{93AEEE95-BF26-45B4-9C17-31FD87F073CC}" dt="2025-03-09T07:00:50.121" v="711" actId="478"/>
          <ac:spMkLst>
            <pc:docMk/>
            <pc:sldMk cId="3439731144" sldId="262"/>
            <ac:spMk id="8" creationId="{443DC33C-F866-0A84-90E2-4D091D08578A}"/>
          </ac:spMkLst>
        </pc:spChg>
        <pc:spChg chg="add mod">
          <ac:chgData name="Proctor, Hannah M." userId="474953bb-5861-4c27-8fca-a5e22219b13d" providerId="ADAL" clId="{93AEEE95-BF26-45B4-9C17-31FD87F073CC}" dt="2025-03-10T06:04:02.591" v="2318" actId="20577"/>
          <ac:spMkLst>
            <pc:docMk/>
            <pc:sldMk cId="3439731144" sldId="262"/>
            <ac:spMk id="10" creationId="{44B768AB-B150-3E0E-9C92-315C773A496B}"/>
          </ac:spMkLst>
        </pc:spChg>
      </pc:sldChg>
      <pc:sldChg chg="new del">
        <pc:chgData name="Proctor, Hannah M." userId="474953bb-5861-4c27-8fca-a5e22219b13d" providerId="ADAL" clId="{93AEEE95-BF26-45B4-9C17-31FD87F073CC}" dt="2025-03-09T06:43:15.725" v="229" actId="2696"/>
        <pc:sldMkLst>
          <pc:docMk/>
          <pc:sldMk cId="3812417203" sldId="262"/>
        </pc:sldMkLst>
      </pc:sldChg>
      <pc:sldChg chg="modSp add del mod">
        <pc:chgData name="Proctor, Hannah M." userId="474953bb-5861-4c27-8fca-a5e22219b13d" providerId="ADAL" clId="{93AEEE95-BF26-45B4-9C17-31FD87F073CC}" dt="2025-03-09T06:50:59.550" v="413" actId="2696"/>
        <pc:sldMkLst>
          <pc:docMk/>
          <pc:sldMk cId="1634602327" sldId="263"/>
        </pc:sldMkLst>
        <pc:spChg chg="mod">
          <ac:chgData name="Proctor, Hannah M." userId="474953bb-5861-4c27-8fca-a5e22219b13d" providerId="ADAL" clId="{93AEEE95-BF26-45B4-9C17-31FD87F073CC}" dt="2025-03-09T06:48:34.628" v="370" actId="20577"/>
          <ac:spMkLst>
            <pc:docMk/>
            <pc:sldMk cId="1634602327" sldId="263"/>
            <ac:spMk id="3" creationId="{FA54F2EC-C39F-B713-B1DE-08210F7B7D6A}"/>
          </ac:spMkLst>
        </pc:spChg>
        <pc:spChg chg="mod">
          <ac:chgData name="Proctor, Hannah M." userId="474953bb-5861-4c27-8fca-a5e22219b13d" providerId="ADAL" clId="{93AEEE95-BF26-45B4-9C17-31FD87F073CC}" dt="2025-03-09T06:46:16.932" v="330" actId="20577"/>
          <ac:spMkLst>
            <pc:docMk/>
            <pc:sldMk cId="1634602327" sldId="263"/>
            <ac:spMk id="4" creationId="{809B10B2-2191-00A3-AB0F-932B6AE0975B}"/>
          </ac:spMkLst>
        </pc:spChg>
      </pc:sldChg>
      <pc:sldChg chg="modSp add del mod">
        <pc:chgData name="Proctor, Hannah M." userId="474953bb-5861-4c27-8fca-a5e22219b13d" providerId="ADAL" clId="{93AEEE95-BF26-45B4-9C17-31FD87F073CC}" dt="2025-03-10T06:00:15.647" v="2170" actId="2696"/>
        <pc:sldMkLst>
          <pc:docMk/>
          <pc:sldMk cId="802621884" sldId="264"/>
        </pc:sldMkLst>
        <pc:spChg chg="mod">
          <ac:chgData name="Proctor, Hannah M." userId="474953bb-5861-4c27-8fca-a5e22219b13d" providerId="ADAL" clId="{93AEEE95-BF26-45B4-9C17-31FD87F073CC}" dt="2025-03-09T07:27:08.464" v="1821" actId="20577"/>
          <ac:spMkLst>
            <pc:docMk/>
            <pc:sldMk cId="802621884" sldId="264"/>
            <ac:spMk id="2" creationId="{7223E29F-C357-4EE9-694C-6C147E6E095A}"/>
          </ac:spMkLst>
        </pc:spChg>
        <pc:spChg chg="mod">
          <ac:chgData name="Proctor, Hannah M." userId="474953bb-5861-4c27-8fca-a5e22219b13d" providerId="ADAL" clId="{93AEEE95-BF26-45B4-9C17-31FD87F073CC}" dt="2025-03-09T06:48:20.903" v="363" actId="20577"/>
          <ac:spMkLst>
            <pc:docMk/>
            <pc:sldMk cId="802621884" sldId="264"/>
            <ac:spMk id="3" creationId="{1794816E-A5D6-D6BD-034C-BFE2DCD31625}"/>
          </ac:spMkLst>
        </pc:spChg>
      </pc:sldChg>
      <pc:sldChg chg="modSp add del mod">
        <pc:chgData name="Proctor, Hannah M." userId="474953bb-5861-4c27-8fca-a5e22219b13d" providerId="ADAL" clId="{93AEEE95-BF26-45B4-9C17-31FD87F073CC}" dt="2025-03-10T06:00:18.663" v="2171" actId="2696"/>
        <pc:sldMkLst>
          <pc:docMk/>
          <pc:sldMk cId="373861943" sldId="265"/>
        </pc:sldMkLst>
        <pc:spChg chg="mod">
          <ac:chgData name="Proctor, Hannah M." userId="474953bb-5861-4c27-8fca-a5e22219b13d" providerId="ADAL" clId="{93AEEE95-BF26-45B4-9C17-31FD87F073CC}" dt="2025-03-09T07:26:48.977" v="1817" actId="20577"/>
          <ac:spMkLst>
            <pc:docMk/>
            <pc:sldMk cId="373861943" sldId="265"/>
            <ac:spMk id="2" creationId="{BCE2AF67-066A-8636-380D-166797B4E2A2}"/>
          </ac:spMkLst>
        </pc:spChg>
        <pc:spChg chg="mod">
          <ac:chgData name="Proctor, Hannah M." userId="474953bb-5861-4c27-8fca-a5e22219b13d" providerId="ADAL" clId="{93AEEE95-BF26-45B4-9C17-31FD87F073CC}" dt="2025-03-09T06:50:42.668" v="412" actId="5793"/>
          <ac:spMkLst>
            <pc:docMk/>
            <pc:sldMk cId="373861943" sldId="265"/>
            <ac:spMk id="3" creationId="{3112EEA8-C1EC-A3EC-7C8F-6A6012BC8EF8}"/>
          </ac:spMkLst>
        </pc:spChg>
      </pc:sldChg>
      <pc:sldChg chg="addSp delSp modSp new del mod ord">
        <pc:chgData name="Proctor, Hannah M." userId="474953bb-5861-4c27-8fca-a5e22219b13d" providerId="ADAL" clId="{93AEEE95-BF26-45B4-9C17-31FD87F073CC}" dt="2025-03-09T07:18:13.940" v="1553" actId="2696"/>
        <pc:sldMkLst>
          <pc:docMk/>
          <pc:sldMk cId="3704446868" sldId="266"/>
        </pc:sldMkLst>
        <pc:spChg chg="del">
          <ac:chgData name="Proctor, Hannah M." userId="474953bb-5861-4c27-8fca-a5e22219b13d" providerId="ADAL" clId="{93AEEE95-BF26-45B4-9C17-31FD87F073CC}" dt="2025-03-09T06:48:54.136" v="372" actId="478"/>
          <ac:spMkLst>
            <pc:docMk/>
            <pc:sldMk cId="3704446868" sldId="266"/>
            <ac:spMk id="2" creationId="{335BC651-FBF2-1332-4B82-987EDB8262B2}"/>
          </ac:spMkLst>
        </pc:spChg>
        <pc:spChg chg="del">
          <ac:chgData name="Proctor, Hannah M." userId="474953bb-5861-4c27-8fca-a5e22219b13d" providerId="ADAL" clId="{93AEEE95-BF26-45B4-9C17-31FD87F073CC}" dt="2025-03-09T06:48:55.624" v="373" actId="478"/>
          <ac:spMkLst>
            <pc:docMk/>
            <pc:sldMk cId="3704446868" sldId="266"/>
            <ac:spMk id="3" creationId="{6981EF85-9516-944B-662F-B365CB293459}"/>
          </ac:spMkLst>
        </pc:spChg>
        <pc:spChg chg="mod">
          <ac:chgData name="Proctor, Hannah M." userId="474953bb-5861-4c27-8fca-a5e22219b13d" providerId="ADAL" clId="{93AEEE95-BF26-45B4-9C17-31FD87F073CC}" dt="2025-03-09T06:50:09.737" v="403" actId="20577"/>
          <ac:spMkLst>
            <pc:docMk/>
            <pc:sldMk cId="3704446868" sldId="266"/>
            <ac:spMk id="4" creationId="{72D3FD5A-2D77-AE5F-6591-E6A4AD5C0ADE}"/>
          </ac:spMkLst>
        </pc:spChg>
        <pc:spChg chg="mod">
          <ac:chgData name="Proctor, Hannah M." userId="474953bb-5861-4c27-8fca-a5e22219b13d" providerId="ADAL" clId="{93AEEE95-BF26-45B4-9C17-31FD87F073CC}" dt="2025-03-09T06:50:01.602" v="401" actId="20577"/>
          <ac:spMkLst>
            <pc:docMk/>
            <pc:sldMk cId="3704446868" sldId="266"/>
            <ac:spMk id="5" creationId="{3B4ABDCD-D8C8-C3E0-4F98-F2A0799FB93C}"/>
          </ac:spMkLst>
        </pc:spChg>
        <pc:spChg chg="add del mod">
          <ac:chgData name="Proctor, Hannah M." userId="474953bb-5861-4c27-8fca-a5e22219b13d" providerId="ADAL" clId="{93AEEE95-BF26-45B4-9C17-31FD87F073CC}" dt="2025-03-09T06:57:48.955" v="682" actId="478"/>
          <ac:spMkLst>
            <pc:docMk/>
            <pc:sldMk cId="3704446868" sldId="266"/>
            <ac:spMk id="7" creationId="{025EEAB7-74BE-6A38-8AF4-FEAE5156A24F}"/>
          </ac:spMkLst>
        </pc:spChg>
        <pc:spChg chg="add del mod">
          <ac:chgData name="Proctor, Hannah M." userId="474953bb-5861-4c27-8fca-a5e22219b13d" providerId="ADAL" clId="{93AEEE95-BF26-45B4-9C17-31FD87F073CC}" dt="2025-03-09T06:57:51.415" v="683" actId="478"/>
          <ac:spMkLst>
            <pc:docMk/>
            <pc:sldMk cId="3704446868" sldId="266"/>
            <ac:spMk id="8" creationId="{B6F89EF4-D87E-9BBD-CAC2-E86A800281B5}"/>
          </ac:spMkLst>
        </pc:spChg>
        <pc:spChg chg="add del mod">
          <ac:chgData name="Proctor, Hannah M." userId="474953bb-5861-4c27-8fca-a5e22219b13d" providerId="ADAL" clId="{93AEEE95-BF26-45B4-9C17-31FD87F073CC}" dt="2025-03-09T06:57:45.407" v="681" actId="478"/>
          <ac:spMkLst>
            <pc:docMk/>
            <pc:sldMk cId="3704446868" sldId="266"/>
            <ac:spMk id="9" creationId="{03DF1C0C-DA7F-B056-8422-519D5B91C738}"/>
          </ac:spMkLst>
        </pc:spChg>
        <pc:spChg chg="add mod">
          <ac:chgData name="Proctor, Hannah M." userId="474953bb-5861-4c27-8fca-a5e22219b13d" providerId="ADAL" clId="{93AEEE95-BF26-45B4-9C17-31FD87F073CC}" dt="2025-03-09T07:13:19.807" v="1405" actId="20577"/>
          <ac:spMkLst>
            <pc:docMk/>
            <pc:sldMk cId="3704446868" sldId="266"/>
            <ac:spMk id="10" creationId="{1CF2AB2C-E901-5EA1-5BAE-D7C647F219B6}"/>
          </ac:spMkLst>
        </pc:spChg>
        <pc:spChg chg="add mod">
          <ac:chgData name="Proctor, Hannah M." userId="474953bb-5861-4c27-8fca-a5e22219b13d" providerId="ADAL" clId="{93AEEE95-BF26-45B4-9C17-31FD87F073CC}" dt="2025-03-09T07:13:17.274" v="1404" actId="20577"/>
          <ac:spMkLst>
            <pc:docMk/>
            <pc:sldMk cId="3704446868" sldId="266"/>
            <ac:spMk id="11" creationId="{979CC0B2-B5DF-62FA-C66E-334C27D2BA41}"/>
          </ac:spMkLst>
        </pc:spChg>
      </pc:sldChg>
      <pc:sldChg chg="modSp add del mod ord">
        <pc:chgData name="Proctor, Hannah M." userId="474953bb-5861-4c27-8fca-a5e22219b13d" providerId="ADAL" clId="{93AEEE95-BF26-45B4-9C17-31FD87F073CC}" dt="2025-03-10T06:25:56.420" v="2350" actId="2696"/>
        <pc:sldMkLst>
          <pc:docMk/>
          <pc:sldMk cId="1425221073" sldId="267"/>
        </pc:sldMkLst>
        <pc:spChg chg="mod">
          <ac:chgData name="Proctor, Hannah M." userId="474953bb-5861-4c27-8fca-a5e22219b13d" providerId="ADAL" clId="{93AEEE95-BF26-45B4-9C17-31FD87F073CC}" dt="2025-03-09T07:29:17.259" v="1926" actId="20577"/>
          <ac:spMkLst>
            <pc:docMk/>
            <pc:sldMk cId="1425221073" sldId="267"/>
            <ac:spMk id="2" creationId="{9FE24B3A-EEF2-F837-CF0D-5B4F857D190B}"/>
          </ac:spMkLst>
        </pc:spChg>
        <pc:spChg chg="mod">
          <ac:chgData name="Proctor, Hannah M." userId="474953bb-5861-4c27-8fca-a5e22219b13d" providerId="ADAL" clId="{93AEEE95-BF26-45B4-9C17-31FD87F073CC}" dt="2025-03-09T07:13:50.443" v="1417" actId="5793"/>
          <ac:spMkLst>
            <pc:docMk/>
            <pc:sldMk cId="1425221073" sldId="267"/>
            <ac:spMk id="3" creationId="{FE0B1AB7-B655-5C91-9B27-386EEFCDE284}"/>
          </ac:spMkLst>
        </pc:spChg>
      </pc:sldChg>
      <pc:sldChg chg="delSp modSp new del mod">
        <pc:chgData name="Proctor, Hannah M." userId="474953bb-5861-4c27-8fca-a5e22219b13d" providerId="ADAL" clId="{93AEEE95-BF26-45B4-9C17-31FD87F073CC}" dt="2025-03-09T07:04:47.349" v="809" actId="2696"/>
        <pc:sldMkLst>
          <pc:docMk/>
          <pc:sldMk cId="2593139639" sldId="267"/>
        </pc:sldMkLst>
        <pc:spChg chg="mod">
          <ac:chgData name="Proctor, Hannah M." userId="474953bb-5861-4c27-8fca-a5e22219b13d" providerId="ADAL" clId="{93AEEE95-BF26-45B4-9C17-31FD87F073CC}" dt="2025-03-09T07:03:34.786" v="806" actId="20577"/>
          <ac:spMkLst>
            <pc:docMk/>
            <pc:sldMk cId="2593139639" sldId="267"/>
            <ac:spMk id="2" creationId="{83CFE1F4-A98B-762E-DD4D-3642F4F8BD0C}"/>
          </ac:spMkLst>
        </pc:spChg>
        <pc:spChg chg="del mod">
          <ac:chgData name="Proctor, Hannah M." userId="474953bb-5861-4c27-8fca-a5e22219b13d" providerId="ADAL" clId="{93AEEE95-BF26-45B4-9C17-31FD87F073CC}" dt="2025-03-09T07:03:40.782" v="808" actId="478"/>
          <ac:spMkLst>
            <pc:docMk/>
            <pc:sldMk cId="2593139639" sldId="267"/>
            <ac:spMk id="3" creationId="{397A7F9F-416A-C525-503F-8098403E1E82}"/>
          </ac:spMkLst>
        </pc:spChg>
        <pc:spChg chg="mod">
          <ac:chgData name="Proctor, Hannah M." userId="474953bb-5861-4c27-8fca-a5e22219b13d" providerId="ADAL" clId="{93AEEE95-BF26-45B4-9C17-31FD87F073CC}" dt="2025-03-09T07:01:43.675" v="758" actId="20577"/>
          <ac:spMkLst>
            <pc:docMk/>
            <pc:sldMk cId="2593139639" sldId="267"/>
            <ac:spMk id="4" creationId="{CC8DDA46-DFD6-07C0-5C53-EF53EE8B0625}"/>
          </ac:spMkLst>
        </pc:spChg>
        <pc:spChg chg="mod">
          <ac:chgData name="Proctor, Hannah M." userId="474953bb-5861-4c27-8fca-a5e22219b13d" providerId="ADAL" clId="{93AEEE95-BF26-45B4-9C17-31FD87F073CC}" dt="2025-03-09T07:02:09.589" v="786" actId="20577"/>
          <ac:spMkLst>
            <pc:docMk/>
            <pc:sldMk cId="2593139639" sldId="267"/>
            <ac:spMk id="5" creationId="{75718917-BF39-77C2-62C4-C3B457E04A75}"/>
          </ac:spMkLst>
        </pc:spChg>
        <pc:spChg chg="mod">
          <ac:chgData name="Proctor, Hannah M." userId="474953bb-5861-4c27-8fca-a5e22219b13d" providerId="ADAL" clId="{93AEEE95-BF26-45B4-9C17-31FD87F073CC}" dt="2025-03-09T07:02:02.158" v="776" actId="20577"/>
          <ac:spMkLst>
            <pc:docMk/>
            <pc:sldMk cId="2593139639" sldId="267"/>
            <ac:spMk id="6" creationId="{14331CF1-CC0C-7AAC-5F7D-0D105C71EFF8}"/>
          </ac:spMkLst>
        </pc:spChg>
        <pc:spChg chg="mod">
          <ac:chgData name="Proctor, Hannah M." userId="474953bb-5861-4c27-8fca-a5e22219b13d" providerId="ADAL" clId="{93AEEE95-BF26-45B4-9C17-31FD87F073CC}" dt="2025-03-09T07:02:06.331" v="784" actId="20577"/>
          <ac:spMkLst>
            <pc:docMk/>
            <pc:sldMk cId="2593139639" sldId="267"/>
            <ac:spMk id="7" creationId="{960717FE-B8E6-B097-2618-0977E8F4C3F1}"/>
          </ac:spMkLst>
        </pc:spChg>
      </pc:sldChg>
      <pc:sldChg chg="addSp delSp modSp add del mod">
        <pc:chgData name="Proctor, Hannah M." userId="474953bb-5861-4c27-8fca-a5e22219b13d" providerId="ADAL" clId="{93AEEE95-BF26-45B4-9C17-31FD87F073CC}" dt="2025-03-10T05:03:26.841" v="2043" actId="2696"/>
        <pc:sldMkLst>
          <pc:docMk/>
          <pc:sldMk cId="1468199113" sldId="268"/>
        </pc:sldMkLst>
        <pc:spChg chg="del mod">
          <ac:chgData name="Proctor, Hannah M." userId="474953bb-5861-4c27-8fca-a5e22219b13d" providerId="ADAL" clId="{93AEEE95-BF26-45B4-9C17-31FD87F073CC}" dt="2025-03-10T05:02:27.150" v="2025" actId="931"/>
          <ac:spMkLst>
            <pc:docMk/>
            <pc:sldMk cId="1468199113" sldId="268"/>
            <ac:spMk id="4" creationId="{A54FC6FC-21FE-A0B5-0A56-29C23DED54A8}"/>
          </ac:spMkLst>
        </pc:spChg>
        <pc:picChg chg="add mod">
          <ac:chgData name="Proctor, Hannah M." userId="474953bb-5861-4c27-8fca-a5e22219b13d" providerId="ADAL" clId="{93AEEE95-BF26-45B4-9C17-31FD87F073CC}" dt="2025-03-10T05:02:28.039" v="2027" actId="962"/>
          <ac:picMkLst>
            <pc:docMk/>
            <pc:sldMk cId="1468199113" sldId="268"/>
            <ac:picMk id="9" creationId="{3FCAE720-B923-3DBC-4B77-28DAF3FB5573}"/>
          </ac:picMkLst>
        </pc:picChg>
      </pc:sldChg>
      <pc:sldChg chg="addSp delSp modSp new add del mod ord">
        <pc:chgData name="Proctor, Hannah M." userId="474953bb-5861-4c27-8fca-a5e22219b13d" providerId="ADAL" clId="{93AEEE95-BF26-45B4-9C17-31FD87F073CC}" dt="2025-03-09T07:24:54.589" v="1759" actId="2696"/>
        <pc:sldMkLst>
          <pc:docMk/>
          <pc:sldMk cId="3831185522" sldId="269"/>
        </pc:sldMkLst>
        <pc:spChg chg="del">
          <ac:chgData name="Proctor, Hannah M." userId="474953bb-5861-4c27-8fca-a5e22219b13d" providerId="ADAL" clId="{93AEEE95-BF26-45B4-9C17-31FD87F073CC}" dt="2025-03-09T07:15:16.068" v="1436" actId="478"/>
          <ac:spMkLst>
            <pc:docMk/>
            <pc:sldMk cId="3831185522" sldId="269"/>
            <ac:spMk id="2" creationId="{21EBC7A3-0DC2-8BBA-1BAF-FDE7B2EA645B}"/>
          </ac:spMkLst>
        </pc:spChg>
        <pc:spChg chg="add del">
          <ac:chgData name="Proctor, Hannah M." userId="474953bb-5861-4c27-8fca-a5e22219b13d" providerId="ADAL" clId="{93AEEE95-BF26-45B4-9C17-31FD87F073CC}" dt="2025-03-09T07:18:44.728" v="1554" actId="3680"/>
          <ac:spMkLst>
            <pc:docMk/>
            <pc:sldMk cId="3831185522" sldId="269"/>
            <ac:spMk id="3" creationId="{EF2B4A7C-BB07-913F-3F7C-51E54384701D}"/>
          </ac:spMkLst>
        </pc:spChg>
        <pc:spChg chg="mod">
          <ac:chgData name="Proctor, Hannah M." userId="474953bb-5861-4c27-8fca-a5e22219b13d" providerId="ADAL" clId="{93AEEE95-BF26-45B4-9C17-31FD87F073CC}" dt="2025-03-09T07:17:27.074" v="1517" actId="20577"/>
          <ac:spMkLst>
            <pc:docMk/>
            <pc:sldMk cId="3831185522" sldId="269"/>
            <ac:spMk id="4" creationId="{004C723A-F7C8-6F5A-B32E-9ED6DB73A1AA}"/>
          </ac:spMkLst>
        </pc:spChg>
        <pc:spChg chg="mod">
          <ac:chgData name="Proctor, Hannah M." userId="474953bb-5861-4c27-8fca-a5e22219b13d" providerId="ADAL" clId="{93AEEE95-BF26-45B4-9C17-31FD87F073CC}" dt="2025-03-09T07:17:30.847" v="1525" actId="20577"/>
          <ac:spMkLst>
            <pc:docMk/>
            <pc:sldMk cId="3831185522" sldId="269"/>
            <ac:spMk id="5" creationId="{1DC25742-3220-2220-EF6A-94A6B5F1B958}"/>
          </ac:spMkLst>
        </pc:spChg>
        <pc:spChg chg="add mod">
          <ac:chgData name="Proctor, Hannah M." userId="474953bb-5861-4c27-8fca-a5e22219b13d" providerId="ADAL" clId="{93AEEE95-BF26-45B4-9C17-31FD87F073CC}" dt="2025-03-09T07:15:50.863" v="1440" actId="1076"/>
          <ac:spMkLst>
            <pc:docMk/>
            <pc:sldMk cId="3831185522" sldId="269"/>
            <ac:spMk id="8" creationId="{66E54B0D-99C7-B6C2-BF6E-2812E34F7953}"/>
          </ac:spMkLst>
        </pc:spChg>
        <pc:graphicFrameChg chg="add del mod ord modGraphic">
          <ac:chgData name="Proctor, Hannah M." userId="474953bb-5861-4c27-8fca-a5e22219b13d" providerId="ADAL" clId="{93AEEE95-BF26-45B4-9C17-31FD87F073CC}" dt="2025-03-09T07:14:45.268" v="1433" actId="3680"/>
          <ac:graphicFrameMkLst>
            <pc:docMk/>
            <pc:sldMk cId="3831185522" sldId="269"/>
            <ac:graphicFrameMk id="7" creationId="{82536E70-8373-E4B6-DCAD-78B96D508543}"/>
          </ac:graphicFrameMkLst>
        </pc:graphicFrameChg>
        <pc:graphicFrameChg chg="add mod ord modGraphic">
          <ac:chgData name="Proctor, Hannah M." userId="474953bb-5861-4c27-8fca-a5e22219b13d" providerId="ADAL" clId="{93AEEE95-BF26-45B4-9C17-31FD87F073CC}" dt="2025-03-09T07:21:15.187" v="1677" actId="1076"/>
          <ac:graphicFrameMkLst>
            <pc:docMk/>
            <pc:sldMk cId="3831185522" sldId="269"/>
            <ac:graphicFrameMk id="9" creationId="{6247B21F-2F33-3B81-5F53-BE5968EF2B20}"/>
          </ac:graphicFrameMkLst>
        </pc:graphicFrameChg>
        <pc:graphicFrameChg chg="add del mod">
          <ac:chgData name="Proctor, Hannah M." userId="474953bb-5861-4c27-8fca-a5e22219b13d" providerId="ADAL" clId="{93AEEE95-BF26-45B4-9C17-31FD87F073CC}" dt="2025-03-09T07:23:02.046" v="1706" actId="478"/>
          <ac:graphicFrameMkLst>
            <pc:docMk/>
            <pc:sldMk cId="3831185522" sldId="269"/>
            <ac:graphicFrameMk id="10" creationId="{26EB79D7-29D4-6179-C50B-6186AF0FF51C}"/>
          </ac:graphicFrameMkLst>
        </pc:graphicFrameChg>
      </pc:sldChg>
      <pc:sldChg chg="addSp delSp modSp add mod ord modNotesTx">
        <pc:chgData name="Proctor, Hannah M." userId="474953bb-5861-4c27-8fca-a5e22219b13d" providerId="ADAL" clId="{93AEEE95-BF26-45B4-9C17-31FD87F073CC}" dt="2025-03-10T14:40:56.816" v="7858" actId="20577"/>
        <pc:sldMkLst>
          <pc:docMk/>
          <pc:sldMk cId="1904352583" sldId="270"/>
        </pc:sldMkLst>
        <pc:spChg chg="add del">
          <ac:chgData name="Proctor, Hannah M." userId="474953bb-5861-4c27-8fca-a5e22219b13d" providerId="ADAL" clId="{93AEEE95-BF26-45B4-9C17-31FD87F073CC}" dt="2025-03-10T06:47:46.339" v="3040"/>
          <ac:spMkLst>
            <pc:docMk/>
            <pc:sldMk cId="1904352583" sldId="270"/>
            <ac:spMk id="3" creationId="{EB94E35B-8D10-7338-E08A-14475C6B5686}"/>
          </ac:spMkLst>
        </pc:spChg>
        <pc:spChg chg="mod">
          <ac:chgData name="Proctor, Hannah M." userId="474953bb-5861-4c27-8fca-a5e22219b13d" providerId="ADAL" clId="{93AEEE95-BF26-45B4-9C17-31FD87F073CC}" dt="2025-03-09T07:17:38.687" v="1535" actId="20577"/>
          <ac:spMkLst>
            <pc:docMk/>
            <pc:sldMk cId="1904352583" sldId="270"/>
            <ac:spMk id="4" creationId="{5C072300-6C26-D298-8DAB-8E4FA8E0734F}"/>
          </ac:spMkLst>
        </pc:spChg>
        <pc:spChg chg="mod">
          <ac:chgData name="Proctor, Hannah M." userId="474953bb-5861-4c27-8fca-a5e22219b13d" providerId="ADAL" clId="{93AEEE95-BF26-45B4-9C17-31FD87F073CC}" dt="2025-03-09T07:17:43.098" v="1544" actId="20577"/>
          <ac:spMkLst>
            <pc:docMk/>
            <pc:sldMk cId="1904352583" sldId="270"/>
            <ac:spMk id="5" creationId="{DE95979C-EF6D-38C5-AFD4-4A58B58AB43B}"/>
          </ac:spMkLst>
        </pc:spChg>
        <pc:spChg chg="del mod">
          <ac:chgData name="Proctor, Hannah M." userId="474953bb-5861-4c27-8fca-a5e22219b13d" providerId="ADAL" clId="{93AEEE95-BF26-45B4-9C17-31FD87F073CC}" dt="2025-03-10T07:11:47.552" v="3208" actId="478"/>
          <ac:spMkLst>
            <pc:docMk/>
            <pc:sldMk cId="1904352583" sldId="270"/>
            <ac:spMk id="8" creationId="{FE0D8677-8031-C1FD-97CB-F5182F438D7D}"/>
          </ac:spMkLst>
        </pc:spChg>
        <pc:spChg chg="add del mod">
          <ac:chgData name="Proctor, Hannah M." userId="474953bb-5861-4c27-8fca-a5e22219b13d" providerId="ADAL" clId="{93AEEE95-BF26-45B4-9C17-31FD87F073CC}" dt="2025-03-10T06:47:56.590" v="3042" actId="478"/>
          <ac:spMkLst>
            <pc:docMk/>
            <pc:sldMk cId="1904352583" sldId="270"/>
            <ac:spMk id="11" creationId="{4E9C7CA1-EF8C-48B2-7952-C56E35386F11}"/>
          </ac:spMkLst>
        </pc:spChg>
        <pc:spChg chg="add del mod">
          <ac:chgData name="Proctor, Hannah M." userId="474953bb-5861-4c27-8fca-a5e22219b13d" providerId="ADAL" clId="{93AEEE95-BF26-45B4-9C17-31FD87F073CC}" dt="2025-03-10T07:12:03.460" v="3210" actId="478"/>
          <ac:spMkLst>
            <pc:docMk/>
            <pc:sldMk cId="1904352583" sldId="270"/>
            <ac:spMk id="19" creationId="{A94D7D15-646D-D941-15A2-7CD571EA1B12}"/>
          </ac:spMkLst>
        </pc:spChg>
        <pc:spChg chg="add mod">
          <ac:chgData name="Proctor, Hannah M." userId="474953bb-5861-4c27-8fca-a5e22219b13d" providerId="ADAL" clId="{93AEEE95-BF26-45B4-9C17-31FD87F073CC}" dt="2025-03-10T08:07:37.377" v="4389" actId="20577"/>
          <ac:spMkLst>
            <pc:docMk/>
            <pc:sldMk cId="1904352583" sldId="270"/>
            <ac:spMk id="20" creationId="{2FA53CE1-999E-7486-1589-E03E6BA7376A}"/>
          </ac:spMkLst>
        </pc:spChg>
        <pc:spChg chg="add mod">
          <ac:chgData name="Proctor, Hannah M." userId="474953bb-5861-4c27-8fca-a5e22219b13d" providerId="ADAL" clId="{93AEEE95-BF26-45B4-9C17-31FD87F073CC}" dt="2025-03-10T14:40:56.816" v="7858" actId="20577"/>
          <ac:spMkLst>
            <pc:docMk/>
            <pc:sldMk cId="1904352583" sldId="270"/>
            <ac:spMk id="21" creationId="{423DC41F-9FB5-9497-64B9-0EAABBA49FC1}"/>
          </ac:spMkLst>
        </pc:spChg>
        <pc:graphicFrameChg chg="add del mod modGraphic">
          <ac:chgData name="Proctor, Hannah M." userId="474953bb-5861-4c27-8fca-a5e22219b13d" providerId="ADAL" clId="{93AEEE95-BF26-45B4-9C17-31FD87F073CC}" dt="2025-03-09T07:24:58.900" v="1760" actId="478"/>
          <ac:graphicFrameMkLst>
            <pc:docMk/>
            <pc:sldMk cId="1904352583" sldId="270"/>
            <ac:graphicFrameMk id="2" creationId="{6AE7960E-8DAB-461A-050C-7EAC27C66F09}"/>
          </ac:graphicFrameMkLst>
        </pc:graphicFrameChg>
        <pc:graphicFrameChg chg="add del mod">
          <ac:chgData name="Proctor, Hannah M." userId="474953bb-5861-4c27-8fca-a5e22219b13d" providerId="ADAL" clId="{93AEEE95-BF26-45B4-9C17-31FD87F073CC}" dt="2025-03-10T06:47:43.887" v="3038" actId="478"/>
          <ac:graphicFrameMkLst>
            <pc:docMk/>
            <pc:sldMk cId="1904352583" sldId="270"/>
            <ac:graphicFrameMk id="7" creationId="{F8ADBC71-2C8F-E365-F803-B882500C71E5}"/>
          </ac:graphicFrameMkLst>
        </pc:graphicFrameChg>
        <pc:graphicFrameChg chg="add del mod">
          <ac:chgData name="Proctor, Hannah M." userId="474953bb-5861-4c27-8fca-a5e22219b13d" providerId="ADAL" clId="{93AEEE95-BF26-45B4-9C17-31FD87F073CC}" dt="2025-03-10T06:47:54.508" v="3041" actId="478"/>
          <ac:graphicFrameMkLst>
            <pc:docMk/>
            <pc:sldMk cId="1904352583" sldId="270"/>
            <ac:graphicFrameMk id="9" creationId="{F8ADBC71-2C8F-E365-F803-B882500C71E5}"/>
          </ac:graphicFrameMkLst>
        </pc:graphicFrameChg>
        <pc:graphicFrameChg chg="add del mod">
          <ac:chgData name="Proctor, Hannah M." userId="474953bb-5861-4c27-8fca-a5e22219b13d" providerId="ADAL" clId="{93AEEE95-BF26-45B4-9C17-31FD87F073CC}" dt="2025-03-10T06:48:19.114" v="3052" actId="478"/>
          <ac:graphicFrameMkLst>
            <pc:docMk/>
            <pc:sldMk cId="1904352583" sldId="270"/>
            <ac:graphicFrameMk id="12" creationId="{F8ADBC71-2C8F-E365-F803-B882500C71E5}"/>
          </ac:graphicFrameMkLst>
        </pc:graphicFrameChg>
        <pc:picChg chg="add del mod">
          <ac:chgData name="Proctor, Hannah M." userId="474953bb-5861-4c27-8fca-a5e22219b13d" providerId="ADAL" clId="{93AEEE95-BF26-45B4-9C17-31FD87F073CC}" dt="2025-03-10T07:09:49.548" v="3185" actId="478"/>
          <ac:picMkLst>
            <pc:docMk/>
            <pc:sldMk cId="1904352583" sldId="270"/>
            <ac:picMk id="14" creationId="{CF4B64D5-B7D0-CC9A-4F5C-80CAC703A03F}"/>
          </ac:picMkLst>
        </pc:picChg>
        <pc:picChg chg="add del mod">
          <ac:chgData name="Proctor, Hannah M." userId="474953bb-5861-4c27-8fca-a5e22219b13d" providerId="ADAL" clId="{93AEEE95-BF26-45B4-9C17-31FD87F073CC}" dt="2025-03-10T07:10:22.661" v="3194" actId="478"/>
          <ac:picMkLst>
            <pc:docMk/>
            <pc:sldMk cId="1904352583" sldId="270"/>
            <ac:picMk id="16" creationId="{2B9A376A-6CCB-459E-5928-BA61EFEF5A22}"/>
          </ac:picMkLst>
        </pc:picChg>
        <pc:picChg chg="add mod">
          <ac:chgData name="Proctor, Hannah M." userId="474953bb-5861-4c27-8fca-a5e22219b13d" providerId="ADAL" clId="{93AEEE95-BF26-45B4-9C17-31FD87F073CC}" dt="2025-03-10T07:10:48.595" v="3201"/>
          <ac:picMkLst>
            <pc:docMk/>
            <pc:sldMk cId="1904352583" sldId="270"/>
            <ac:picMk id="17" creationId="{7B303646-D43F-92DC-B413-1C17DF253BCE}"/>
          </ac:picMkLst>
        </pc:picChg>
      </pc:sldChg>
      <pc:sldChg chg="new del">
        <pc:chgData name="Proctor, Hannah M." userId="474953bb-5861-4c27-8fca-a5e22219b13d" providerId="ADAL" clId="{93AEEE95-BF26-45B4-9C17-31FD87F073CC}" dt="2025-03-09T07:16:41.386" v="1482" actId="680"/>
        <pc:sldMkLst>
          <pc:docMk/>
          <pc:sldMk cId="1220852043" sldId="271"/>
        </pc:sldMkLst>
      </pc:sldChg>
      <pc:sldChg chg="addSp delSp modSp new mod">
        <pc:chgData name="Proctor, Hannah M." userId="474953bb-5861-4c27-8fca-a5e22219b13d" providerId="ADAL" clId="{93AEEE95-BF26-45B4-9C17-31FD87F073CC}" dt="2025-03-10T07:17:15.481" v="3316"/>
        <pc:sldMkLst>
          <pc:docMk/>
          <pc:sldMk cId="2175587202" sldId="271"/>
        </pc:sldMkLst>
        <pc:spChg chg="del mod">
          <ac:chgData name="Proctor, Hannah M." userId="474953bb-5861-4c27-8fca-a5e22219b13d" providerId="ADAL" clId="{93AEEE95-BF26-45B4-9C17-31FD87F073CC}" dt="2025-03-10T07:17:13.228" v="3315" actId="478"/>
          <ac:spMkLst>
            <pc:docMk/>
            <pc:sldMk cId="2175587202" sldId="271"/>
            <ac:spMk id="2" creationId="{A29BA871-D327-2F97-DA38-E27155EA457D}"/>
          </ac:spMkLst>
        </pc:spChg>
        <pc:spChg chg="add del">
          <ac:chgData name="Proctor, Hannah M." userId="474953bb-5861-4c27-8fca-a5e22219b13d" providerId="ADAL" clId="{93AEEE95-BF26-45B4-9C17-31FD87F073CC}" dt="2025-03-10T06:30:32.145" v="2619" actId="22"/>
          <ac:spMkLst>
            <pc:docMk/>
            <pc:sldMk cId="2175587202" sldId="271"/>
            <ac:spMk id="3" creationId="{072899DB-7948-5A64-7CA1-184ED9B83823}"/>
          </ac:spMkLst>
        </pc:spChg>
        <pc:spChg chg="del">
          <ac:chgData name="Proctor, Hannah M." userId="474953bb-5861-4c27-8fca-a5e22219b13d" providerId="ADAL" clId="{93AEEE95-BF26-45B4-9C17-31FD87F073CC}" dt="2025-03-10T06:31:08.474" v="2623" actId="478"/>
          <ac:spMkLst>
            <pc:docMk/>
            <pc:sldMk cId="2175587202" sldId="271"/>
            <ac:spMk id="4" creationId="{1083BB78-A7FF-B46E-D5B5-0F6041AA02EF}"/>
          </ac:spMkLst>
        </pc:spChg>
        <pc:spChg chg="mod">
          <ac:chgData name="Proctor, Hannah M." userId="474953bb-5861-4c27-8fca-a5e22219b13d" providerId="ADAL" clId="{93AEEE95-BF26-45B4-9C17-31FD87F073CC}" dt="2025-03-09T07:17:03.225" v="1499" actId="20577"/>
          <ac:spMkLst>
            <pc:docMk/>
            <pc:sldMk cId="2175587202" sldId="271"/>
            <ac:spMk id="5" creationId="{DE0A01BE-01DA-E234-6DF4-8F2C34C92D56}"/>
          </ac:spMkLst>
        </pc:spChg>
        <pc:spChg chg="mod">
          <ac:chgData name="Proctor, Hannah M." userId="474953bb-5861-4c27-8fca-a5e22219b13d" providerId="ADAL" clId="{93AEEE95-BF26-45B4-9C17-31FD87F073CC}" dt="2025-03-09T07:17:07.636" v="1508" actId="20577"/>
          <ac:spMkLst>
            <pc:docMk/>
            <pc:sldMk cId="2175587202" sldId="271"/>
            <ac:spMk id="6" creationId="{4C8BD0E2-3403-CA9F-A5D2-FCDFC97037C6}"/>
          </ac:spMkLst>
        </pc:spChg>
        <pc:spChg chg="add mod">
          <ac:chgData name="Proctor, Hannah M." userId="474953bb-5861-4c27-8fca-a5e22219b13d" providerId="ADAL" clId="{93AEEE95-BF26-45B4-9C17-31FD87F073CC}" dt="2025-03-10T07:17:15.481" v="3316"/>
          <ac:spMkLst>
            <pc:docMk/>
            <pc:sldMk cId="2175587202" sldId="271"/>
            <ac:spMk id="13" creationId="{6ADADFBC-0004-421F-077A-09681484B44A}"/>
          </ac:spMkLst>
        </pc:spChg>
        <pc:picChg chg="add mod">
          <ac:chgData name="Proctor, Hannah M." userId="474953bb-5861-4c27-8fca-a5e22219b13d" providerId="ADAL" clId="{93AEEE95-BF26-45B4-9C17-31FD87F073CC}" dt="2025-03-10T06:30:30.407" v="2618" actId="931"/>
          <ac:picMkLst>
            <pc:docMk/>
            <pc:sldMk cId="2175587202" sldId="271"/>
            <ac:picMk id="9" creationId="{BB5EEA00-F4B3-AE42-921B-79BBD264394A}"/>
          </ac:picMkLst>
        </pc:picChg>
        <pc:picChg chg="add mod ord">
          <ac:chgData name="Proctor, Hannah M." userId="474953bb-5861-4c27-8fca-a5e22219b13d" providerId="ADAL" clId="{93AEEE95-BF26-45B4-9C17-31FD87F073CC}" dt="2025-03-10T06:30:42.091" v="2621" actId="14100"/>
          <ac:picMkLst>
            <pc:docMk/>
            <pc:sldMk cId="2175587202" sldId="271"/>
            <ac:picMk id="11" creationId="{C9B60CBA-2A31-76A0-BC71-7FB9BA5BBDFA}"/>
          </ac:picMkLst>
        </pc:picChg>
        <pc:picChg chg="add mod">
          <ac:chgData name="Proctor, Hannah M." userId="474953bb-5861-4c27-8fca-a5e22219b13d" providerId="ADAL" clId="{93AEEE95-BF26-45B4-9C17-31FD87F073CC}" dt="2025-03-10T06:31:06.270" v="2622"/>
          <ac:picMkLst>
            <pc:docMk/>
            <pc:sldMk cId="2175587202" sldId="271"/>
            <ac:picMk id="12" creationId="{85621EBA-E535-26D4-9629-9098760BB025}"/>
          </ac:picMkLst>
        </pc:picChg>
      </pc:sldChg>
      <pc:sldChg chg="addSp delSp modSp add mod">
        <pc:chgData name="Proctor, Hannah M." userId="474953bb-5861-4c27-8fca-a5e22219b13d" providerId="ADAL" clId="{93AEEE95-BF26-45B4-9C17-31FD87F073CC}" dt="2025-03-10T07:17:30.768" v="3322" actId="20577"/>
        <pc:sldMkLst>
          <pc:docMk/>
          <pc:sldMk cId="275981361" sldId="272"/>
        </pc:sldMkLst>
        <pc:spChg chg="del mod">
          <ac:chgData name="Proctor, Hannah M." userId="474953bb-5861-4c27-8fca-a5e22219b13d" providerId="ADAL" clId="{93AEEE95-BF26-45B4-9C17-31FD87F073CC}" dt="2025-03-10T07:17:21.233" v="3317" actId="478"/>
          <ac:spMkLst>
            <pc:docMk/>
            <pc:sldMk cId="275981361" sldId="272"/>
            <ac:spMk id="2" creationId="{23F107F5-AC0E-7D3D-16C1-176F1B59413F}"/>
          </ac:spMkLst>
        </pc:spChg>
        <pc:spChg chg="del">
          <ac:chgData name="Proctor, Hannah M." userId="474953bb-5861-4c27-8fca-a5e22219b13d" providerId="ADAL" clId="{93AEEE95-BF26-45B4-9C17-31FD87F073CC}" dt="2025-03-10T06:31:49.116" v="2624" actId="931"/>
          <ac:spMkLst>
            <pc:docMk/>
            <pc:sldMk cId="275981361" sldId="272"/>
            <ac:spMk id="3" creationId="{F1FB780D-BB1E-A3CA-10C6-395EDE8A8A6C}"/>
          </ac:spMkLst>
        </pc:spChg>
        <pc:spChg chg="del">
          <ac:chgData name="Proctor, Hannah M." userId="474953bb-5861-4c27-8fca-a5e22219b13d" providerId="ADAL" clId="{93AEEE95-BF26-45B4-9C17-31FD87F073CC}" dt="2025-03-10T06:32:11.252" v="2629" actId="931"/>
          <ac:spMkLst>
            <pc:docMk/>
            <pc:sldMk cId="275981361" sldId="272"/>
            <ac:spMk id="4" creationId="{8C493776-5F56-F5AE-20A3-559F0AE2A032}"/>
          </ac:spMkLst>
        </pc:spChg>
        <pc:spChg chg="add del mod">
          <ac:chgData name="Proctor, Hannah M." userId="474953bb-5861-4c27-8fca-a5e22219b13d" providerId="ADAL" clId="{93AEEE95-BF26-45B4-9C17-31FD87F073CC}" dt="2025-03-10T07:17:25.444" v="3320" actId="478"/>
          <ac:spMkLst>
            <pc:docMk/>
            <pc:sldMk cId="275981361" sldId="272"/>
            <ac:spMk id="13" creationId="{B0D4A73B-2B5F-F785-4271-547708AAC7BE}"/>
          </ac:spMkLst>
        </pc:spChg>
        <pc:spChg chg="add del mod">
          <ac:chgData name="Proctor, Hannah M." userId="474953bb-5861-4c27-8fca-a5e22219b13d" providerId="ADAL" clId="{93AEEE95-BF26-45B4-9C17-31FD87F073CC}" dt="2025-03-10T07:17:23.575" v="3319" actId="478"/>
          <ac:spMkLst>
            <pc:docMk/>
            <pc:sldMk cId="275981361" sldId="272"/>
            <ac:spMk id="14" creationId="{0F0F2515-15D8-97DD-F451-C47E505A7C63}"/>
          </ac:spMkLst>
        </pc:spChg>
        <pc:spChg chg="add mod">
          <ac:chgData name="Proctor, Hannah M." userId="474953bb-5861-4c27-8fca-a5e22219b13d" providerId="ADAL" clId="{93AEEE95-BF26-45B4-9C17-31FD87F073CC}" dt="2025-03-10T07:17:30.768" v="3322" actId="20577"/>
          <ac:spMkLst>
            <pc:docMk/>
            <pc:sldMk cId="275981361" sldId="272"/>
            <ac:spMk id="15" creationId="{1B26E810-8D1D-A096-0909-5E1990687803}"/>
          </ac:spMkLst>
        </pc:spChg>
        <pc:picChg chg="add mod">
          <ac:chgData name="Proctor, Hannah M." userId="474953bb-5861-4c27-8fca-a5e22219b13d" providerId="ADAL" clId="{93AEEE95-BF26-45B4-9C17-31FD87F073CC}" dt="2025-03-10T06:32:03.571" v="2628" actId="14100"/>
          <ac:picMkLst>
            <pc:docMk/>
            <pc:sldMk cId="275981361" sldId="272"/>
            <ac:picMk id="9" creationId="{441C5E4D-3458-0B4F-8AB5-0E639E875533}"/>
          </ac:picMkLst>
        </pc:picChg>
        <pc:picChg chg="add mod modCrop">
          <ac:chgData name="Proctor, Hannah M." userId="474953bb-5861-4c27-8fca-a5e22219b13d" providerId="ADAL" clId="{93AEEE95-BF26-45B4-9C17-31FD87F073CC}" dt="2025-03-10T06:32:24.115" v="2634" actId="732"/>
          <ac:picMkLst>
            <pc:docMk/>
            <pc:sldMk cId="275981361" sldId="272"/>
            <ac:picMk id="11" creationId="{C2A773E3-6E34-ED80-5544-50CA84D79DF5}"/>
          </ac:picMkLst>
        </pc:picChg>
      </pc:sldChg>
      <pc:sldChg chg="addSp delSp modSp add mod">
        <pc:chgData name="Proctor, Hannah M." userId="474953bb-5861-4c27-8fca-a5e22219b13d" providerId="ADAL" clId="{93AEEE95-BF26-45B4-9C17-31FD87F073CC}" dt="2025-03-10T07:17:40.183" v="3326" actId="20577"/>
        <pc:sldMkLst>
          <pc:docMk/>
          <pc:sldMk cId="3414726983" sldId="273"/>
        </pc:sldMkLst>
        <pc:spChg chg="del mod">
          <ac:chgData name="Proctor, Hannah M." userId="474953bb-5861-4c27-8fca-a5e22219b13d" providerId="ADAL" clId="{93AEEE95-BF26-45B4-9C17-31FD87F073CC}" dt="2025-03-10T07:17:37.413" v="3324" actId="478"/>
          <ac:spMkLst>
            <pc:docMk/>
            <pc:sldMk cId="3414726983" sldId="273"/>
            <ac:spMk id="2" creationId="{00E20F2E-1484-CFC7-EF63-439174318B3C}"/>
          </ac:spMkLst>
        </pc:spChg>
        <pc:spChg chg="del">
          <ac:chgData name="Proctor, Hannah M." userId="474953bb-5861-4c27-8fca-a5e22219b13d" providerId="ADAL" clId="{93AEEE95-BF26-45B4-9C17-31FD87F073CC}" dt="2025-03-10T06:35:44.607" v="2635" actId="931"/>
          <ac:spMkLst>
            <pc:docMk/>
            <pc:sldMk cId="3414726983" sldId="273"/>
            <ac:spMk id="3" creationId="{DF3D6518-E1FE-B222-00C6-81D6F6A949D1}"/>
          </ac:spMkLst>
        </pc:spChg>
        <pc:spChg chg="del">
          <ac:chgData name="Proctor, Hannah M." userId="474953bb-5861-4c27-8fca-a5e22219b13d" providerId="ADAL" clId="{93AEEE95-BF26-45B4-9C17-31FD87F073CC}" dt="2025-03-10T06:40:10.290" v="2662" actId="931"/>
          <ac:spMkLst>
            <pc:docMk/>
            <pc:sldMk cId="3414726983" sldId="273"/>
            <ac:spMk id="4" creationId="{EDCF6328-348D-09B4-DB12-E21D8F7AEFB8}"/>
          </ac:spMkLst>
        </pc:spChg>
        <pc:spChg chg="add mod">
          <ac:chgData name="Proctor, Hannah M." userId="474953bb-5861-4c27-8fca-a5e22219b13d" providerId="ADAL" clId="{93AEEE95-BF26-45B4-9C17-31FD87F073CC}" dt="2025-03-10T07:17:40.183" v="3326" actId="20577"/>
          <ac:spMkLst>
            <pc:docMk/>
            <pc:sldMk cId="3414726983" sldId="273"/>
            <ac:spMk id="12" creationId="{3408CE31-08E0-084F-29DF-26BC8EC51B8E}"/>
          </ac:spMkLst>
        </pc:spChg>
        <pc:picChg chg="add mod">
          <ac:chgData name="Proctor, Hannah M." userId="474953bb-5861-4c27-8fca-a5e22219b13d" providerId="ADAL" clId="{93AEEE95-BF26-45B4-9C17-31FD87F073CC}" dt="2025-03-10T06:36:05.780" v="2639" actId="14100"/>
          <ac:picMkLst>
            <pc:docMk/>
            <pc:sldMk cId="3414726983" sldId="273"/>
            <ac:picMk id="9" creationId="{1F539D61-DF22-0E0C-2BB8-8C4AA63C152A}"/>
          </ac:picMkLst>
        </pc:picChg>
        <pc:picChg chg="add mod">
          <ac:chgData name="Proctor, Hannah M." userId="474953bb-5861-4c27-8fca-a5e22219b13d" providerId="ADAL" clId="{93AEEE95-BF26-45B4-9C17-31FD87F073CC}" dt="2025-03-10T06:40:10.887" v="2664" actId="962"/>
          <ac:picMkLst>
            <pc:docMk/>
            <pc:sldMk cId="3414726983" sldId="273"/>
            <ac:picMk id="11" creationId="{E4C219CB-A9AB-E6CD-6BFE-F9A01A219920}"/>
          </ac:picMkLst>
        </pc:picChg>
      </pc:sldChg>
      <pc:sldChg chg="addSp delSp modSp add mod">
        <pc:chgData name="Proctor, Hannah M." userId="474953bb-5861-4c27-8fca-a5e22219b13d" providerId="ADAL" clId="{93AEEE95-BF26-45B4-9C17-31FD87F073CC}" dt="2025-03-10T07:17:52.915" v="3330" actId="20577"/>
        <pc:sldMkLst>
          <pc:docMk/>
          <pc:sldMk cId="3004619162" sldId="274"/>
        </pc:sldMkLst>
        <pc:spChg chg="del mod">
          <ac:chgData name="Proctor, Hannah M." userId="474953bb-5861-4c27-8fca-a5e22219b13d" providerId="ADAL" clId="{93AEEE95-BF26-45B4-9C17-31FD87F073CC}" dt="2025-03-10T07:17:48.712" v="3327" actId="478"/>
          <ac:spMkLst>
            <pc:docMk/>
            <pc:sldMk cId="3004619162" sldId="274"/>
            <ac:spMk id="2" creationId="{9A4324D0-9CEC-881B-F911-E89E153A0DD8}"/>
          </ac:spMkLst>
        </pc:spChg>
        <pc:spChg chg="del">
          <ac:chgData name="Proctor, Hannah M." userId="474953bb-5861-4c27-8fca-a5e22219b13d" providerId="ADAL" clId="{93AEEE95-BF26-45B4-9C17-31FD87F073CC}" dt="2025-03-10T06:36:24.945" v="2640" actId="931"/>
          <ac:spMkLst>
            <pc:docMk/>
            <pc:sldMk cId="3004619162" sldId="274"/>
            <ac:spMk id="3" creationId="{09E3E6BA-E8A1-9EFD-236F-EB61E11C51B7}"/>
          </ac:spMkLst>
        </pc:spChg>
        <pc:spChg chg="del">
          <ac:chgData name="Proctor, Hannah M." userId="474953bb-5861-4c27-8fca-a5e22219b13d" providerId="ADAL" clId="{93AEEE95-BF26-45B4-9C17-31FD87F073CC}" dt="2025-03-10T06:41:53.540" v="2665" actId="931"/>
          <ac:spMkLst>
            <pc:docMk/>
            <pc:sldMk cId="3004619162" sldId="274"/>
            <ac:spMk id="4" creationId="{A4E4F91B-143F-3F00-290F-7CC63302D709}"/>
          </ac:spMkLst>
        </pc:spChg>
        <pc:spChg chg="add del mod">
          <ac:chgData name="Proctor, Hannah M." userId="474953bb-5861-4c27-8fca-a5e22219b13d" providerId="ADAL" clId="{93AEEE95-BF26-45B4-9C17-31FD87F073CC}" dt="2025-03-10T07:17:50.179" v="3328" actId="478"/>
          <ac:spMkLst>
            <pc:docMk/>
            <pc:sldMk cId="3004619162" sldId="274"/>
            <ac:spMk id="13" creationId="{F9BCE9C6-FCE8-6F3B-633B-EF469275FADB}"/>
          </ac:spMkLst>
        </pc:spChg>
        <pc:spChg chg="add mod">
          <ac:chgData name="Proctor, Hannah M." userId="474953bb-5861-4c27-8fca-a5e22219b13d" providerId="ADAL" clId="{93AEEE95-BF26-45B4-9C17-31FD87F073CC}" dt="2025-03-10T07:17:52.915" v="3330" actId="20577"/>
          <ac:spMkLst>
            <pc:docMk/>
            <pc:sldMk cId="3004619162" sldId="274"/>
            <ac:spMk id="14" creationId="{9F98A0F7-6452-CF8F-2B37-92E5114D1E62}"/>
          </ac:spMkLst>
        </pc:spChg>
        <pc:picChg chg="add mod">
          <ac:chgData name="Proctor, Hannah M." userId="474953bb-5861-4c27-8fca-a5e22219b13d" providerId="ADAL" clId="{93AEEE95-BF26-45B4-9C17-31FD87F073CC}" dt="2025-03-10T06:36:44.622" v="2642" actId="14100"/>
          <ac:picMkLst>
            <pc:docMk/>
            <pc:sldMk cId="3004619162" sldId="274"/>
            <ac:picMk id="9" creationId="{F6F10A60-7414-4CD2-8433-C0C265243E78}"/>
          </ac:picMkLst>
        </pc:picChg>
        <pc:picChg chg="add mod">
          <ac:chgData name="Proctor, Hannah M." userId="474953bb-5861-4c27-8fca-a5e22219b13d" providerId="ADAL" clId="{93AEEE95-BF26-45B4-9C17-31FD87F073CC}" dt="2025-03-10T06:41:54.534" v="2667" actId="962"/>
          <ac:picMkLst>
            <pc:docMk/>
            <pc:sldMk cId="3004619162" sldId="274"/>
            <ac:picMk id="11" creationId="{5C733567-6E88-A844-0DEC-B0BE1587C189}"/>
          </ac:picMkLst>
        </pc:picChg>
      </pc:sldChg>
      <pc:sldChg chg="addSp delSp modSp add mod">
        <pc:chgData name="Proctor, Hannah M." userId="474953bb-5861-4c27-8fca-a5e22219b13d" providerId="ADAL" clId="{93AEEE95-BF26-45B4-9C17-31FD87F073CC}" dt="2025-03-10T14:47:11.610" v="7911" actId="14100"/>
        <pc:sldMkLst>
          <pc:docMk/>
          <pc:sldMk cId="1515444406" sldId="275"/>
        </pc:sldMkLst>
        <pc:spChg chg="del mod">
          <ac:chgData name="Proctor, Hannah M." userId="474953bb-5861-4c27-8fca-a5e22219b13d" providerId="ADAL" clId="{93AEEE95-BF26-45B4-9C17-31FD87F073CC}" dt="2025-03-10T07:17:59.233" v="3331" actId="478"/>
          <ac:spMkLst>
            <pc:docMk/>
            <pc:sldMk cId="1515444406" sldId="275"/>
            <ac:spMk id="2" creationId="{B46B1AA9-ADA4-26B9-FEC1-6A2F33233C58}"/>
          </ac:spMkLst>
        </pc:spChg>
        <pc:spChg chg="del">
          <ac:chgData name="Proctor, Hannah M." userId="474953bb-5861-4c27-8fca-a5e22219b13d" providerId="ADAL" clId="{93AEEE95-BF26-45B4-9C17-31FD87F073CC}" dt="2025-03-10T06:37:32.030" v="2643" actId="931"/>
          <ac:spMkLst>
            <pc:docMk/>
            <pc:sldMk cId="1515444406" sldId="275"/>
            <ac:spMk id="3" creationId="{ED918132-C45A-6084-2F91-AF81C67857A7}"/>
          </ac:spMkLst>
        </pc:spChg>
        <pc:spChg chg="del">
          <ac:chgData name="Proctor, Hannah M." userId="474953bb-5861-4c27-8fca-a5e22219b13d" providerId="ADAL" clId="{93AEEE95-BF26-45B4-9C17-31FD87F073CC}" dt="2025-03-10T07:19:50.600" v="3359" actId="22"/>
          <ac:spMkLst>
            <pc:docMk/>
            <pc:sldMk cId="1515444406" sldId="275"/>
            <ac:spMk id="4" creationId="{435F5622-1365-DCCF-782F-654BB79A7E5B}"/>
          </ac:spMkLst>
        </pc:spChg>
        <pc:spChg chg="add del mod">
          <ac:chgData name="Proctor, Hannah M." userId="474953bb-5861-4c27-8fca-a5e22219b13d" providerId="ADAL" clId="{93AEEE95-BF26-45B4-9C17-31FD87F073CC}" dt="2025-03-10T07:18:03.969" v="3332" actId="478"/>
          <ac:spMkLst>
            <pc:docMk/>
            <pc:sldMk cId="1515444406" sldId="275"/>
            <ac:spMk id="11" creationId="{AFEDA3C9-BAC9-A455-E7A9-C64423F9AFF1}"/>
          </ac:spMkLst>
        </pc:spChg>
        <pc:spChg chg="add mod">
          <ac:chgData name="Proctor, Hannah M." userId="474953bb-5861-4c27-8fca-a5e22219b13d" providerId="ADAL" clId="{93AEEE95-BF26-45B4-9C17-31FD87F073CC}" dt="2025-03-10T07:18:08.245" v="3334" actId="20577"/>
          <ac:spMkLst>
            <pc:docMk/>
            <pc:sldMk cId="1515444406" sldId="275"/>
            <ac:spMk id="12" creationId="{6EE53694-0B0D-B34A-61D7-DFFB1879D6C8}"/>
          </ac:spMkLst>
        </pc:spChg>
        <pc:picChg chg="add mod">
          <ac:chgData name="Proctor, Hannah M." userId="474953bb-5861-4c27-8fca-a5e22219b13d" providerId="ADAL" clId="{93AEEE95-BF26-45B4-9C17-31FD87F073CC}" dt="2025-03-10T14:47:11.610" v="7911" actId="14100"/>
          <ac:picMkLst>
            <pc:docMk/>
            <pc:sldMk cId="1515444406" sldId="275"/>
            <ac:picMk id="9" creationId="{B8B9C6DF-65B5-39EC-C1B7-650A63FCC20E}"/>
          </ac:picMkLst>
        </pc:picChg>
        <pc:picChg chg="add mod ord">
          <ac:chgData name="Proctor, Hannah M." userId="474953bb-5861-4c27-8fca-a5e22219b13d" providerId="ADAL" clId="{93AEEE95-BF26-45B4-9C17-31FD87F073CC}" dt="2025-03-10T07:19:50.600" v="3359" actId="22"/>
          <ac:picMkLst>
            <pc:docMk/>
            <pc:sldMk cId="1515444406" sldId="275"/>
            <ac:picMk id="14" creationId="{1575578B-3BA6-7466-40C8-E65D89092646}"/>
          </ac:picMkLst>
        </pc:picChg>
        <pc:picChg chg="add mod">
          <ac:chgData name="Proctor, Hannah M." userId="474953bb-5861-4c27-8fca-a5e22219b13d" providerId="ADAL" clId="{93AEEE95-BF26-45B4-9C17-31FD87F073CC}" dt="2025-03-10T08:42:20.383" v="5246"/>
          <ac:picMkLst>
            <pc:docMk/>
            <pc:sldMk cId="1515444406" sldId="275"/>
            <ac:picMk id="15" creationId="{A17056A5-79C1-82C3-48AC-24F9C89DF1E0}"/>
          </ac:picMkLst>
        </pc:picChg>
      </pc:sldChg>
      <pc:sldChg chg="addSp delSp modSp add mod">
        <pc:chgData name="Proctor, Hannah M." userId="474953bb-5861-4c27-8fca-a5e22219b13d" providerId="ADAL" clId="{93AEEE95-BF26-45B4-9C17-31FD87F073CC}" dt="2025-03-10T14:48:14.407" v="7920" actId="14100"/>
        <pc:sldMkLst>
          <pc:docMk/>
          <pc:sldMk cId="4018066484" sldId="276"/>
        </pc:sldMkLst>
        <pc:spChg chg="del mod">
          <ac:chgData name="Proctor, Hannah M." userId="474953bb-5861-4c27-8fca-a5e22219b13d" providerId="ADAL" clId="{93AEEE95-BF26-45B4-9C17-31FD87F073CC}" dt="2025-03-10T07:18:20.067" v="3335" actId="478"/>
          <ac:spMkLst>
            <pc:docMk/>
            <pc:sldMk cId="4018066484" sldId="276"/>
            <ac:spMk id="2" creationId="{E1ECE3B5-C03D-598F-992C-50B7C61D62BE}"/>
          </ac:spMkLst>
        </pc:spChg>
        <pc:spChg chg="del">
          <ac:chgData name="Proctor, Hannah M." userId="474953bb-5861-4c27-8fca-a5e22219b13d" providerId="ADAL" clId="{93AEEE95-BF26-45B4-9C17-31FD87F073CC}" dt="2025-03-10T06:38:13.108" v="2650" actId="931"/>
          <ac:spMkLst>
            <pc:docMk/>
            <pc:sldMk cId="4018066484" sldId="276"/>
            <ac:spMk id="3" creationId="{01D4ACF4-FC55-44D8-C093-2CC1FDFABC5D}"/>
          </ac:spMkLst>
        </pc:spChg>
        <pc:spChg chg="add del mod">
          <ac:chgData name="Proctor, Hannah M." userId="474953bb-5861-4c27-8fca-a5e22219b13d" providerId="ADAL" clId="{93AEEE95-BF26-45B4-9C17-31FD87F073CC}" dt="2025-03-10T14:46:46.253" v="7909" actId="22"/>
          <ac:spMkLst>
            <pc:docMk/>
            <pc:sldMk cId="4018066484" sldId="276"/>
            <ac:spMk id="3" creationId="{4C026B94-2576-C30E-A38F-7011383A16B2}"/>
          </ac:spMkLst>
        </pc:spChg>
        <pc:spChg chg="del">
          <ac:chgData name="Proctor, Hannah M." userId="474953bb-5861-4c27-8fca-a5e22219b13d" providerId="ADAL" clId="{93AEEE95-BF26-45B4-9C17-31FD87F073CC}" dt="2025-03-10T07:20:09.029" v="3360" actId="22"/>
          <ac:spMkLst>
            <pc:docMk/>
            <pc:sldMk cId="4018066484" sldId="276"/>
            <ac:spMk id="4" creationId="{20A85B88-5DE5-5F50-824E-5A18D3171286}"/>
          </ac:spMkLst>
        </pc:spChg>
        <pc:spChg chg="add del mod">
          <ac:chgData name="Proctor, Hannah M." userId="474953bb-5861-4c27-8fca-a5e22219b13d" providerId="ADAL" clId="{93AEEE95-BF26-45B4-9C17-31FD87F073CC}" dt="2025-03-10T07:18:25.056" v="3338" actId="478"/>
          <ac:spMkLst>
            <pc:docMk/>
            <pc:sldMk cId="4018066484" sldId="276"/>
            <ac:spMk id="11" creationId="{3A8E97BE-DBA8-6675-9EE2-0D70CDC2957F}"/>
          </ac:spMkLst>
        </pc:spChg>
        <pc:spChg chg="add del mod">
          <ac:chgData name="Proctor, Hannah M." userId="474953bb-5861-4c27-8fca-a5e22219b13d" providerId="ADAL" clId="{93AEEE95-BF26-45B4-9C17-31FD87F073CC}" dt="2025-03-10T07:18:23.714" v="3337" actId="478"/>
          <ac:spMkLst>
            <pc:docMk/>
            <pc:sldMk cId="4018066484" sldId="276"/>
            <ac:spMk id="12" creationId="{D980CC72-465A-D433-E270-270326F34E1E}"/>
          </ac:spMkLst>
        </pc:spChg>
        <pc:spChg chg="add mod">
          <ac:chgData name="Proctor, Hannah M." userId="474953bb-5861-4c27-8fca-a5e22219b13d" providerId="ADAL" clId="{93AEEE95-BF26-45B4-9C17-31FD87F073CC}" dt="2025-03-10T07:18:41.196" v="3344" actId="20577"/>
          <ac:spMkLst>
            <pc:docMk/>
            <pc:sldMk cId="4018066484" sldId="276"/>
            <ac:spMk id="13" creationId="{6F9AFD9E-BF28-86D0-A184-055E586300A5}"/>
          </ac:spMkLst>
        </pc:spChg>
        <pc:spChg chg="add del mod">
          <ac:chgData name="Proctor, Hannah M." userId="474953bb-5861-4c27-8fca-a5e22219b13d" providerId="ADAL" clId="{93AEEE95-BF26-45B4-9C17-31FD87F073CC}" dt="2025-03-10T09:20:33.390" v="7760"/>
          <ac:spMkLst>
            <pc:docMk/>
            <pc:sldMk cId="4018066484" sldId="276"/>
            <ac:spMk id="17" creationId="{2DE594C1-B562-3CD6-6E5C-D24817C8E84E}"/>
          </ac:spMkLst>
        </pc:spChg>
        <pc:picChg chg="add mod ord">
          <ac:chgData name="Proctor, Hannah M." userId="474953bb-5861-4c27-8fca-a5e22219b13d" providerId="ADAL" clId="{93AEEE95-BF26-45B4-9C17-31FD87F073CC}" dt="2025-03-10T14:48:14.407" v="7920" actId="14100"/>
          <ac:picMkLst>
            <pc:docMk/>
            <pc:sldMk cId="4018066484" sldId="276"/>
            <ac:picMk id="8" creationId="{270D44DA-D56D-5604-7FAF-3CED4D636075}"/>
          </ac:picMkLst>
        </pc:picChg>
        <pc:picChg chg="add del mod">
          <ac:chgData name="Proctor, Hannah M." userId="474953bb-5861-4c27-8fca-a5e22219b13d" providerId="ADAL" clId="{93AEEE95-BF26-45B4-9C17-31FD87F073CC}" dt="2025-03-10T09:20:31.678" v="7759" actId="478"/>
          <ac:picMkLst>
            <pc:docMk/>
            <pc:sldMk cId="4018066484" sldId="276"/>
            <ac:picMk id="9" creationId="{09C782F6-8FDD-F0A0-55DA-64D5AD8C05E0}"/>
          </ac:picMkLst>
        </pc:picChg>
        <pc:picChg chg="add mod ord">
          <ac:chgData name="Proctor, Hannah M." userId="474953bb-5861-4c27-8fca-a5e22219b13d" providerId="ADAL" clId="{93AEEE95-BF26-45B4-9C17-31FD87F073CC}" dt="2025-03-10T07:20:09.029" v="3360" actId="22"/>
          <ac:picMkLst>
            <pc:docMk/>
            <pc:sldMk cId="4018066484" sldId="276"/>
            <ac:picMk id="15" creationId="{F7101CE3-56AD-AA91-8ACC-79ED367B3871}"/>
          </ac:picMkLst>
        </pc:picChg>
        <pc:picChg chg="add del mod">
          <ac:chgData name="Proctor, Hannah M." userId="474953bb-5861-4c27-8fca-a5e22219b13d" providerId="ADAL" clId="{93AEEE95-BF26-45B4-9C17-31FD87F073CC}" dt="2025-03-10T14:46:43.878" v="7908" actId="478"/>
          <ac:picMkLst>
            <pc:docMk/>
            <pc:sldMk cId="4018066484" sldId="276"/>
            <ac:picMk id="18" creationId="{3C4832BB-53DD-9D0C-B70C-196BCA44987B}"/>
          </ac:picMkLst>
        </pc:picChg>
      </pc:sldChg>
      <pc:sldChg chg="add del">
        <pc:chgData name="Proctor, Hannah M." userId="474953bb-5861-4c27-8fca-a5e22219b13d" providerId="ADAL" clId="{93AEEE95-BF26-45B4-9C17-31FD87F073CC}" dt="2025-03-09T07:24:46.896" v="1748" actId="2890"/>
        <pc:sldMkLst>
          <pc:docMk/>
          <pc:sldMk cId="2682812595" sldId="277"/>
        </pc:sldMkLst>
      </pc:sldChg>
      <pc:sldChg chg="modSp add del mod">
        <pc:chgData name="Proctor, Hannah M." userId="474953bb-5861-4c27-8fca-a5e22219b13d" providerId="ADAL" clId="{93AEEE95-BF26-45B4-9C17-31FD87F073CC}" dt="2025-03-10T06:25:01.220" v="2346" actId="2696"/>
        <pc:sldMkLst>
          <pc:docMk/>
          <pc:sldMk cId="4015370536" sldId="277"/>
        </pc:sldMkLst>
        <pc:spChg chg="mod">
          <ac:chgData name="Proctor, Hannah M." userId="474953bb-5861-4c27-8fca-a5e22219b13d" providerId="ADAL" clId="{93AEEE95-BF26-45B4-9C17-31FD87F073CC}" dt="2025-03-10T06:24:24.006" v="2321" actId="20577"/>
          <ac:spMkLst>
            <pc:docMk/>
            <pc:sldMk cId="4015370536" sldId="277"/>
            <ac:spMk id="8" creationId="{4F923990-C163-B773-39DE-0CBA4F7466AB}"/>
          </ac:spMkLst>
        </pc:spChg>
      </pc:sldChg>
      <pc:sldChg chg="modSp new del mod">
        <pc:chgData name="Proctor, Hannah M." userId="474953bb-5861-4c27-8fca-a5e22219b13d" providerId="ADAL" clId="{93AEEE95-BF26-45B4-9C17-31FD87F073CC}" dt="2025-03-09T07:27:22.010" v="1822" actId="2696"/>
        <pc:sldMkLst>
          <pc:docMk/>
          <pc:sldMk cId="867867122" sldId="278"/>
        </pc:sldMkLst>
        <pc:spChg chg="mod">
          <ac:chgData name="Proctor, Hannah M." userId="474953bb-5861-4c27-8fca-a5e22219b13d" providerId="ADAL" clId="{93AEEE95-BF26-45B4-9C17-31FD87F073CC}" dt="2025-03-09T07:26:38.114" v="1815" actId="20577"/>
          <ac:spMkLst>
            <pc:docMk/>
            <pc:sldMk cId="867867122" sldId="278"/>
            <ac:spMk id="2" creationId="{561009D0-A6CE-6DD5-5347-4250C94689C2}"/>
          </ac:spMkLst>
        </pc:spChg>
      </pc:sldChg>
      <pc:sldChg chg="modSp add del mod ord">
        <pc:chgData name="Proctor, Hannah M." userId="474953bb-5861-4c27-8fca-a5e22219b13d" providerId="ADAL" clId="{93AEEE95-BF26-45B4-9C17-31FD87F073CC}" dt="2025-03-09T07:29:46.920" v="1942" actId="2696"/>
        <pc:sldMkLst>
          <pc:docMk/>
          <pc:sldMk cId="3592269254" sldId="278"/>
        </pc:sldMkLst>
        <pc:spChg chg="mod">
          <ac:chgData name="Proctor, Hannah M." userId="474953bb-5861-4c27-8fca-a5e22219b13d" providerId="ADAL" clId="{93AEEE95-BF26-45B4-9C17-31FD87F073CC}" dt="2025-03-09T07:29:41.636" v="1941" actId="20577"/>
          <ac:spMkLst>
            <pc:docMk/>
            <pc:sldMk cId="3592269254" sldId="278"/>
            <ac:spMk id="8" creationId="{F1243826-849E-DF14-5A0E-5244754D4D09}"/>
          </ac:spMkLst>
        </pc:spChg>
      </pc:sldChg>
      <pc:sldChg chg="addSp delSp modSp new add del mod ord">
        <pc:chgData name="Proctor, Hannah M." userId="474953bb-5861-4c27-8fca-a5e22219b13d" providerId="ADAL" clId="{93AEEE95-BF26-45B4-9C17-31FD87F073CC}" dt="2025-03-10T08:51:57.335" v="5744" actId="2696"/>
        <pc:sldMkLst>
          <pc:docMk/>
          <pc:sldMk cId="4050960138" sldId="278"/>
        </pc:sldMkLst>
        <pc:spChg chg="mod">
          <ac:chgData name="Proctor, Hannah M." userId="474953bb-5861-4c27-8fca-a5e22219b13d" providerId="ADAL" clId="{93AEEE95-BF26-45B4-9C17-31FD87F073CC}" dt="2025-03-10T08:41:51.503" v="5243" actId="20577"/>
          <ac:spMkLst>
            <pc:docMk/>
            <pc:sldMk cId="4050960138" sldId="278"/>
            <ac:spMk id="2" creationId="{5C92ED32-6FCE-D2B4-D287-D44CF6B46BBC}"/>
          </ac:spMkLst>
        </pc:spChg>
        <pc:spChg chg="add del">
          <ac:chgData name="Proctor, Hannah M." userId="474953bb-5861-4c27-8fca-a5e22219b13d" providerId="ADAL" clId="{93AEEE95-BF26-45B4-9C17-31FD87F073CC}" dt="2025-03-10T08:43:18.361" v="5260"/>
          <ac:spMkLst>
            <pc:docMk/>
            <pc:sldMk cId="4050960138" sldId="278"/>
            <ac:spMk id="3" creationId="{DB15B328-57DF-8245-F3BD-CAC5F1067974}"/>
          </ac:spMkLst>
        </pc:spChg>
        <pc:spChg chg="add del">
          <ac:chgData name="Proctor, Hannah M." userId="474953bb-5861-4c27-8fca-a5e22219b13d" providerId="ADAL" clId="{93AEEE95-BF26-45B4-9C17-31FD87F073CC}" dt="2025-03-10T08:43:23.128" v="5262" actId="478"/>
          <ac:spMkLst>
            <pc:docMk/>
            <pc:sldMk cId="4050960138" sldId="278"/>
            <ac:spMk id="4" creationId="{B4134DE4-337F-4B42-F7A6-A8026D59BCE8}"/>
          </ac:spMkLst>
        </pc:spChg>
        <pc:spChg chg="del mod">
          <ac:chgData name="Proctor, Hannah M." userId="474953bb-5861-4c27-8fca-a5e22219b13d" providerId="ADAL" clId="{93AEEE95-BF26-45B4-9C17-31FD87F073CC}" dt="2025-03-10T07:26:31.378" v="3394" actId="22"/>
          <ac:spMkLst>
            <pc:docMk/>
            <pc:sldMk cId="4050960138" sldId="278"/>
            <ac:spMk id="5" creationId="{FBED6505-9F97-1421-E36E-6FA978AA9971}"/>
          </ac:spMkLst>
        </pc:spChg>
        <pc:spChg chg="del">
          <ac:chgData name="Proctor, Hannah M." userId="474953bb-5861-4c27-8fca-a5e22219b13d" providerId="ADAL" clId="{93AEEE95-BF26-45B4-9C17-31FD87F073CC}" dt="2025-03-10T07:27:03.460" v="3397" actId="478"/>
          <ac:spMkLst>
            <pc:docMk/>
            <pc:sldMk cId="4050960138" sldId="278"/>
            <ac:spMk id="6" creationId="{9AF817DB-BDAB-DB01-1AF2-9A3C27266D7F}"/>
          </ac:spMkLst>
        </pc:spChg>
        <pc:spChg chg="del">
          <ac:chgData name="Proctor, Hannah M." userId="474953bb-5861-4c27-8fca-a5e22219b13d" providerId="ADAL" clId="{93AEEE95-BF26-45B4-9C17-31FD87F073CC}" dt="2025-03-10T07:27:06.375" v="3398" actId="478"/>
          <ac:spMkLst>
            <pc:docMk/>
            <pc:sldMk cId="4050960138" sldId="278"/>
            <ac:spMk id="7" creationId="{B6BFCC61-EEAD-74E6-501F-12EF1115ADF4}"/>
          </ac:spMkLst>
        </pc:spChg>
        <pc:spChg chg="add del mod">
          <ac:chgData name="Proctor, Hannah M." userId="474953bb-5861-4c27-8fca-a5e22219b13d" providerId="ADAL" clId="{93AEEE95-BF26-45B4-9C17-31FD87F073CC}" dt="2025-03-10T08:45:41.007" v="5271" actId="14100"/>
          <ac:spMkLst>
            <pc:docMk/>
            <pc:sldMk cId="4050960138" sldId="278"/>
            <ac:spMk id="9" creationId="{761907EB-38D7-4E56-2500-4623109510EF}"/>
          </ac:spMkLst>
        </pc:spChg>
        <pc:spChg chg="add del mod">
          <ac:chgData name="Proctor, Hannah M." userId="474953bb-5861-4c27-8fca-a5e22219b13d" providerId="ADAL" clId="{93AEEE95-BF26-45B4-9C17-31FD87F073CC}" dt="2025-03-10T07:31:16.141" v="3528" actId="22"/>
          <ac:spMkLst>
            <pc:docMk/>
            <pc:sldMk cId="4050960138" sldId="278"/>
            <ac:spMk id="15" creationId="{A4048632-2332-5460-00EF-74B52399C3AE}"/>
          </ac:spMkLst>
        </pc:spChg>
        <pc:spChg chg="add mod">
          <ac:chgData name="Proctor, Hannah M." userId="474953bb-5861-4c27-8fca-a5e22219b13d" providerId="ADAL" clId="{93AEEE95-BF26-45B4-9C17-31FD87F073CC}" dt="2025-03-10T07:33:17.913" v="3632"/>
          <ac:spMkLst>
            <pc:docMk/>
            <pc:sldMk cId="4050960138" sldId="278"/>
            <ac:spMk id="18" creationId="{EAD0DEA2-5ECA-C859-C031-0A26580B49AF}"/>
          </ac:spMkLst>
        </pc:spChg>
        <pc:spChg chg="add del mod">
          <ac:chgData name="Proctor, Hannah M." userId="474953bb-5861-4c27-8fca-a5e22219b13d" providerId="ADAL" clId="{93AEEE95-BF26-45B4-9C17-31FD87F073CC}" dt="2025-03-10T08:43:24.501" v="5263" actId="478"/>
          <ac:spMkLst>
            <pc:docMk/>
            <pc:sldMk cId="4050960138" sldId="278"/>
            <ac:spMk id="25" creationId="{33D51F7E-B089-C1DC-8061-87A538496AF1}"/>
          </ac:spMkLst>
        </pc:spChg>
        <pc:picChg chg="add del mod">
          <ac:chgData name="Proctor, Hannah M." userId="474953bb-5861-4c27-8fca-a5e22219b13d" providerId="ADAL" clId="{93AEEE95-BF26-45B4-9C17-31FD87F073CC}" dt="2025-03-10T07:02:39.717" v="3174" actId="1076"/>
          <ac:picMkLst>
            <pc:docMk/>
            <pc:sldMk cId="4050960138" sldId="278"/>
            <ac:picMk id="10" creationId="{C1168C51-DDD5-11B7-6161-6E4CBDA61DAD}"/>
          </ac:picMkLst>
        </pc:picChg>
        <pc:picChg chg="add del mod">
          <ac:chgData name="Proctor, Hannah M." userId="474953bb-5861-4c27-8fca-a5e22219b13d" providerId="ADAL" clId="{93AEEE95-BF26-45B4-9C17-31FD87F073CC}" dt="2025-03-10T07:13:13.884" v="3248" actId="478"/>
          <ac:picMkLst>
            <pc:docMk/>
            <pc:sldMk cId="4050960138" sldId="278"/>
            <ac:picMk id="11" creationId="{A24F42AA-0DCE-C3E9-6A06-50D82238C49B}"/>
          </ac:picMkLst>
        </pc:picChg>
        <pc:picChg chg="add del mod ord">
          <ac:chgData name="Proctor, Hannah M." userId="474953bb-5861-4c27-8fca-a5e22219b13d" providerId="ADAL" clId="{93AEEE95-BF26-45B4-9C17-31FD87F073CC}" dt="2025-03-10T07:31:13.775" v="3527" actId="478"/>
          <ac:picMkLst>
            <pc:docMk/>
            <pc:sldMk cId="4050960138" sldId="278"/>
            <ac:picMk id="13" creationId="{F7478CC7-2F7E-8C28-BA65-1B8CF1752F6D}"/>
          </ac:picMkLst>
        </pc:picChg>
        <pc:picChg chg="add mod ord">
          <ac:chgData name="Proctor, Hannah M." userId="474953bb-5861-4c27-8fca-a5e22219b13d" providerId="ADAL" clId="{93AEEE95-BF26-45B4-9C17-31FD87F073CC}" dt="2025-03-10T08:45:09.446" v="5268" actId="14826"/>
          <ac:picMkLst>
            <pc:docMk/>
            <pc:sldMk cId="4050960138" sldId="278"/>
            <ac:picMk id="17" creationId="{743B1383-DF45-F58E-7F9C-CA16488E2AFF}"/>
          </ac:picMkLst>
        </pc:picChg>
        <pc:picChg chg="add">
          <ac:chgData name="Proctor, Hannah M." userId="474953bb-5861-4c27-8fca-a5e22219b13d" providerId="ADAL" clId="{93AEEE95-BF26-45B4-9C17-31FD87F073CC}" dt="2025-03-10T07:33:18.010" v="3633"/>
          <ac:picMkLst>
            <pc:docMk/>
            <pc:sldMk cId="4050960138" sldId="278"/>
            <ac:picMk id="19" creationId="{9268F3C9-46C0-5EC9-5965-A682C8DC4F8A}"/>
          </ac:picMkLst>
        </pc:picChg>
        <pc:picChg chg="add mod">
          <ac:chgData name="Proctor, Hannah M." userId="474953bb-5861-4c27-8fca-a5e22219b13d" providerId="ADAL" clId="{93AEEE95-BF26-45B4-9C17-31FD87F073CC}" dt="2025-03-10T08:33:23.796" v="4614"/>
          <ac:picMkLst>
            <pc:docMk/>
            <pc:sldMk cId="4050960138" sldId="278"/>
            <ac:picMk id="20" creationId="{A3C2A2B6-7EDD-9E08-72DF-A5A992BB1275}"/>
          </ac:picMkLst>
        </pc:picChg>
        <pc:picChg chg="add mod">
          <ac:chgData name="Proctor, Hannah M." userId="474953bb-5861-4c27-8fca-a5e22219b13d" providerId="ADAL" clId="{93AEEE95-BF26-45B4-9C17-31FD87F073CC}" dt="2025-03-10T08:43:16.842" v="5259"/>
          <ac:picMkLst>
            <pc:docMk/>
            <pc:sldMk cId="4050960138" sldId="278"/>
            <ac:picMk id="21" creationId="{E03ACDF6-7C25-B68A-45BC-6A43601051A9}"/>
          </ac:picMkLst>
        </pc:picChg>
        <pc:picChg chg="add mod modCrop">
          <ac:chgData name="Proctor, Hannah M." userId="474953bb-5861-4c27-8fca-a5e22219b13d" providerId="ADAL" clId="{93AEEE95-BF26-45B4-9C17-31FD87F073CC}" dt="2025-03-10T08:43:16.016" v="5258"/>
          <ac:picMkLst>
            <pc:docMk/>
            <pc:sldMk cId="4050960138" sldId="278"/>
            <ac:picMk id="22" creationId="{C3E84DFD-1031-7ECC-8FEA-3BCABF9FA93A}"/>
          </ac:picMkLst>
        </pc:picChg>
        <pc:picChg chg="add del mod">
          <ac:chgData name="Proctor, Hannah M." userId="474953bb-5861-4c27-8fca-a5e22219b13d" providerId="ADAL" clId="{93AEEE95-BF26-45B4-9C17-31FD87F073CC}" dt="2025-03-10T08:43:21.514" v="5261" actId="478"/>
          <ac:picMkLst>
            <pc:docMk/>
            <pc:sldMk cId="4050960138" sldId="278"/>
            <ac:picMk id="23" creationId="{8F33CC86-4B8C-2EC4-BABD-D0ACB12255C0}"/>
          </ac:picMkLst>
        </pc:picChg>
        <pc:picChg chg="add del mod">
          <ac:chgData name="Proctor, Hannah M." userId="474953bb-5861-4c27-8fca-a5e22219b13d" providerId="ADAL" clId="{93AEEE95-BF26-45B4-9C17-31FD87F073CC}" dt="2025-03-10T08:45:35.783" v="5269" actId="478"/>
          <ac:picMkLst>
            <pc:docMk/>
            <pc:sldMk cId="4050960138" sldId="278"/>
            <ac:picMk id="26" creationId="{D5B65C61-6197-FFCA-035D-91558998E51E}"/>
          </ac:picMkLst>
        </pc:picChg>
      </pc:sldChg>
      <pc:sldChg chg="new del">
        <pc:chgData name="Proctor, Hannah M." userId="474953bb-5861-4c27-8fca-a5e22219b13d" providerId="ADAL" clId="{93AEEE95-BF26-45B4-9C17-31FD87F073CC}" dt="2025-03-09T07:29:28.353" v="1928" actId="680"/>
        <pc:sldMkLst>
          <pc:docMk/>
          <pc:sldMk cId="4246279745" sldId="278"/>
        </pc:sldMkLst>
      </pc:sldChg>
      <pc:sldChg chg="add del">
        <pc:chgData name="Proctor, Hannah M." userId="474953bb-5861-4c27-8fca-a5e22219b13d" providerId="ADAL" clId="{93AEEE95-BF26-45B4-9C17-31FD87F073CC}" dt="2025-03-10T05:03:28.955" v="2044" actId="2696"/>
        <pc:sldMkLst>
          <pc:docMk/>
          <pc:sldMk cId="2001995950" sldId="279"/>
        </pc:sldMkLst>
      </pc:sldChg>
      <pc:sldChg chg="addSp delSp modSp add del mod ord modShow">
        <pc:chgData name="Proctor, Hannah M." userId="474953bb-5861-4c27-8fca-a5e22219b13d" providerId="ADAL" clId="{93AEEE95-BF26-45B4-9C17-31FD87F073CC}" dt="2025-03-10T08:05:00.578" v="4348" actId="2696"/>
        <pc:sldMkLst>
          <pc:docMk/>
          <pc:sldMk cId="2810019184" sldId="280"/>
        </pc:sldMkLst>
        <pc:spChg chg="del">
          <ac:chgData name="Proctor, Hannah M." userId="474953bb-5861-4c27-8fca-a5e22219b13d" providerId="ADAL" clId="{93AEEE95-BF26-45B4-9C17-31FD87F073CC}" dt="2025-03-10T07:29:03.676" v="3468" actId="478"/>
          <ac:spMkLst>
            <pc:docMk/>
            <pc:sldMk cId="2810019184" sldId="280"/>
            <ac:spMk id="2" creationId="{330EF3C1-9336-8439-1E7D-44454DCAD33F}"/>
          </ac:spMkLst>
        </pc:spChg>
        <pc:spChg chg="mod">
          <ac:chgData name="Proctor, Hannah M." userId="474953bb-5861-4c27-8fca-a5e22219b13d" providerId="ADAL" clId="{93AEEE95-BF26-45B4-9C17-31FD87F073CC}" dt="2025-03-10T07:54:19.453" v="4194" actId="313"/>
          <ac:spMkLst>
            <pc:docMk/>
            <pc:sldMk cId="2810019184" sldId="280"/>
            <ac:spMk id="3" creationId="{2961717C-7C0B-4B55-A0F3-3E662A98881D}"/>
          </ac:spMkLst>
        </pc:spChg>
        <pc:spChg chg="add del mod">
          <ac:chgData name="Proctor, Hannah M." userId="474953bb-5861-4c27-8fca-a5e22219b13d" providerId="ADAL" clId="{93AEEE95-BF26-45B4-9C17-31FD87F073CC}" dt="2025-03-10T07:29:06.579" v="3469" actId="478"/>
          <ac:spMkLst>
            <pc:docMk/>
            <pc:sldMk cId="2810019184" sldId="280"/>
            <ac:spMk id="11" creationId="{9C43AE07-E02C-D04A-87C6-53EFEB695D6F}"/>
          </ac:spMkLst>
        </pc:spChg>
        <pc:spChg chg="add mod">
          <ac:chgData name="Proctor, Hannah M." userId="474953bb-5861-4c27-8fca-a5e22219b13d" providerId="ADAL" clId="{93AEEE95-BF26-45B4-9C17-31FD87F073CC}" dt="2025-03-10T07:29:12.870" v="3489" actId="20577"/>
          <ac:spMkLst>
            <pc:docMk/>
            <pc:sldMk cId="2810019184" sldId="280"/>
            <ac:spMk id="12" creationId="{B6A232D5-EB74-6F4A-9EA3-E8997CC110B0}"/>
          </ac:spMkLst>
        </pc:spChg>
      </pc:sldChg>
      <pc:sldChg chg="addSp delSp modSp del mod modShow">
        <pc:chgData name="Proctor, Hannah M." userId="474953bb-5861-4c27-8fca-a5e22219b13d" providerId="ADAL" clId="{93AEEE95-BF26-45B4-9C17-31FD87F073CC}" dt="2025-03-10T07:58:43.140" v="4251" actId="2696"/>
        <pc:sldMkLst>
          <pc:docMk/>
          <pc:sldMk cId="3357888389" sldId="281"/>
        </pc:sldMkLst>
        <pc:spChg chg="del">
          <ac:chgData name="Proctor, Hannah M." userId="474953bb-5861-4c27-8fca-a5e22219b13d" providerId="ADAL" clId="{93AEEE95-BF26-45B4-9C17-31FD87F073CC}" dt="2025-03-10T07:29:18.156" v="3490" actId="478"/>
          <ac:spMkLst>
            <pc:docMk/>
            <pc:sldMk cId="3357888389" sldId="281"/>
            <ac:spMk id="2" creationId="{3BC7553F-E368-3119-71FF-B310219D4EEF}"/>
          </ac:spMkLst>
        </pc:spChg>
        <pc:spChg chg="add del mod">
          <ac:chgData name="Proctor, Hannah M." userId="474953bb-5861-4c27-8fca-a5e22219b13d" providerId="ADAL" clId="{93AEEE95-BF26-45B4-9C17-31FD87F073CC}" dt="2025-03-10T07:29:20.622" v="3491" actId="478"/>
          <ac:spMkLst>
            <pc:docMk/>
            <pc:sldMk cId="3357888389" sldId="281"/>
            <ac:spMk id="9" creationId="{390973B3-DB6F-669A-1AD5-9F8B8BF591E9}"/>
          </ac:spMkLst>
        </pc:spChg>
        <pc:spChg chg="add mod">
          <ac:chgData name="Proctor, Hannah M." userId="474953bb-5861-4c27-8fca-a5e22219b13d" providerId="ADAL" clId="{93AEEE95-BF26-45B4-9C17-31FD87F073CC}" dt="2025-03-10T07:29:28.063" v="3515" actId="20577"/>
          <ac:spMkLst>
            <pc:docMk/>
            <pc:sldMk cId="3357888389" sldId="281"/>
            <ac:spMk id="10" creationId="{6D370334-A000-BB0E-B274-9F9AEA8723A0}"/>
          </ac:spMkLst>
        </pc:spChg>
      </pc:sldChg>
      <pc:sldChg chg="modSp add del mod">
        <pc:chgData name="Proctor, Hannah M." userId="474953bb-5861-4c27-8fca-a5e22219b13d" providerId="ADAL" clId="{93AEEE95-BF26-45B4-9C17-31FD87F073CC}" dt="2025-03-10T05:07:32.013" v="2070" actId="2696"/>
        <pc:sldMkLst>
          <pc:docMk/>
          <pc:sldMk cId="3781605343" sldId="282"/>
        </pc:sldMkLst>
        <pc:picChg chg="mod modCrop">
          <ac:chgData name="Proctor, Hannah M." userId="474953bb-5861-4c27-8fca-a5e22219b13d" providerId="ADAL" clId="{93AEEE95-BF26-45B4-9C17-31FD87F073CC}" dt="2025-03-10T05:06:46.432" v="2066" actId="1076"/>
          <ac:picMkLst>
            <pc:docMk/>
            <pc:sldMk cId="3781605343" sldId="282"/>
            <ac:picMk id="9" creationId="{902C01AE-BB8D-AAF6-5C51-57ECD1F5E07B}"/>
          </ac:picMkLst>
        </pc:picChg>
      </pc:sldChg>
      <pc:sldChg chg="addSp delSp modSp add del mod ord">
        <pc:chgData name="Proctor, Hannah M." userId="474953bb-5861-4c27-8fca-a5e22219b13d" providerId="ADAL" clId="{93AEEE95-BF26-45B4-9C17-31FD87F073CC}" dt="2025-03-10T09:22:25.129" v="7769" actId="2696"/>
        <pc:sldMkLst>
          <pc:docMk/>
          <pc:sldMk cId="278800221" sldId="283"/>
        </pc:sldMkLst>
        <pc:spChg chg="del">
          <ac:chgData name="Proctor, Hannah M." userId="474953bb-5861-4c27-8fca-a5e22219b13d" providerId="ADAL" clId="{93AEEE95-BF26-45B4-9C17-31FD87F073CC}" dt="2025-03-10T07:15:11.023" v="3295" actId="478"/>
          <ac:spMkLst>
            <pc:docMk/>
            <pc:sldMk cId="278800221" sldId="283"/>
            <ac:spMk id="2" creationId="{66644D8B-9378-6DA0-4197-04CC97864BD4}"/>
          </ac:spMkLst>
        </pc:spChg>
        <pc:spChg chg="mod">
          <ac:chgData name="Proctor, Hannah M." userId="474953bb-5861-4c27-8fca-a5e22219b13d" providerId="ADAL" clId="{93AEEE95-BF26-45B4-9C17-31FD87F073CC}" dt="2025-03-10T09:13:02.170" v="7679" actId="20577"/>
          <ac:spMkLst>
            <pc:docMk/>
            <pc:sldMk cId="278800221" sldId="283"/>
            <ac:spMk id="3" creationId="{F085F6DA-50F1-70C5-1504-18228F173568}"/>
          </ac:spMkLst>
        </pc:spChg>
        <pc:spChg chg="add del mod">
          <ac:chgData name="Proctor, Hannah M." userId="474953bb-5861-4c27-8fca-a5e22219b13d" providerId="ADAL" clId="{93AEEE95-BF26-45B4-9C17-31FD87F073CC}" dt="2025-03-10T05:13:10.369" v="2114" actId="478"/>
          <ac:spMkLst>
            <pc:docMk/>
            <pc:sldMk cId="278800221" sldId="283"/>
            <ac:spMk id="8" creationId="{5384A957-A97C-76A6-7630-45AEB4321B6E}"/>
          </ac:spMkLst>
        </pc:spChg>
        <pc:spChg chg="add del mod">
          <ac:chgData name="Proctor, Hannah M." userId="474953bb-5861-4c27-8fca-a5e22219b13d" providerId="ADAL" clId="{93AEEE95-BF26-45B4-9C17-31FD87F073CC}" dt="2025-03-10T07:15:14.602" v="3296" actId="478"/>
          <ac:spMkLst>
            <pc:docMk/>
            <pc:sldMk cId="278800221" sldId="283"/>
            <ac:spMk id="12" creationId="{5D546ED7-6FDD-3D22-2298-D263925F5C99}"/>
          </ac:spMkLst>
        </pc:spChg>
        <pc:spChg chg="add mod">
          <ac:chgData name="Proctor, Hannah M." userId="474953bb-5861-4c27-8fca-a5e22219b13d" providerId="ADAL" clId="{93AEEE95-BF26-45B4-9C17-31FD87F073CC}" dt="2025-03-10T07:15:15.356" v="3297"/>
          <ac:spMkLst>
            <pc:docMk/>
            <pc:sldMk cId="278800221" sldId="283"/>
            <ac:spMk id="13" creationId="{FD873CB9-1FDB-16D5-9A90-F00921673974}"/>
          </ac:spMkLst>
        </pc:spChg>
        <pc:picChg chg="del mod modCrop">
          <ac:chgData name="Proctor, Hannah M." userId="474953bb-5861-4c27-8fca-a5e22219b13d" providerId="ADAL" clId="{93AEEE95-BF26-45B4-9C17-31FD87F073CC}" dt="2025-03-10T05:12:12.548" v="2103" actId="478"/>
          <ac:picMkLst>
            <pc:docMk/>
            <pc:sldMk cId="278800221" sldId="283"/>
            <ac:picMk id="9" creationId="{CCF58D4B-5461-7A89-8F83-E0E905D33E00}"/>
          </ac:picMkLst>
        </pc:picChg>
        <pc:picChg chg="add mod">
          <ac:chgData name="Proctor, Hannah M." userId="474953bb-5861-4c27-8fca-a5e22219b13d" providerId="ADAL" clId="{93AEEE95-BF26-45B4-9C17-31FD87F073CC}" dt="2025-03-10T05:13:07.667" v="2113"/>
          <ac:picMkLst>
            <pc:docMk/>
            <pc:sldMk cId="278800221" sldId="283"/>
            <ac:picMk id="10" creationId="{AB9142ED-F9F3-E0E2-A241-F0D47C285206}"/>
          </ac:picMkLst>
        </pc:picChg>
      </pc:sldChg>
      <pc:sldChg chg="addSp delSp modSp add mod">
        <pc:chgData name="Proctor, Hannah M." userId="474953bb-5861-4c27-8fca-a5e22219b13d" providerId="ADAL" clId="{93AEEE95-BF26-45B4-9C17-31FD87F073CC}" dt="2025-03-10T09:13:04.276" v="7681" actId="478"/>
        <pc:sldMkLst>
          <pc:docMk/>
          <pc:sldMk cId="2071802149" sldId="284"/>
        </pc:sldMkLst>
        <pc:spChg chg="del">
          <ac:chgData name="Proctor, Hannah M." userId="474953bb-5861-4c27-8fca-a5e22219b13d" providerId="ADAL" clId="{93AEEE95-BF26-45B4-9C17-31FD87F073CC}" dt="2025-03-10T07:14:58.611" v="3290" actId="478"/>
          <ac:spMkLst>
            <pc:docMk/>
            <pc:sldMk cId="2071802149" sldId="284"/>
            <ac:spMk id="2" creationId="{ED775656-4660-655A-9B7F-77137914FD21}"/>
          </ac:spMkLst>
        </pc:spChg>
        <pc:spChg chg="mod">
          <ac:chgData name="Proctor, Hannah M." userId="474953bb-5861-4c27-8fca-a5e22219b13d" providerId="ADAL" clId="{93AEEE95-BF26-45B4-9C17-31FD87F073CC}" dt="2025-03-10T06:01:25.066" v="2227" actId="20577"/>
          <ac:spMkLst>
            <pc:docMk/>
            <pc:sldMk cId="2071802149" sldId="284"/>
            <ac:spMk id="3" creationId="{9BD62181-C050-FC03-3AA3-45B1DA0C2B3E}"/>
          </ac:spMkLst>
        </pc:spChg>
        <pc:spChg chg="add del mod">
          <ac:chgData name="Proctor, Hannah M." userId="474953bb-5861-4c27-8fca-a5e22219b13d" providerId="ADAL" clId="{93AEEE95-BF26-45B4-9C17-31FD87F073CC}" dt="2025-03-10T05:22:41.231" v="2169" actId="478"/>
          <ac:spMkLst>
            <pc:docMk/>
            <pc:sldMk cId="2071802149" sldId="284"/>
            <ac:spMk id="10" creationId="{18EB6410-E6A9-35B0-4F4A-383E3B637BEF}"/>
          </ac:spMkLst>
        </pc:spChg>
        <pc:spChg chg="add del mod">
          <ac:chgData name="Proctor, Hannah M." userId="474953bb-5861-4c27-8fca-a5e22219b13d" providerId="ADAL" clId="{93AEEE95-BF26-45B4-9C17-31FD87F073CC}" dt="2025-03-10T07:15:04.336" v="3293" actId="478"/>
          <ac:spMkLst>
            <pc:docMk/>
            <pc:sldMk cId="2071802149" sldId="284"/>
            <ac:spMk id="13" creationId="{FAB85ACB-468F-5691-5401-EAD5D10382A7}"/>
          </ac:spMkLst>
        </pc:spChg>
        <pc:spChg chg="add del mod">
          <ac:chgData name="Proctor, Hannah M." userId="474953bb-5861-4c27-8fca-a5e22219b13d" providerId="ADAL" clId="{93AEEE95-BF26-45B4-9C17-31FD87F073CC}" dt="2025-03-10T07:15:02.013" v="3292" actId="478"/>
          <ac:spMkLst>
            <pc:docMk/>
            <pc:sldMk cId="2071802149" sldId="284"/>
            <ac:spMk id="14" creationId="{319BFEE7-F376-538D-A4AE-377D6DA43834}"/>
          </ac:spMkLst>
        </pc:spChg>
        <pc:spChg chg="add mod">
          <ac:chgData name="Proctor, Hannah M." userId="474953bb-5861-4c27-8fca-a5e22219b13d" providerId="ADAL" clId="{93AEEE95-BF26-45B4-9C17-31FD87F073CC}" dt="2025-03-10T07:15:05.035" v="3294"/>
          <ac:spMkLst>
            <pc:docMk/>
            <pc:sldMk cId="2071802149" sldId="284"/>
            <ac:spMk id="15" creationId="{1D70B07D-98DA-54CD-3C09-D6128A2348D7}"/>
          </ac:spMkLst>
        </pc:spChg>
        <pc:spChg chg="add del">
          <ac:chgData name="Proctor, Hannah M." userId="474953bb-5861-4c27-8fca-a5e22219b13d" providerId="ADAL" clId="{93AEEE95-BF26-45B4-9C17-31FD87F073CC}" dt="2025-03-10T09:11:07.043" v="7527" actId="22"/>
          <ac:spMkLst>
            <pc:docMk/>
            <pc:sldMk cId="2071802149" sldId="284"/>
            <ac:spMk id="17" creationId="{F3AC1631-CD38-9EAC-7901-D1E78CE548D9}"/>
          </ac:spMkLst>
        </pc:spChg>
        <pc:picChg chg="add del mod">
          <ac:chgData name="Proctor, Hannah M." userId="474953bb-5861-4c27-8fca-a5e22219b13d" providerId="ADAL" clId="{93AEEE95-BF26-45B4-9C17-31FD87F073CC}" dt="2025-03-10T05:19:57.431" v="2142" actId="478"/>
          <ac:picMkLst>
            <pc:docMk/>
            <pc:sldMk cId="2071802149" sldId="284"/>
            <ac:picMk id="4" creationId="{DFCB3B6F-FF9C-A344-773D-08DE2486403C}"/>
          </ac:picMkLst>
        </pc:picChg>
        <pc:picChg chg="del mod modCrop">
          <ac:chgData name="Proctor, Hannah M." userId="474953bb-5861-4c27-8fca-a5e22219b13d" providerId="ADAL" clId="{93AEEE95-BF26-45B4-9C17-31FD87F073CC}" dt="2025-03-10T05:21:32.055" v="2153" actId="478"/>
          <ac:picMkLst>
            <pc:docMk/>
            <pc:sldMk cId="2071802149" sldId="284"/>
            <ac:picMk id="9" creationId="{0F3FA297-B137-D029-5D91-ECB8A1832299}"/>
          </ac:picMkLst>
        </pc:picChg>
        <pc:picChg chg="add mod">
          <ac:chgData name="Proctor, Hannah M." userId="474953bb-5861-4c27-8fca-a5e22219b13d" providerId="ADAL" clId="{93AEEE95-BF26-45B4-9C17-31FD87F073CC}" dt="2025-03-10T05:22:39.125" v="2168"/>
          <ac:picMkLst>
            <pc:docMk/>
            <pc:sldMk cId="2071802149" sldId="284"/>
            <ac:picMk id="11" creationId="{EC944C4F-061D-3B3C-4CEC-BD9BD7C76099}"/>
          </ac:picMkLst>
        </pc:picChg>
        <pc:picChg chg="add del mod">
          <ac:chgData name="Proctor, Hannah M." userId="474953bb-5861-4c27-8fca-a5e22219b13d" providerId="ADAL" clId="{93AEEE95-BF26-45B4-9C17-31FD87F073CC}" dt="2025-03-10T09:13:04.276" v="7681" actId="478"/>
          <ac:picMkLst>
            <pc:docMk/>
            <pc:sldMk cId="2071802149" sldId="284"/>
            <ac:picMk id="18" creationId="{ED3EAD35-11FD-D01F-EEF2-19E34BEDB8A2}"/>
          </ac:picMkLst>
        </pc:picChg>
      </pc:sldChg>
      <pc:sldChg chg="modSp add del mod">
        <pc:chgData name="Proctor, Hannah M." userId="474953bb-5861-4c27-8fca-a5e22219b13d" providerId="ADAL" clId="{93AEEE95-BF26-45B4-9C17-31FD87F073CC}" dt="2025-03-10T05:08:45.016" v="2081" actId="2696"/>
        <pc:sldMkLst>
          <pc:docMk/>
          <pc:sldMk cId="2112736224" sldId="284"/>
        </pc:sldMkLst>
        <pc:picChg chg="mod modCrop">
          <ac:chgData name="Proctor, Hannah M." userId="474953bb-5861-4c27-8fca-a5e22219b13d" providerId="ADAL" clId="{93AEEE95-BF26-45B4-9C17-31FD87F073CC}" dt="2025-03-10T05:08:13.833" v="2077" actId="732"/>
          <ac:picMkLst>
            <pc:docMk/>
            <pc:sldMk cId="2112736224" sldId="284"/>
            <ac:picMk id="9" creationId="{E516A5BB-179C-4632-550F-C2C9DD19F22B}"/>
          </ac:picMkLst>
        </pc:picChg>
      </pc:sldChg>
      <pc:sldChg chg="addSp delSp modSp add del mod">
        <pc:chgData name="Proctor, Hannah M." userId="474953bb-5861-4c27-8fca-a5e22219b13d" providerId="ADAL" clId="{93AEEE95-BF26-45B4-9C17-31FD87F073CC}" dt="2025-03-10T05:19:45.966" v="2139" actId="2696"/>
        <pc:sldMkLst>
          <pc:docMk/>
          <pc:sldMk cId="4178158517" sldId="284"/>
        </pc:sldMkLst>
        <pc:spChg chg="add del mod">
          <ac:chgData name="Proctor, Hannah M." userId="474953bb-5861-4c27-8fca-a5e22219b13d" providerId="ADAL" clId="{93AEEE95-BF26-45B4-9C17-31FD87F073CC}" dt="2025-03-10T05:11:41.020" v="2097" actId="478"/>
          <ac:spMkLst>
            <pc:docMk/>
            <pc:sldMk cId="4178158517" sldId="284"/>
            <ac:spMk id="8" creationId="{A4E2EA5B-A01D-37E1-37AF-FF42ED8FF31B}"/>
          </ac:spMkLst>
        </pc:spChg>
        <pc:spChg chg="add del mod">
          <ac:chgData name="Proctor, Hannah M." userId="474953bb-5861-4c27-8fca-a5e22219b13d" providerId="ADAL" clId="{93AEEE95-BF26-45B4-9C17-31FD87F073CC}" dt="2025-03-10T05:19:06.612" v="2133" actId="478"/>
          <ac:spMkLst>
            <pc:docMk/>
            <pc:sldMk cId="4178158517" sldId="284"/>
            <ac:spMk id="15" creationId="{7711E2FD-623E-6EFD-9A8A-EC90AB47BC69}"/>
          </ac:spMkLst>
        </pc:spChg>
        <pc:picChg chg="del mod modCrop">
          <ac:chgData name="Proctor, Hannah M." userId="474953bb-5861-4c27-8fca-a5e22219b13d" providerId="ADAL" clId="{93AEEE95-BF26-45B4-9C17-31FD87F073CC}" dt="2025-03-10T05:11:13.555" v="2089" actId="478"/>
          <ac:picMkLst>
            <pc:docMk/>
            <pc:sldMk cId="4178158517" sldId="284"/>
            <ac:picMk id="9" creationId="{87103879-53FC-5C61-3B17-08D82CA716FB}"/>
          </ac:picMkLst>
        </pc:picChg>
        <pc:picChg chg="add del mod">
          <ac:chgData name="Proctor, Hannah M." userId="474953bb-5861-4c27-8fca-a5e22219b13d" providerId="ADAL" clId="{93AEEE95-BF26-45B4-9C17-31FD87F073CC}" dt="2025-03-10T05:11:56.840" v="2100" actId="478"/>
          <ac:picMkLst>
            <pc:docMk/>
            <pc:sldMk cId="4178158517" sldId="284"/>
            <ac:picMk id="10" creationId="{C3A265FB-BB94-690A-3C1F-DA15DD6A9802}"/>
          </ac:picMkLst>
        </pc:picChg>
        <pc:picChg chg="add del mod">
          <ac:chgData name="Proctor, Hannah M." userId="474953bb-5861-4c27-8fca-a5e22219b13d" providerId="ADAL" clId="{93AEEE95-BF26-45B4-9C17-31FD87F073CC}" dt="2025-03-10T05:18:01.527" v="2115" actId="478"/>
          <ac:picMkLst>
            <pc:docMk/>
            <pc:sldMk cId="4178158517" sldId="284"/>
            <ac:picMk id="11" creationId="{E551A4FB-3E8D-FCC6-743A-280133746A7B}"/>
          </ac:picMkLst>
        </pc:picChg>
        <pc:picChg chg="add del mod">
          <ac:chgData name="Proctor, Hannah M." userId="474953bb-5861-4c27-8fca-a5e22219b13d" providerId="ADAL" clId="{93AEEE95-BF26-45B4-9C17-31FD87F073CC}" dt="2025-03-10T05:19:39.656" v="2137" actId="478"/>
          <ac:picMkLst>
            <pc:docMk/>
            <pc:sldMk cId="4178158517" sldId="284"/>
            <ac:picMk id="12" creationId="{50650526-81C6-D14C-BD74-E62955A68BB0}"/>
          </ac:picMkLst>
        </pc:picChg>
        <pc:picChg chg="add del mod">
          <ac:chgData name="Proctor, Hannah M." userId="474953bb-5861-4c27-8fca-a5e22219b13d" providerId="ADAL" clId="{93AEEE95-BF26-45B4-9C17-31FD87F073CC}" dt="2025-03-10T05:18:58.017" v="2129" actId="478"/>
          <ac:picMkLst>
            <pc:docMk/>
            <pc:sldMk cId="4178158517" sldId="284"/>
            <ac:picMk id="13" creationId="{E9D71974-7512-379B-E6F5-6F00413BB646}"/>
          </ac:picMkLst>
        </pc:picChg>
        <pc:picChg chg="add del mod ord">
          <ac:chgData name="Proctor, Hannah M." userId="474953bb-5861-4c27-8fca-a5e22219b13d" providerId="ADAL" clId="{93AEEE95-BF26-45B4-9C17-31FD87F073CC}" dt="2025-03-10T05:19:40.661" v="2138" actId="478"/>
          <ac:picMkLst>
            <pc:docMk/>
            <pc:sldMk cId="4178158517" sldId="284"/>
            <ac:picMk id="16" creationId="{C9F0EBBC-7D82-69D1-C558-2E723E198040}"/>
          </ac:picMkLst>
        </pc:picChg>
      </pc:sldChg>
      <pc:sldChg chg="add del modNotesTx">
        <pc:chgData name="Proctor, Hannah M." userId="474953bb-5861-4c27-8fca-a5e22219b13d" providerId="ADAL" clId="{93AEEE95-BF26-45B4-9C17-31FD87F073CC}" dt="2025-03-10T06:48:23.282" v="3053" actId="2696"/>
        <pc:sldMkLst>
          <pc:docMk/>
          <pc:sldMk cId="2609467547" sldId="285"/>
        </pc:sldMkLst>
      </pc:sldChg>
      <pc:sldChg chg="addSp delSp modSp add mod">
        <pc:chgData name="Proctor, Hannah M." userId="474953bb-5861-4c27-8fca-a5e22219b13d" providerId="ADAL" clId="{93AEEE95-BF26-45B4-9C17-31FD87F073CC}" dt="2025-03-10T14:48:18.401" v="7924" actId="20577"/>
        <pc:sldMkLst>
          <pc:docMk/>
          <pc:sldMk cId="405237137" sldId="286"/>
        </pc:sldMkLst>
        <pc:spChg chg="del">
          <ac:chgData name="Proctor, Hannah M." userId="474953bb-5861-4c27-8fca-a5e22219b13d" providerId="ADAL" clId="{93AEEE95-BF26-45B4-9C17-31FD87F073CC}" dt="2025-03-10T07:18:46.568" v="3345" actId="478"/>
          <ac:spMkLst>
            <pc:docMk/>
            <pc:sldMk cId="405237137" sldId="286"/>
            <ac:spMk id="2" creationId="{7012B81E-274A-EC6D-1C9D-CD47F4FB8F82}"/>
          </ac:spMkLst>
        </pc:spChg>
        <pc:spChg chg="mod">
          <ac:chgData name="Proctor, Hannah M." userId="474953bb-5861-4c27-8fca-a5e22219b13d" providerId="ADAL" clId="{93AEEE95-BF26-45B4-9C17-31FD87F073CC}" dt="2025-03-10T14:48:18.401" v="7924" actId="20577"/>
          <ac:spMkLst>
            <pc:docMk/>
            <pc:sldMk cId="405237137" sldId="286"/>
            <ac:spMk id="4" creationId="{E1053F72-9B5F-C1CA-27E5-132D5F58ECFC}"/>
          </ac:spMkLst>
        </pc:spChg>
        <pc:spChg chg="add del mod">
          <ac:chgData name="Proctor, Hannah M." userId="474953bb-5861-4c27-8fca-a5e22219b13d" providerId="ADAL" clId="{93AEEE95-BF26-45B4-9C17-31FD87F073CC}" dt="2025-03-10T06:38:37.990" v="2657" actId="931"/>
          <ac:spMkLst>
            <pc:docMk/>
            <pc:sldMk cId="405237137" sldId="286"/>
            <ac:spMk id="8" creationId="{3228E707-2B84-A2BB-B4DC-34831E65F442}"/>
          </ac:spMkLst>
        </pc:spChg>
        <pc:spChg chg="add del mod">
          <ac:chgData name="Proctor, Hannah M." userId="474953bb-5861-4c27-8fca-a5e22219b13d" providerId="ADAL" clId="{93AEEE95-BF26-45B4-9C17-31FD87F073CC}" dt="2025-03-10T07:18:47.957" v="3346" actId="478"/>
          <ac:spMkLst>
            <pc:docMk/>
            <pc:sldMk cId="405237137" sldId="286"/>
            <ac:spMk id="13" creationId="{49D05D8C-2283-B9ED-55E9-E759791AD38F}"/>
          </ac:spMkLst>
        </pc:spChg>
        <pc:spChg chg="add mod">
          <ac:chgData name="Proctor, Hannah M." userId="474953bb-5861-4c27-8fca-a5e22219b13d" providerId="ADAL" clId="{93AEEE95-BF26-45B4-9C17-31FD87F073CC}" dt="2025-03-10T07:18:53.365" v="3350" actId="20577"/>
          <ac:spMkLst>
            <pc:docMk/>
            <pc:sldMk cId="405237137" sldId="286"/>
            <ac:spMk id="14" creationId="{A06245A1-26ED-90BA-015C-9489ED8B764F}"/>
          </ac:spMkLst>
        </pc:spChg>
        <pc:spChg chg="add del mod">
          <ac:chgData name="Proctor, Hannah M." userId="474953bb-5861-4c27-8fca-a5e22219b13d" providerId="ADAL" clId="{93AEEE95-BF26-45B4-9C17-31FD87F073CC}" dt="2025-03-10T09:19:57.095" v="7754" actId="22"/>
          <ac:spMkLst>
            <pc:docMk/>
            <pc:sldMk cId="405237137" sldId="286"/>
            <ac:spMk id="16" creationId="{8D2BED76-764B-ADC3-0493-3A6B303BC3FC}"/>
          </ac:spMkLst>
        </pc:spChg>
        <pc:picChg chg="del">
          <ac:chgData name="Proctor, Hannah M." userId="474953bb-5861-4c27-8fca-a5e22219b13d" providerId="ADAL" clId="{93AEEE95-BF26-45B4-9C17-31FD87F073CC}" dt="2025-03-10T06:38:31.973" v="2656" actId="478"/>
          <ac:picMkLst>
            <pc:docMk/>
            <pc:sldMk cId="405237137" sldId="286"/>
            <ac:picMk id="9" creationId="{264F9141-7B41-225E-877D-2BC51985C2F9}"/>
          </ac:picMkLst>
        </pc:picChg>
        <pc:picChg chg="add del mod">
          <ac:chgData name="Proctor, Hannah M." userId="474953bb-5861-4c27-8fca-a5e22219b13d" providerId="ADAL" clId="{93AEEE95-BF26-45B4-9C17-31FD87F073CC}" dt="2025-03-10T09:19:06.957" v="7745" actId="478"/>
          <ac:picMkLst>
            <pc:docMk/>
            <pc:sldMk cId="405237137" sldId="286"/>
            <ac:picMk id="11" creationId="{FA1BA045-9BB0-FE5D-02BC-AB10AE3139C2}"/>
          </ac:picMkLst>
        </pc:picChg>
        <pc:picChg chg="add del mod ord">
          <ac:chgData name="Proctor, Hannah M." userId="474953bb-5861-4c27-8fca-a5e22219b13d" providerId="ADAL" clId="{93AEEE95-BF26-45B4-9C17-31FD87F073CC}" dt="2025-03-10T09:19:55.242" v="7753" actId="22"/>
          <ac:picMkLst>
            <pc:docMk/>
            <pc:sldMk cId="405237137" sldId="286"/>
            <ac:picMk id="18" creationId="{FF17AFEE-729D-031F-93BE-F556D58FD116}"/>
          </ac:picMkLst>
        </pc:picChg>
        <pc:picChg chg="add mod ord">
          <ac:chgData name="Proctor, Hannah M." userId="474953bb-5861-4c27-8fca-a5e22219b13d" providerId="ADAL" clId="{93AEEE95-BF26-45B4-9C17-31FD87F073CC}" dt="2025-03-10T09:21:06.783" v="7763" actId="14100"/>
          <ac:picMkLst>
            <pc:docMk/>
            <pc:sldMk cId="405237137" sldId="286"/>
            <ac:picMk id="20" creationId="{6324A110-1529-2617-2BD6-5D283B4F030D}"/>
          </ac:picMkLst>
        </pc:picChg>
      </pc:sldChg>
      <pc:sldChg chg="addSp delSp modSp add del mod ord">
        <pc:chgData name="Proctor, Hannah M." userId="474953bb-5861-4c27-8fca-a5e22219b13d" providerId="ADAL" clId="{93AEEE95-BF26-45B4-9C17-31FD87F073CC}" dt="2025-03-10T07:12:40.966" v="3241" actId="2696"/>
        <pc:sldMkLst>
          <pc:docMk/>
          <pc:sldMk cId="194014283" sldId="287"/>
        </pc:sldMkLst>
        <pc:picChg chg="add del mod">
          <ac:chgData name="Proctor, Hannah M." userId="474953bb-5861-4c27-8fca-a5e22219b13d" providerId="ADAL" clId="{93AEEE95-BF26-45B4-9C17-31FD87F073CC}" dt="2025-03-10T07:10:45.880" v="3200" actId="478"/>
          <ac:picMkLst>
            <pc:docMk/>
            <pc:sldMk cId="194014283" sldId="287"/>
            <ac:picMk id="2" creationId="{81548686-DA16-1BA6-DA2C-095FBD4A1F30}"/>
          </ac:picMkLst>
        </pc:picChg>
        <pc:picChg chg="mod">
          <ac:chgData name="Proctor, Hannah M." userId="474953bb-5861-4c27-8fca-a5e22219b13d" providerId="ADAL" clId="{93AEEE95-BF26-45B4-9C17-31FD87F073CC}" dt="2025-03-10T07:10:29.212" v="3196" actId="1076"/>
          <ac:picMkLst>
            <pc:docMk/>
            <pc:sldMk cId="194014283" sldId="287"/>
            <ac:picMk id="14" creationId="{269F9D38-ACBD-9AAC-930C-88E96F627A28}"/>
          </ac:picMkLst>
        </pc:picChg>
      </pc:sldChg>
      <pc:sldChg chg="addSp delSp modSp new del mod">
        <pc:chgData name="Proctor, Hannah M." userId="474953bb-5861-4c27-8fca-a5e22219b13d" providerId="ADAL" clId="{93AEEE95-BF26-45B4-9C17-31FD87F073CC}" dt="2025-03-10T06:48:51.711" v="3061" actId="2696"/>
        <pc:sldMkLst>
          <pc:docMk/>
          <pc:sldMk cId="2900073565" sldId="287"/>
        </pc:sldMkLst>
        <pc:spChg chg="del">
          <ac:chgData name="Proctor, Hannah M." userId="474953bb-5861-4c27-8fca-a5e22219b13d" providerId="ADAL" clId="{93AEEE95-BF26-45B4-9C17-31FD87F073CC}" dt="2025-03-10T06:48:37.989" v="3056" actId="478"/>
          <ac:spMkLst>
            <pc:docMk/>
            <pc:sldMk cId="2900073565" sldId="287"/>
            <ac:spMk id="2" creationId="{C5BEE75C-875D-56F1-FE3A-445221A5818D}"/>
          </ac:spMkLst>
        </pc:spChg>
        <pc:spChg chg="del">
          <ac:chgData name="Proctor, Hannah M." userId="474953bb-5861-4c27-8fca-a5e22219b13d" providerId="ADAL" clId="{93AEEE95-BF26-45B4-9C17-31FD87F073CC}" dt="2025-03-10T06:48:41.179" v="3057" actId="478"/>
          <ac:spMkLst>
            <pc:docMk/>
            <pc:sldMk cId="2900073565" sldId="287"/>
            <ac:spMk id="3" creationId="{7FC3C072-8742-4409-0FBC-425B9FAB4C54}"/>
          </ac:spMkLst>
        </pc:spChg>
        <pc:spChg chg="del">
          <ac:chgData name="Proctor, Hannah M." userId="474953bb-5861-4c27-8fca-a5e22219b13d" providerId="ADAL" clId="{93AEEE95-BF26-45B4-9C17-31FD87F073CC}" dt="2025-03-10T06:48:35.848" v="3055" actId="478"/>
          <ac:spMkLst>
            <pc:docMk/>
            <pc:sldMk cId="2900073565" sldId="287"/>
            <ac:spMk id="4" creationId="{0FD9E10C-11C0-F811-337C-DC77E8168322}"/>
          </ac:spMkLst>
        </pc:spChg>
        <pc:graphicFrameChg chg="add del mod">
          <ac:chgData name="Proctor, Hannah M." userId="474953bb-5861-4c27-8fca-a5e22219b13d" providerId="ADAL" clId="{93AEEE95-BF26-45B4-9C17-31FD87F073CC}" dt="2025-03-10T06:48:47.805" v="3060" actId="478"/>
          <ac:graphicFrameMkLst>
            <pc:docMk/>
            <pc:sldMk cId="2900073565" sldId="287"/>
            <ac:graphicFrameMk id="5" creationId="{F8ADBC71-2C8F-E365-F803-B882500C71E5}"/>
          </ac:graphicFrameMkLst>
        </pc:graphicFrameChg>
      </pc:sldChg>
      <pc:sldChg chg="addSp delSp modSp add mod ord">
        <pc:chgData name="Proctor, Hannah M." userId="474953bb-5861-4c27-8fca-a5e22219b13d" providerId="ADAL" clId="{93AEEE95-BF26-45B4-9C17-31FD87F073CC}" dt="2025-03-10T14:44:00.624" v="7907" actId="20577"/>
        <pc:sldMkLst>
          <pc:docMk/>
          <pc:sldMk cId="1149668715" sldId="288"/>
        </pc:sldMkLst>
        <pc:spChg chg="mod">
          <ac:chgData name="Proctor, Hannah M." userId="474953bb-5861-4c27-8fca-a5e22219b13d" providerId="ADAL" clId="{93AEEE95-BF26-45B4-9C17-31FD87F073CC}" dt="2025-03-10T08:01:21.082" v="4305" actId="20577"/>
          <ac:spMkLst>
            <pc:docMk/>
            <pc:sldMk cId="1149668715" sldId="288"/>
            <ac:spMk id="2" creationId="{B3985DCA-2CCF-5B25-499C-6DD278F59C22}"/>
          </ac:spMkLst>
        </pc:spChg>
        <pc:spChg chg="mod">
          <ac:chgData name="Proctor, Hannah M." userId="474953bb-5861-4c27-8fca-a5e22219b13d" providerId="ADAL" clId="{93AEEE95-BF26-45B4-9C17-31FD87F073CC}" dt="2025-03-10T14:44:00.624" v="7907" actId="20577"/>
          <ac:spMkLst>
            <pc:docMk/>
            <pc:sldMk cId="1149668715" sldId="288"/>
            <ac:spMk id="3" creationId="{62D3379C-B5BD-E426-D889-A8B82EBA5C76}"/>
          </ac:spMkLst>
        </pc:spChg>
        <pc:picChg chg="mod">
          <ac:chgData name="Proctor, Hannah M." userId="474953bb-5861-4c27-8fca-a5e22219b13d" providerId="ADAL" clId="{93AEEE95-BF26-45B4-9C17-31FD87F073CC}" dt="2025-03-10T08:04:12.107" v="4343" actId="14826"/>
          <ac:picMkLst>
            <pc:docMk/>
            <pc:sldMk cId="1149668715" sldId="288"/>
            <ac:picMk id="7" creationId="{2D97B71A-5016-134E-6EBF-A86CB4D447C7}"/>
          </ac:picMkLst>
        </pc:picChg>
        <pc:picChg chg="add del mod">
          <ac:chgData name="Proctor, Hannah M." userId="474953bb-5861-4c27-8fca-a5e22219b13d" providerId="ADAL" clId="{93AEEE95-BF26-45B4-9C17-31FD87F073CC}" dt="2025-03-10T08:04:06.590" v="4342" actId="478"/>
          <ac:picMkLst>
            <pc:docMk/>
            <pc:sldMk cId="1149668715" sldId="288"/>
            <ac:picMk id="8" creationId="{88492C39-863D-2A03-11E1-630AB242F8E0}"/>
          </ac:picMkLst>
        </pc:picChg>
      </pc:sldChg>
      <pc:sldChg chg="addSp delSp modSp add del mod">
        <pc:chgData name="Proctor, Hannah M." userId="474953bb-5861-4c27-8fca-a5e22219b13d" providerId="ADAL" clId="{93AEEE95-BF26-45B4-9C17-31FD87F073CC}" dt="2025-03-10T08:48:30.039" v="5497" actId="2696"/>
        <pc:sldMkLst>
          <pc:docMk/>
          <pc:sldMk cId="4134423681" sldId="289"/>
        </pc:sldMkLst>
        <pc:spChg chg="mod">
          <ac:chgData name="Proctor, Hannah M." userId="474953bb-5861-4c27-8fca-a5e22219b13d" providerId="ADAL" clId="{93AEEE95-BF26-45B4-9C17-31FD87F073CC}" dt="2025-03-10T08:07:45.076" v="4402" actId="20577"/>
          <ac:spMkLst>
            <pc:docMk/>
            <pc:sldMk cId="4134423681" sldId="289"/>
            <ac:spMk id="20" creationId="{32B3A9DE-18A5-CD9D-0CC9-865C86CE37A4}"/>
          </ac:spMkLst>
        </pc:spChg>
        <pc:picChg chg="add del mod">
          <ac:chgData name="Proctor, Hannah M." userId="474953bb-5861-4c27-8fca-a5e22219b13d" providerId="ADAL" clId="{93AEEE95-BF26-45B4-9C17-31FD87F073CC}" dt="2025-03-10T07:13:03.239" v="3245" actId="478"/>
          <ac:picMkLst>
            <pc:docMk/>
            <pc:sldMk cId="4134423681" sldId="289"/>
            <ac:picMk id="2" creationId="{29966C4C-DE4C-CBCF-CB6B-2FCF532B3757}"/>
          </ac:picMkLst>
        </pc:picChg>
        <pc:picChg chg="add mod">
          <ac:chgData name="Proctor, Hannah M." userId="474953bb-5861-4c27-8fca-a5e22219b13d" providerId="ADAL" clId="{93AEEE95-BF26-45B4-9C17-31FD87F073CC}" dt="2025-03-10T07:13:05.189" v="3247"/>
          <ac:picMkLst>
            <pc:docMk/>
            <pc:sldMk cId="4134423681" sldId="289"/>
            <ac:picMk id="3" creationId="{80B9DFAD-EA61-B936-785F-FB536927A95D}"/>
          </ac:picMkLst>
        </pc:picChg>
        <pc:picChg chg="del">
          <ac:chgData name="Proctor, Hannah M." userId="474953bb-5861-4c27-8fca-a5e22219b13d" providerId="ADAL" clId="{93AEEE95-BF26-45B4-9C17-31FD87F073CC}" dt="2025-03-10T07:13:04.363" v="3246" actId="478"/>
          <ac:picMkLst>
            <pc:docMk/>
            <pc:sldMk cId="4134423681" sldId="289"/>
            <ac:picMk id="17" creationId="{E01ADC52-11E1-C071-F27C-F12C9B81E656}"/>
          </ac:picMkLst>
        </pc:picChg>
      </pc:sldChg>
      <pc:sldChg chg="addSp delSp modSp new del mod">
        <pc:chgData name="Proctor, Hannah M." userId="474953bb-5861-4c27-8fca-a5e22219b13d" providerId="ADAL" clId="{93AEEE95-BF26-45B4-9C17-31FD87F073CC}" dt="2025-03-10T07:32:25.817" v="3578" actId="2696"/>
        <pc:sldMkLst>
          <pc:docMk/>
          <pc:sldMk cId="3154793186" sldId="290"/>
        </pc:sldMkLst>
        <pc:spChg chg="del">
          <ac:chgData name="Proctor, Hannah M." userId="474953bb-5861-4c27-8fca-a5e22219b13d" providerId="ADAL" clId="{93AEEE95-BF26-45B4-9C17-31FD87F073CC}" dt="2025-03-10T07:13:54.616" v="3284"/>
          <ac:spMkLst>
            <pc:docMk/>
            <pc:sldMk cId="3154793186" sldId="290"/>
            <ac:spMk id="2" creationId="{7008823D-AB57-8CFD-6014-2EA5966523A0}"/>
          </ac:spMkLst>
        </pc:spChg>
        <pc:spChg chg="add del mod">
          <ac:chgData name="Proctor, Hannah M." userId="474953bb-5861-4c27-8fca-a5e22219b13d" providerId="ADAL" clId="{93AEEE95-BF26-45B4-9C17-31FD87F073CC}" dt="2025-03-10T07:16:22.566" v="3309" actId="478"/>
          <ac:spMkLst>
            <pc:docMk/>
            <pc:sldMk cId="3154793186" sldId="290"/>
            <ac:spMk id="8" creationId="{E305D6F3-32C0-61F4-72FD-11279B7BC05F}"/>
          </ac:spMkLst>
        </pc:spChg>
        <pc:spChg chg="add del mod">
          <ac:chgData name="Proctor, Hannah M." userId="474953bb-5861-4c27-8fca-a5e22219b13d" providerId="ADAL" clId="{93AEEE95-BF26-45B4-9C17-31FD87F073CC}" dt="2025-03-10T07:16:24.785" v="3310" actId="478"/>
          <ac:spMkLst>
            <pc:docMk/>
            <pc:sldMk cId="3154793186" sldId="290"/>
            <ac:spMk id="11" creationId="{F1AC1778-75B0-EED3-7DD6-5B2FC9A6B78B}"/>
          </ac:spMkLst>
        </pc:spChg>
        <pc:spChg chg="add mod">
          <ac:chgData name="Proctor, Hannah M." userId="474953bb-5861-4c27-8fca-a5e22219b13d" providerId="ADAL" clId="{93AEEE95-BF26-45B4-9C17-31FD87F073CC}" dt="2025-03-10T07:29:41.182" v="3523" actId="20577"/>
          <ac:spMkLst>
            <pc:docMk/>
            <pc:sldMk cId="3154793186" sldId="290"/>
            <ac:spMk id="12" creationId="{3E5DC411-2B9F-12C6-4454-F0631243878B}"/>
          </ac:spMkLst>
        </pc:spChg>
        <pc:picChg chg="add mod">
          <ac:chgData name="Proctor, Hannah M." userId="474953bb-5861-4c27-8fca-a5e22219b13d" providerId="ADAL" clId="{93AEEE95-BF26-45B4-9C17-31FD87F073CC}" dt="2025-03-10T07:16:18.307" v="3308" actId="1076"/>
          <ac:picMkLst>
            <pc:docMk/>
            <pc:sldMk cId="3154793186" sldId="290"/>
            <ac:picMk id="9" creationId="{B7AE7992-1F5A-B02E-3FA1-096C16D2D2BC}"/>
          </ac:picMkLst>
        </pc:picChg>
      </pc:sldChg>
      <pc:sldChg chg="addSp delSp modSp add mod">
        <pc:chgData name="Proctor, Hannah M." userId="474953bb-5861-4c27-8fca-a5e22219b13d" providerId="ADAL" clId="{93AEEE95-BF26-45B4-9C17-31FD87F073CC}" dt="2025-03-10T09:20:59.334" v="7762" actId="14100"/>
        <pc:sldMkLst>
          <pc:docMk/>
          <pc:sldMk cId="89261673" sldId="291"/>
        </pc:sldMkLst>
        <pc:spChg chg="add del mod">
          <ac:chgData name="Proctor, Hannah M." userId="474953bb-5861-4c27-8fca-a5e22219b13d" providerId="ADAL" clId="{93AEEE95-BF26-45B4-9C17-31FD87F073CC}" dt="2025-03-10T07:20:54.439" v="3361" actId="22"/>
          <ac:spMkLst>
            <pc:docMk/>
            <pc:sldMk cId="89261673" sldId="291"/>
            <ac:spMk id="3" creationId="{B52A1D16-D102-7274-ECAB-D3C7009795B3}"/>
          </ac:spMkLst>
        </pc:spChg>
        <pc:spChg chg="del">
          <ac:chgData name="Proctor, Hannah M." userId="474953bb-5861-4c27-8fca-a5e22219b13d" providerId="ADAL" clId="{93AEEE95-BF26-45B4-9C17-31FD87F073CC}" dt="2025-03-10T07:22:32.906" v="3390" actId="22"/>
          <ac:spMkLst>
            <pc:docMk/>
            <pc:sldMk cId="89261673" sldId="291"/>
            <ac:spMk id="4" creationId="{5ED203EC-AD86-48EF-1FE9-B133FA164575}"/>
          </ac:spMkLst>
        </pc:spChg>
        <pc:spChg chg="mod">
          <ac:chgData name="Proctor, Hannah M." userId="474953bb-5861-4c27-8fca-a5e22219b13d" providerId="ADAL" clId="{93AEEE95-BF26-45B4-9C17-31FD87F073CC}" dt="2025-03-10T09:10:18.859" v="7524" actId="20577"/>
          <ac:spMkLst>
            <pc:docMk/>
            <pc:sldMk cId="89261673" sldId="291"/>
            <ac:spMk id="14" creationId="{C79E421C-3DE7-993B-C6C2-DE0C6D70AA0C}"/>
          </ac:spMkLst>
        </pc:spChg>
        <pc:spChg chg="add del mod">
          <ac:chgData name="Proctor, Hannah M." userId="474953bb-5861-4c27-8fca-a5e22219b13d" providerId="ADAL" clId="{93AEEE95-BF26-45B4-9C17-31FD87F073CC}" dt="2025-03-10T07:22:51.067" v="3392" actId="22"/>
          <ac:spMkLst>
            <pc:docMk/>
            <pc:sldMk cId="89261673" sldId="291"/>
            <ac:spMk id="15" creationId="{1B038417-22D6-B80A-9C0F-607F663E5B58}"/>
          </ac:spMkLst>
        </pc:spChg>
        <pc:picChg chg="add mod ord">
          <ac:chgData name="Proctor, Hannah M." userId="474953bb-5861-4c27-8fca-a5e22219b13d" providerId="ADAL" clId="{93AEEE95-BF26-45B4-9C17-31FD87F073CC}" dt="2025-03-10T09:20:59.334" v="7762" actId="14100"/>
          <ac:picMkLst>
            <pc:docMk/>
            <pc:sldMk cId="89261673" sldId="291"/>
            <ac:picMk id="9" creationId="{ADFC84C0-3714-D355-28E4-8B11EAABF925}"/>
          </ac:picMkLst>
        </pc:picChg>
        <pc:picChg chg="del">
          <ac:chgData name="Proctor, Hannah M." userId="474953bb-5861-4c27-8fca-a5e22219b13d" providerId="ADAL" clId="{93AEEE95-BF26-45B4-9C17-31FD87F073CC}" dt="2025-03-10T07:19:14.065" v="3358" actId="478"/>
          <ac:picMkLst>
            <pc:docMk/>
            <pc:sldMk cId="89261673" sldId="291"/>
            <ac:picMk id="11" creationId="{55EEF023-00B4-983F-ECBE-75CC38327F5D}"/>
          </ac:picMkLst>
        </pc:picChg>
        <pc:picChg chg="add del mod ord">
          <ac:chgData name="Proctor, Hannah M." userId="474953bb-5861-4c27-8fca-a5e22219b13d" providerId="ADAL" clId="{93AEEE95-BF26-45B4-9C17-31FD87F073CC}" dt="2025-03-10T07:22:37.034" v="3391" actId="478"/>
          <ac:picMkLst>
            <pc:docMk/>
            <pc:sldMk cId="89261673" sldId="291"/>
            <ac:picMk id="12" creationId="{C7D046BB-831D-28D2-A732-8843E588E85D}"/>
          </ac:picMkLst>
        </pc:picChg>
        <pc:picChg chg="add mod ord">
          <ac:chgData name="Proctor, Hannah M." userId="474953bb-5861-4c27-8fca-a5e22219b13d" providerId="ADAL" clId="{93AEEE95-BF26-45B4-9C17-31FD87F073CC}" dt="2025-03-10T07:22:51.067" v="3392" actId="22"/>
          <ac:picMkLst>
            <pc:docMk/>
            <pc:sldMk cId="89261673" sldId="291"/>
            <ac:picMk id="17" creationId="{D4D5B464-05C4-90AC-0CCB-4BF57A323642}"/>
          </ac:picMkLst>
        </pc:picChg>
      </pc:sldChg>
      <pc:sldChg chg="new del">
        <pc:chgData name="Proctor, Hannah M." userId="474953bb-5861-4c27-8fca-a5e22219b13d" providerId="ADAL" clId="{93AEEE95-BF26-45B4-9C17-31FD87F073CC}" dt="2025-03-10T07:19:05.200" v="3352" actId="2696"/>
        <pc:sldMkLst>
          <pc:docMk/>
          <pc:sldMk cId="896918170" sldId="291"/>
        </pc:sldMkLst>
      </pc:sldChg>
      <pc:sldChg chg="addSp delSp modSp add del mod">
        <pc:chgData name="Proctor, Hannah M." userId="474953bb-5861-4c27-8fca-a5e22219b13d" providerId="ADAL" clId="{93AEEE95-BF26-45B4-9C17-31FD87F073CC}" dt="2025-03-10T09:10:22.910" v="7525" actId="2696"/>
        <pc:sldMkLst>
          <pc:docMk/>
          <pc:sldMk cId="1726327483" sldId="292"/>
        </pc:sldMkLst>
        <pc:spChg chg="add del mod">
          <ac:chgData name="Proctor, Hannah M." userId="474953bb-5861-4c27-8fca-a5e22219b13d" providerId="ADAL" clId="{93AEEE95-BF26-45B4-9C17-31FD87F073CC}" dt="2025-03-10T07:21:54.968" v="3389" actId="22"/>
          <ac:spMkLst>
            <pc:docMk/>
            <pc:sldMk cId="1726327483" sldId="292"/>
            <ac:spMk id="3" creationId="{266F6B51-5231-9FE4-8D52-8DFE23E79E78}"/>
          </ac:spMkLst>
        </pc:spChg>
        <pc:spChg chg="del">
          <ac:chgData name="Proctor, Hannah M." userId="474953bb-5861-4c27-8fca-a5e22219b13d" providerId="ADAL" clId="{93AEEE95-BF26-45B4-9C17-31FD87F073CC}" dt="2025-03-10T07:23:25.608" v="3393" actId="22"/>
          <ac:spMkLst>
            <pc:docMk/>
            <pc:sldMk cId="1726327483" sldId="292"/>
            <ac:spMk id="4" creationId="{CFA57B89-E8C8-7384-D198-60F120A5D4CC}"/>
          </ac:spMkLst>
        </pc:spChg>
        <pc:spChg chg="mod">
          <ac:chgData name="Proctor, Hannah M." userId="474953bb-5861-4c27-8fca-a5e22219b13d" providerId="ADAL" clId="{93AEEE95-BF26-45B4-9C17-31FD87F073CC}" dt="2025-03-10T07:21:32.464" v="3387" actId="20577"/>
          <ac:spMkLst>
            <pc:docMk/>
            <pc:sldMk cId="1726327483" sldId="292"/>
            <ac:spMk id="14" creationId="{AF9AB98A-C01B-8654-5D1F-9BD9E40CC8B0}"/>
          </ac:spMkLst>
        </pc:spChg>
        <pc:picChg chg="del">
          <ac:chgData name="Proctor, Hannah M." userId="474953bb-5861-4c27-8fca-a5e22219b13d" providerId="ADAL" clId="{93AEEE95-BF26-45B4-9C17-31FD87F073CC}" dt="2025-03-10T07:21:33.993" v="3388" actId="478"/>
          <ac:picMkLst>
            <pc:docMk/>
            <pc:sldMk cId="1726327483" sldId="292"/>
            <ac:picMk id="9" creationId="{E9ABEE33-4FF7-59E6-099E-E06D1AD9AD19}"/>
          </ac:picMkLst>
        </pc:picChg>
        <pc:picChg chg="add mod ord">
          <ac:chgData name="Proctor, Hannah M." userId="474953bb-5861-4c27-8fca-a5e22219b13d" providerId="ADAL" clId="{93AEEE95-BF26-45B4-9C17-31FD87F073CC}" dt="2025-03-10T07:21:54.968" v="3389" actId="22"/>
          <ac:picMkLst>
            <pc:docMk/>
            <pc:sldMk cId="1726327483" sldId="292"/>
            <ac:picMk id="10" creationId="{7BA18B41-3166-ECA9-1E0B-B62546A07732}"/>
          </ac:picMkLst>
        </pc:picChg>
        <pc:picChg chg="add mod ord">
          <ac:chgData name="Proctor, Hannah M." userId="474953bb-5861-4c27-8fca-a5e22219b13d" providerId="ADAL" clId="{93AEEE95-BF26-45B4-9C17-31FD87F073CC}" dt="2025-03-10T07:23:25.608" v="3393" actId="22"/>
          <ac:picMkLst>
            <pc:docMk/>
            <pc:sldMk cId="1726327483" sldId="292"/>
            <ac:picMk id="12" creationId="{1FF16069-8F24-8269-4207-86C1F7309CCD}"/>
          </ac:picMkLst>
        </pc:picChg>
      </pc:sldChg>
      <pc:sldChg chg="addSp delSp modSp add del mod">
        <pc:chgData name="Proctor, Hannah M." userId="474953bb-5861-4c27-8fca-a5e22219b13d" providerId="ADAL" clId="{93AEEE95-BF26-45B4-9C17-31FD87F073CC}" dt="2025-03-10T07:39:10.952" v="3986" actId="2696"/>
        <pc:sldMkLst>
          <pc:docMk/>
          <pc:sldMk cId="815801642" sldId="293"/>
        </pc:sldMkLst>
        <pc:spChg chg="mod">
          <ac:chgData name="Proctor, Hannah M." userId="474953bb-5861-4c27-8fca-a5e22219b13d" providerId="ADAL" clId="{93AEEE95-BF26-45B4-9C17-31FD87F073CC}" dt="2025-03-10T07:38:44.532" v="3972" actId="20577"/>
          <ac:spMkLst>
            <pc:docMk/>
            <pc:sldMk cId="815801642" sldId="293"/>
            <ac:spMk id="3" creationId="{45D22468-CCE3-0D6B-8CBF-30E82325D2AC}"/>
          </ac:spMkLst>
        </pc:spChg>
        <pc:picChg chg="add del">
          <ac:chgData name="Proctor, Hannah M." userId="474953bb-5861-4c27-8fca-a5e22219b13d" providerId="ADAL" clId="{93AEEE95-BF26-45B4-9C17-31FD87F073CC}" dt="2025-03-10T07:37:28.327" v="3903" actId="478"/>
          <ac:picMkLst>
            <pc:docMk/>
            <pc:sldMk cId="815801642" sldId="293"/>
            <ac:picMk id="4" creationId="{90384917-44D5-A622-B15A-C218EB794ABF}"/>
          </ac:picMkLst>
        </pc:picChg>
        <pc:picChg chg="mod modCrop">
          <ac:chgData name="Proctor, Hannah M." userId="474953bb-5861-4c27-8fca-a5e22219b13d" providerId="ADAL" clId="{93AEEE95-BF26-45B4-9C17-31FD87F073CC}" dt="2025-03-10T07:38:06.957" v="3910" actId="1076"/>
          <ac:picMkLst>
            <pc:docMk/>
            <pc:sldMk cId="815801642" sldId="293"/>
            <ac:picMk id="10" creationId="{5720C5C0-4AD7-0AE3-A5E4-ED5EB14FE82A}"/>
          </ac:picMkLst>
        </pc:picChg>
      </pc:sldChg>
      <pc:sldChg chg="addSp delSp modSp new mod">
        <pc:chgData name="Proctor, Hannah M." userId="474953bb-5861-4c27-8fca-a5e22219b13d" providerId="ADAL" clId="{93AEEE95-BF26-45B4-9C17-31FD87F073CC}" dt="2025-03-10T08:01:26.959" v="4309" actId="20577"/>
        <pc:sldMkLst>
          <pc:docMk/>
          <pc:sldMk cId="4210970802" sldId="294"/>
        </pc:sldMkLst>
        <pc:spChg chg="del mod">
          <ac:chgData name="Proctor, Hannah M." userId="474953bb-5861-4c27-8fca-a5e22219b13d" providerId="ADAL" clId="{93AEEE95-BF26-45B4-9C17-31FD87F073CC}" dt="2025-03-10T07:48:46.130" v="4121" actId="478"/>
          <ac:spMkLst>
            <pc:docMk/>
            <pc:sldMk cId="4210970802" sldId="294"/>
            <ac:spMk id="2" creationId="{2B423228-D528-7E76-4AC8-B0199BD2D69D}"/>
          </ac:spMkLst>
        </pc:spChg>
        <pc:spChg chg="mod">
          <ac:chgData name="Proctor, Hannah M." userId="474953bb-5861-4c27-8fca-a5e22219b13d" providerId="ADAL" clId="{93AEEE95-BF26-45B4-9C17-31FD87F073CC}" dt="2025-03-10T08:01:26.959" v="4309" actId="20577"/>
          <ac:spMkLst>
            <pc:docMk/>
            <pc:sldMk cId="4210970802" sldId="294"/>
            <ac:spMk id="3" creationId="{23C77F02-4B31-A69C-2B1A-3562E9FEC4CE}"/>
          </ac:spMkLst>
        </pc:spChg>
        <pc:spChg chg="mod">
          <ac:chgData name="Proctor, Hannah M." userId="474953bb-5861-4c27-8fca-a5e22219b13d" providerId="ADAL" clId="{93AEEE95-BF26-45B4-9C17-31FD87F073CC}" dt="2025-03-10T07:39:21.843" v="3995" actId="20577"/>
          <ac:spMkLst>
            <pc:docMk/>
            <pc:sldMk cId="4210970802" sldId="294"/>
            <ac:spMk id="4" creationId="{FA3C1D79-24C3-5371-18C2-B4C618972BA3}"/>
          </ac:spMkLst>
        </pc:spChg>
        <pc:spChg chg="mod">
          <ac:chgData name="Proctor, Hannah M." userId="474953bb-5861-4c27-8fca-a5e22219b13d" providerId="ADAL" clId="{93AEEE95-BF26-45B4-9C17-31FD87F073CC}" dt="2025-03-10T07:39:27.615" v="4005" actId="20577"/>
          <ac:spMkLst>
            <pc:docMk/>
            <pc:sldMk cId="4210970802" sldId="294"/>
            <ac:spMk id="5" creationId="{0C85EAD1-6298-1FC3-D1DC-3C846F2CD804}"/>
          </ac:spMkLst>
        </pc:spChg>
        <pc:spChg chg="add mod">
          <ac:chgData name="Proctor, Hannah M." userId="474953bb-5861-4c27-8fca-a5e22219b13d" providerId="ADAL" clId="{93AEEE95-BF26-45B4-9C17-31FD87F073CC}" dt="2025-03-10T07:48:53.508" v="4132" actId="20577"/>
          <ac:spMkLst>
            <pc:docMk/>
            <pc:sldMk cId="4210970802" sldId="294"/>
            <ac:spMk id="7" creationId="{CE2A4452-BC94-75FE-4654-A92B1EFEA92B}"/>
          </ac:spMkLst>
        </pc:spChg>
        <pc:spChg chg="add del mod">
          <ac:chgData name="Proctor, Hannah M." userId="474953bb-5861-4c27-8fca-a5e22219b13d" providerId="ADAL" clId="{93AEEE95-BF26-45B4-9C17-31FD87F073CC}" dt="2025-03-10T07:48:49.640" v="4122" actId="478"/>
          <ac:spMkLst>
            <pc:docMk/>
            <pc:sldMk cId="4210970802" sldId="294"/>
            <ac:spMk id="9" creationId="{58BCEEEF-70D4-ACF8-7262-3D27C9D8DA5B}"/>
          </ac:spMkLst>
        </pc:spChg>
        <pc:picChg chg="add del mod">
          <ac:chgData name="Proctor, Hannah M." userId="474953bb-5861-4c27-8fca-a5e22219b13d" providerId="ADAL" clId="{93AEEE95-BF26-45B4-9C17-31FD87F073CC}" dt="2025-03-10T07:56:54.805" v="4245" actId="478"/>
          <ac:picMkLst>
            <pc:docMk/>
            <pc:sldMk cId="4210970802" sldId="294"/>
            <ac:picMk id="11" creationId="{5FFC099F-1DA3-4BB2-6FF5-5EE10AFA2BD8}"/>
          </ac:picMkLst>
        </pc:picChg>
      </pc:sldChg>
      <pc:sldChg chg="addSp delSp modSp add del mod">
        <pc:chgData name="Proctor, Hannah M." userId="474953bb-5861-4c27-8fca-a5e22219b13d" providerId="ADAL" clId="{93AEEE95-BF26-45B4-9C17-31FD87F073CC}" dt="2025-03-10T14:39:46.389" v="7849"/>
        <pc:sldMkLst>
          <pc:docMk/>
          <pc:sldMk cId="2294152126" sldId="295"/>
        </pc:sldMkLst>
        <pc:spChg chg="mod">
          <ac:chgData name="Proctor, Hannah M." userId="474953bb-5861-4c27-8fca-a5e22219b13d" providerId="ADAL" clId="{93AEEE95-BF26-45B4-9C17-31FD87F073CC}" dt="2025-03-10T07:49:36.327" v="4142" actId="20577"/>
          <ac:spMkLst>
            <pc:docMk/>
            <pc:sldMk cId="2294152126" sldId="295"/>
            <ac:spMk id="2" creationId="{F602B1AE-5D59-0560-8801-34A0C8C63ABE}"/>
          </ac:spMkLst>
        </pc:spChg>
        <pc:spChg chg="mod">
          <ac:chgData name="Proctor, Hannah M." userId="474953bb-5861-4c27-8fca-a5e22219b13d" providerId="ADAL" clId="{93AEEE95-BF26-45B4-9C17-31FD87F073CC}" dt="2025-03-10T14:39:46.389" v="7849"/>
          <ac:spMkLst>
            <pc:docMk/>
            <pc:sldMk cId="2294152126" sldId="295"/>
            <ac:spMk id="3" creationId="{0E6953BE-0E6F-9934-F75B-4A462146B75B}"/>
          </ac:spMkLst>
        </pc:spChg>
        <pc:picChg chg="mod">
          <ac:chgData name="Proctor, Hannah M." userId="474953bb-5861-4c27-8fca-a5e22219b13d" providerId="ADAL" clId="{93AEEE95-BF26-45B4-9C17-31FD87F073CC}" dt="2025-03-10T07:47:29.903" v="4025" actId="14826"/>
          <ac:picMkLst>
            <pc:docMk/>
            <pc:sldMk cId="2294152126" sldId="295"/>
            <ac:picMk id="7" creationId="{4B8D5DB7-3DE7-89CD-BAAA-90B42072004B}"/>
          </ac:picMkLst>
        </pc:picChg>
        <pc:picChg chg="add del mod">
          <ac:chgData name="Proctor, Hannah M." userId="474953bb-5861-4c27-8fca-a5e22219b13d" providerId="ADAL" clId="{93AEEE95-BF26-45B4-9C17-31FD87F073CC}" dt="2025-03-10T07:47:24.189" v="4024" actId="478"/>
          <ac:picMkLst>
            <pc:docMk/>
            <pc:sldMk cId="2294152126" sldId="295"/>
            <ac:picMk id="8" creationId="{1A7AD75B-CFC3-FC99-826B-2BAADF0EAEB6}"/>
          </ac:picMkLst>
        </pc:picChg>
      </pc:sldChg>
      <pc:sldChg chg="add del">
        <pc:chgData name="Proctor, Hannah M." userId="474953bb-5861-4c27-8fca-a5e22219b13d" providerId="ADAL" clId="{93AEEE95-BF26-45B4-9C17-31FD87F073CC}" dt="2025-03-10T08:34:24.685" v="4617" actId="2696"/>
        <pc:sldMkLst>
          <pc:docMk/>
          <pc:sldMk cId="2234193512" sldId="296"/>
        </pc:sldMkLst>
      </pc:sldChg>
      <pc:sldChg chg="new del">
        <pc:chgData name="Proctor, Hannah M." userId="474953bb-5861-4c27-8fca-a5e22219b13d" providerId="ADAL" clId="{93AEEE95-BF26-45B4-9C17-31FD87F073CC}" dt="2025-03-10T08:41:07.154" v="5150" actId="2696"/>
        <pc:sldMkLst>
          <pc:docMk/>
          <pc:sldMk cId="2239253107" sldId="296"/>
        </pc:sldMkLst>
      </pc:sldChg>
      <pc:sldChg chg="new del">
        <pc:chgData name="Proctor, Hannah M." userId="474953bb-5861-4c27-8fca-a5e22219b13d" providerId="ADAL" clId="{93AEEE95-BF26-45B4-9C17-31FD87F073CC}" dt="2025-03-10T08:05:15.551" v="4350" actId="680"/>
        <pc:sldMkLst>
          <pc:docMk/>
          <pc:sldMk cId="3260251308" sldId="296"/>
        </pc:sldMkLst>
      </pc:sldChg>
      <pc:sldChg chg="addSp delSp modSp new mod">
        <pc:chgData name="Proctor, Hannah M." userId="474953bb-5861-4c27-8fca-a5e22219b13d" providerId="ADAL" clId="{93AEEE95-BF26-45B4-9C17-31FD87F073CC}" dt="2025-03-10T14:41:38.781" v="7875" actId="20577"/>
        <pc:sldMkLst>
          <pc:docMk/>
          <pc:sldMk cId="3513045499" sldId="296"/>
        </pc:sldMkLst>
        <pc:spChg chg="add del">
          <ac:chgData name="Proctor, Hannah M." userId="474953bb-5861-4c27-8fca-a5e22219b13d" providerId="ADAL" clId="{93AEEE95-BF26-45B4-9C17-31FD87F073CC}" dt="2025-03-10T08:46:11.817" v="5275" actId="478"/>
          <ac:spMkLst>
            <pc:docMk/>
            <pc:sldMk cId="3513045499" sldId="296"/>
            <ac:spMk id="2" creationId="{12694491-AE6B-AE49-AE46-3002F26210FD}"/>
          </ac:spMkLst>
        </pc:spChg>
        <pc:spChg chg="mod">
          <ac:chgData name="Proctor, Hannah M." userId="474953bb-5861-4c27-8fca-a5e22219b13d" providerId="ADAL" clId="{93AEEE95-BF26-45B4-9C17-31FD87F073CC}" dt="2025-03-10T09:10:09.565" v="7520" actId="20577"/>
          <ac:spMkLst>
            <pc:docMk/>
            <pc:sldMk cId="3513045499" sldId="296"/>
            <ac:spMk id="3" creationId="{21C7CB58-7070-47BE-94B5-64324383D2D2}"/>
          </ac:spMkLst>
        </pc:spChg>
        <pc:spChg chg="del">
          <ac:chgData name="Proctor, Hannah M." userId="474953bb-5861-4c27-8fca-a5e22219b13d" providerId="ADAL" clId="{93AEEE95-BF26-45B4-9C17-31FD87F073CC}" dt="2025-03-10T08:47:12.498" v="5319" actId="478"/>
          <ac:spMkLst>
            <pc:docMk/>
            <pc:sldMk cId="3513045499" sldId="296"/>
            <ac:spMk id="4" creationId="{682AF36F-13F1-70DA-DCFA-2B4AED637CEE}"/>
          </ac:spMkLst>
        </pc:spChg>
        <pc:spChg chg="mod">
          <ac:chgData name="Proctor, Hannah M." userId="474953bb-5861-4c27-8fca-a5e22219b13d" providerId="ADAL" clId="{93AEEE95-BF26-45B4-9C17-31FD87F073CC}" dt="2025-03-10T14:41:34.204" v="7867" actId="20577"/>
          <ac:spMkLst>
            <pc:docMk/>
            <pc:sldMk cId="3513045499" sldId="296"/>
            <ac:spMk id="5" creationId="{2244CAC5-3576-D78E-D847-1388E7A1754E}"/>
          </ac:spMkLst>
        </pc:spChg>
        <pc:spChg chg="mod">
          <ac:chgData name="Proctor, Hannah M." userId="474953bb-5861-4c27-8fca-a5e22219b13d" providerId="ADAL" clId="{93AEEE95-BF26-45B4-9C17-31FD87F073CC}" dt="2025-03-10T14:41:38.781" v="7875" actId="20577"/>
          <ac:spMkLst>
            <pc:docMk/>
            <pc:sldMk cId="3513045499" sldId="296"/>
            <ac:spMk id="6" creationId="{BF9B85D2-D930-17A8-4A6B-05AEBBAB810E}"/>
          </ac:spMkLst>
        </pc:spChg>
        <pc:spChg chg="add mod">
          <ac:chgData name="Proctor, Hannah M." userId="474953bb-5861-4c27-8fca-a5e22219b13d" providerId="ADAL" clId="{93AEEE95-BF26-45B4-9C17-31FD87F073CC}" dt="2025-03-10T08:46:09.909" v="5274"/>
          <ac:spMkLst>
            <pc:docMk/>
            <pc:sldMk cId="3513045499" sldId="296"/>
            <ac:spMk id="8" creationId="{37CD6669-AE3D-C789-E046-11FD7913E646}"/>
          </ac:spMkLst>
        </pc:spChg>
        <pc:spChg chg="add del mod">
          <ac:chgData name="Proctor, Hannah M." userId="474953bb-5861-4c27-8fca-a5e22219b13d" providerId="ADAL" clId="{93AEEE95-BF26-45B4-9C17-31FD87F073CC}" dt="2025-03-10T08:46:26.521" v="5277" actId="478"/>
          <ac:spMkLst>
            <pc:docMk/>
            <pc:sldMk cId="3513045499" sldId="296"/>
            <ac:spMk id="9" creationId="{D71FF74D-A5ED-F5BD-4880-4BEDF28CE284}"/>
          </ac:spMkLst>
        </pc:spChg>
        <pc:spChg chg="add del mod">
          <ac:chgData name="Proctor, Hannah M." userId="474953bb-5861-4c27-8fca-a5e22219b13d" providerId="ADAL" clId="{93AEEE95-BF26-45B4-9C17-31FD87F073CC}" dt="2025-03-10T08:46:27.908" v="5278" actId="478"/>
          <ac:spMkLst>
            <pc:docMk/>
            <pc:sldMk cId="3513045499" sldId="296"/>
            <ac:spMk id="11" creationId="{5149AFB4-D592-A27E-B522-81581E1DE3BF}"/>
          </ac:spMkLst>
        </pc:spChg>
        <pc:spChg chg="add mod">
          <ac:chgData name="Proctor, Hannah M." userId="474953bb-5861-4c27-8fca-a5e22219b13d" providerId="ADAL" clId="{93AEEE95-BF26-45B4-9C17-31FD87F073CC}" dt="2025-03-10T08:46:32.474" v="5289" actId="20577"/>
          <ac:spMkLst>
            <pc:docMk/>
            <pc:sldMk cId="3513045499" sldId="296"/>
            <ac:spMk id="12" creationId="{D9847D6E-72FE-B8DA-502D-052A6CF2939A}"/>
          </ac:spMkLst>
        </pc:spChg>
        <pc:picChg chg="add mod">
          <ac:chgData name="Proctor, Hannah M." userId="474953bb-5861-4c27-8fca-a5e22219b13d" providerId="ADAL" clId="{93AEEE95-BF26-45B4-9C17-31FD87F073CC}" dt="2025-03-10T08:47:17.199" v="5320" actId="1076"/>
          <ac:picMkLst>
            <pc:docMk/>
            <pc:sldMk cId="3513045499" sldId="296"/>
            <ac:picMk id="13" creationId="{F641B3CA-B163-CB76-73B1-673E1955B541}"/>
          </ac:picMkLst>
        </pc:picChg>
      </pc:sldChg>
      <pc:sldChg chg="modSp new del mod">
        <pc:chgData name="Proctor, Hannah M." userId="474953bb-5861-4c27-8fca-a5e22219b13d" providerId="ADAL" clId="{93AEEE95-BF26-45B4-9C17-31FD87F073CC}" dt="2025-03-10T08:49:03.483" v="5511" actId="2696"/>
        <pc:sldMkLst>
          <pc:docMk/>
          <pc:sldMk cId="2657730183" sldId="297"/>
        </pc:sldMkLst>
        <pc:spChg chg="mod">
          <ac:chgData name="Proctor, Hannah M." userId="474953bb-5861-4c27-8fca-a5e22219b13d" providerId="ADAL" clId="{93AEEE95-BF26-45B4-9C17-31FD87F073CC}" dt="2025-03-10T08:48:58.205" v="5510" actId="20577"/>
          <ac:spMkLst>
            <pc:docMk/>
            <pc:sldMk cId="2657730183" sldId="297"/>
            <ac:spMk id="2" creationId="{87008BBF-695D-8952-D614-2037F6FA0B42}"/>
          </ac:spMkLst>
        </pc:spChg>
      </pc:sldChg>
      <pc:sldChg chg="add del">
        <pc:chgData name="Proctor, Hannah M." userId="474953bb-5861-4c27-8fca-a5e22219b13d" providerId="ADAL" clId="{93AEEE95-BF26-45B4-9C17-31FD87F073CC}" dt="2025-03-10T08:48:38.417" v="5499" actId="2696"/>
        <pc:sldMkLst>
          <pc:docMk/>
          <pc:sldMk cId="3769076602" sldId="297"/>
        </pc:sldMkLst>
      </pc:sldChg>
      <pc:sldMasterChg chg="delSldLayout">
        <pc:chgData name="Proctor, Hannah M." userId="474953bb-5861-4c27-8fca-a5e22219b13d" providerId="ADAL" clId="{93AEEE95-BF26-45B4-9C17-31FD87F073CC}" dt="2025-03-09T07:18:13.940" v="1553" actId="2696"/>
        <pc:sldMasterMkLst>
          <pc:docMk/>
          <pc:sldMasterMk cId="623112582" sldId="2147483648"/>
        </pc:sldMasterMkLst>
        <pc:sldLayoutChg chg="del">
          <pc:chgData name="Proctor, Hannah M." userId="474953bb-5861-4c27-8fca-a5e22219b13d" providerId="ADAL" clId="{93AEEE95-BF26-45B4-9C17-31FD87F073CC}" dt="2025-03-09T07:18:13.940" v="1553" actId="2696"/>
          <pc:sldLayoutMkLst>
            <pc:docMk/>
            <pc:sldMasterMk cId="623112582" sldId="2147483648"/>
            <pc:sldLayoutMk cId="3814441207" sldId="2147483674"/>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59B595-0E7F-4B01-9AA9-E1B6ED03F7E7}" type="datetimeFigureOut">
              <a:rPr lang="en-US" smtClean="0"/>
              <a:t>3/10/2025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A0C27B-56B0-4373-94C9-A2BB145B1EAB}" type="slidenum">
              <a:rPr lang="en-US" smtClean="0"/>
              <a:t>‹#›</a:t>
            </a:fld>
            <a:endParaRPr lang="en-US" dirty="0"/>
          </a:p>
        </p:txBody>
      </p:sp>
    </p:spTree>
    <p:extLst>
      <p:ext uri="{BB962C8B-B14F-4D97-AF65-F5344CB8AC3E}">
        <p14:creationId xmlns:p14="http://schemas.microsoft.com/office/powerpoint/2010/main" val="1621142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Prepare a brief (7-8 minute) presentation, using PowerPoint for visual aids. Describe… </a:t>
            </a:r>
          </a:p>
          <a:p>
            <a:r>
              <a:rPr lang="en-US" dirty="0"/>
              <a:t>• the problem you are solving </a:t>
            </a:r>
          </a:p>
          <a:p>
            <a:r>
              <a:rPr lang="en-US" dirty="0"/>
              <a:t>• the main idea of the “difficult” algorithm (i.e., the one we did not cover in class); showing a small example is often the best way to present the algorithm. The person who did not implement the difficult algorithm is the one who should explain it. </a:t>
            </a:r>
          </a:p>
          <a:p>
            <a:r>
              <a:rPr lang="en-US" dirty="0"/>
              <a:t>• and your results. Report the percent solved and your other metric (e.g., number of CSP assignments made) for each variation you evaluated (e.g., sizes 100, 1000, 10000, and 100000), using plots that make it easy for the listener to see the main results (e.g., number of nodes grew exponentially </a:t>
            </a:r>
            <a:r>
              <a:rPr lang="en-US" dirty="0" err="1"/>
              <a:t>w.r.t.</a:t>
            </a:r>
            <a:r>
              <a:rPr lang="en-US" dirty="0"/>
              <a:t> the problem size).</a:t>
            </a:r>
          </a:p>
        </p:txBody>
      </p:sp>
      <p:sp>
        <p:nvSpPr>
          <p:cNvPr id="4" name="Slide Number Placeholder 3"/>
          <p:cNvSpPr>
            <a:spLocks noGrp="1"/>
          </p:cNvSpPr>
          <p:nvPr>
            <p:ph type="sldNum" sz="quarter" idx="5"/>
          </p:nvPr>
        </p:nvSpPr>
        <p:spPr/>
        <p:txBody>
          <a:bodyPr/>
          <a:lstStyle/>
          <a:p>
            <a:fld id="{CFA0C27B-56B0-4373-94C9-A2BB145B1EAB}" type="slidenum">
              <a:rPr lang="en-US" smtClean="0"/>
              <a:t>1</a:t>
            </a:fld>
            <a:endParaRPr lang="en-US" dirty="0"/>
          </a:p>
        </p:txBody>
      </p:sp>
    </p:spTree>
    <p:extLst>
      <p:ext uri="{BB962C8B-B14F-4D97-AF65-F5344CB8AC3E}">
        <p14:creationId xmlns:p14="http://schemas.microsoft.com/office/powerpoint/2010/main" val="34078713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A09BC1-9E78-B1FC-7E29-AB01969B6B4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01605B4-25C2-DB9A-A044-C18F4E26A1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863BB11-F2BB-EB63-3ACA-C11BA4D5AB03}"/>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Describe the problem we are solving.</a:t>
            </a:r>
          </a:p>
        </p:txBody>
      </p:sp>
      <p:sp>
        <p:nvSpPr>
          <p:cNvPr id="4" name="Slide Number Placeholder 3">
            <a:extLst>
              <a:ext uri="{FF2B5EF4-FFF2-40B4-BE49-F238E27FC236}">
                <a16:creationId xmlns:a16="http://schemas.microsoft.com/office/drawing/2014/main" id="{0273D89B-EFEA-7C97-7440-0C1677D97D04}"/>
              </a:ext>
            </a:extLst>
          </p:cNvPr>
          <p:cNvSpPr>
            <a:spLocks noGrp="1"/>
          </p:cNvSpPr>
          <p:nvPr>
            <p:ph type="sldNum" sz="quarter" idx="5"/>
          </p:nvPr>
        </p:nvSpPr>
        <p:spPr/>
        <p:txBody>
          <a:bodyPr/>
          <a:lstStyle/>
          <a:p>
            <a:fld id="{CFA0C27B-56B0-4373-94C9-A2BB145B1EAB}" type="slidenum">
              <a:rPr lang="en-US" smtClean="0"/>
              <a:t>2</a:t>
            </a:fld>
            <a:endParaRPr lang="en-US" dirty="0"/>
          </a:p>
        </p:txBody>
      </p:sp>
    </p:spTree>
    <p:extLst>
      <p:ext uri="{BB962C8B-B14F-4D97-AF65-F5344CB8AC3E}">
        <p14:creationId xmlns:p14="http://schemas.microsoft.com/office/powerpoint/2010/main" val="284352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470946-AC0B-A044-B4DC-EF583C0F79D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EA600CA-64C6-3277-DE6A-C486665598C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D98233C-C36D-74A4-5290-B6914D63A99A}"/>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Describe the problem we are solving.</a:t>
            </a:r>
          </a:p>
        </p:txBody>
      </p:sp>
      <p:sp>
        <p:nvSpPr>
          <p:cNvPr id="4" name="Slide Number Placeholder 3">
            <a:extLst>
              <a:ext uri="{FF2B5EF4-FFF2-40B4-BE49-F238E27FC236}">
                <a16:creationId xmlns:a16="http://schemas.microsoft.com/office/drawing/2014/main" id="{EBA4DF96-0F4A-D743-B269-C46A9FD7449C}"/>
              </a:ext>
            </a:extLst>
          </p:cNvPr>
          <p:cNvSpPr>
            <a:spLocks noGrp="1"/>
          </p:cNvSpPr>
          <p:nvPr>
            <p:ph type="sldNum" sz="quarter" idx="5"/>
          </p:nvPr>
        </p:nvSpPr>
        <p:spPr/>
        <p:txBody>
          <a:bodyPr/>
          <a:lstStyle/>
          <a:p>
            <a:fld id="{CFA0C27B-56B0-4373-94C9-A2BB145B1EAB}" type="slidenum">
              <a:rPr lang="en-US" smtClean="0"/>
              <a:t>3</a:t>
            </a:fld>
            <a:endParaRPr lang="en-US" dirty="0"/>
          </a:p>
        </p:txBody>
      </p:sp>
    </p:spTree>
    <p:extLst>
      <p:ext uri="{BB962C8B-B14F-4D97-AF65-F5344CB8AC3E}">
        <p14:creationId xmlns:p14="http://schemas.microsoft.com/office/powerpoint/2010/main" val="10861270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0E9937-3B8D-EB38-8860-CB0FB2254A7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CC91D93-D63F-546C-82C1-E70C45F0F1E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32B432E-6B4B-7128-3E56-33909195D3A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Describe the main idea of the “difficult” algorithm (the one we did not cover in class) by showing a small example. The person who did not implement the difficult algorithm is the one who should explain it. </a:t>
            </a:r>
          </a:p>
          <a:p>
            <a:endParaRPr lang="en-US" dirty="0"/>
          </a:p>
        </p:txBody>
      </p:sp>
      <p:sp>
        <p:nvSpPr>
          <p:cNvPr id="4" name="Slide Number Placeholder 3">
            <a:extLst>
              <a:ext uri="{FF2B5EF4-FFF2-40B4-BE49-F238E27FC236}">
                <a16:creationId xmlns:a16="http://schemas.microsoft.com/office/drawing/2014/main" id="{5BC105CF-5D23-5B07-BD3E-70822BBB09F6}"/>
              </a:ext>
            </a:extLst>
          </p:cNvPr>
          <p:cNvSpPr>
            <a:spLocks noGrp="1"/>
          </p:cNvSpPr>
          <p:nvPr>
            <p:ph type="sldNum" sz="quarter" idx="5"/>
          </p:nvPr>
        </p:nvSpPr>
        <p:spPr/>
        <p:txBody>
          <a:bodyPr/>
          <a:lstStyle/>
          <a:p>
            <a:fld id="{CFA0C27B-56B0-4373-94C9-A2BB145B1EAB}" type="slidenum">
              <a:rPr lang="en-US" smtClean="0"/>
              <a:t>5</a:t>
            </a:fld>
            <a:endParaRPr lang="en-US" dirty="0"/>
          </a:p>
        </p:txBody>
      </p:sp>
    </p:spTree>
    <p:extLst>
      <p:ext uri="{BB962C8B-B14F-4D97-AF65-F5344CB8AC3E}">
        <p14:creationId xmlns:p14="http://schemas.microsoft.com/office/powerpoint/2010/main" val="966353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DA131A-B8EB-A14D-B242-F8897B658B6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78D39B0-2AD3-9F76-0988-C4FFF8F2714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CA3C2DC-0F64-5F01-C905-5B026B17FF3F}"/>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Describe the main idea of the “difficult” algorithm (the one we did not cover in class) by showing a small example. The person who did not implement the difficult algorithm is the one who should explain it. </a:t>
            </a:r>
          </a:p>
          <a:p>
            <a:endParaRPr lang="en-US" dirty="0"/>
          </a:p>
        </p:txBody>
      </p:sp>
      <p:sp>
        <p:nvSpPr>
          <p:cNvPr id="4" name="Slide Number Placeholder 3">
            <a:extLst>
              <a:ext uri="{FF2B5EF4-FFF2-40B4-BE49-F238E27FC236}">
                <a16:creationId xmlns:a16="http://schemas.microsoft.com/office/drawing/2014/main" id="{2C2B9E04-26F0-B10B-85AF-0C29F6A8E68D}"/>
              </a:ext>
            </a:extLst>
          </p:cNvPr>
          <p:cNvSpPr>
            <a:spLocks noGrp="1"/>
          </p:cNvSpPr>
          <p:nvPr>
            <p:ph type="sldNum" sz="quarter" idx="5"/>
          </p:nvPr>
        </p:nvSpPr>
        <p:spPr/>
        <p:txBody>
          <a:bodyPr/>
          <a:lstStyle/>
          <a:p>
            <a:fld id="{CFA0C27B-56B0-4373-94C9-A2BB145B1EAB}" type="slidenum">
              <a:rPr lang="en-US" smtClean="0"/>
              <a:t>6</a:t>
            </a:fld>
            <a:endParaRPr lang="en-US" dirty="0"/>
          </a:p>
        </p:txBody>
      </p:sp>
    </p:spTree>
    <p:extLst>
      <p:ext uri="{BB962C8B-B14F-4D97-AF65-F5344CB8AC3E}">
        <p14:creationId xmlns:p14="http://schemas.microsoft.com/office/powerpoint/2010/main" val="28249389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Describe results. Report the percent solved and your other metric (e.g., number of CSP assignments made) for each variation you evaluated (e.g., sizes 100, 1000, 10000, and 100000), using plots that make it easy for the listener to see the main results (e.g., number of nodes grew exponentially </a:t>
            </a:r>
            <a:r>
              <a:rPr lang="en-US" dirty="0" err="1"/>
              <a:t>w.r.t.</a:t>
            </a:r>
            <a:r>
              <a:rPr lang="en-US" dirty="0"/>
              <a:t> the problem size).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Highlight key results and comparisons.</a:t>
            </a:r>
          </a:p>
          <a:p>
            <a:endParaRPr lang="en-US" dirty="0"/>
          </a:p>
        </p:txBody>
      </p:sp>
      <p:sp>
        <p:nvSpPr>
          <p:cNvPr id="4" name="Slide Number Placeholder 3"/>
          <p:cNvSpPr>
            <a:spLocks noGrp="1"/>
          </p:cNvSpPr>
          <p:nvPr>
            <p:ph type="sldNum" sz="quarter" idx="5"/>
          </p:nvPr>
        </p:nvSpPr>
        <p:spPr/>
        <p:txBody>
          <a:bodyPr/>
          <a:lstStyle/>
          <a:p>
            <a:fld id="{CFA0C27B-56B0-4373-94C9-A2BB145B1EAB}" type="slidenum">
              <a:rPr lang="en-US" smtClean="0"/>
              <a:t>7</a:t>
            </a:fld>
            <a:endParaRPr lang="en-US" dirty="0"/>
          </a:p>
        </p:txBody>
      </p:sp>
    </p:spTree>
    <p:extLst>
      <p:ext uri="{BB962C8B-B14F-4D97-AF65-F5344CB8AC3E}">
        <p14:creationId xmlns:p14="http://schemas.microsoft.com/office/powerpoint/2010/main" val="4259648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3" name="Title 6">
            <a:extLst>
              <a:ext uri="{FF2B5EF4-FFF2-40B4-BE49-F238E27FC236}">
                <a16:creationId xmlns:a16="http://schemas.microsoft.com/office/drawing/2014/main" id="{28487DA5-DCB7-4474-BDCE-999DB4109260}"/>
              </a:ext>
            </a:extLst>
          </p:cNvPr>
          <p:cNvSpPr>
            <a:spLocks noGrp="1"/>
          </p:cNvSpPr>
          <p:nvPr>
            <p:ph type="ctrTitle"/>
          </p:nvPr>
        </p:nvSpPr>
        <p:spPr>
          <a:xfrm>
            <a:off x="6311900" y="448056"/>
            <a:ext cx="5428996" cy="3401568"/>
          </a:xfrm>
        </p:spPr>
        <p:txBody>
          <a:bodyPr>
            <a:normAutofit/>
          </a:bodyPr>
          <a:lstStyle>
            <a:lvl1pPr>
              <a:defRPr sz="5400"/>
            </a:lvl1pPr>
          </a:lstStyle>
          <a:p>
            <a:r>
              <a:rPr lang="en-US"/>
              <a:t>Click to edit Master title style</a:t>
            </a:r>
            <a:endParaRPr lang="en-US" dirty="0"/>
          </a:p>
        </p:txBody>
      </p:sp>
      <p:sp>
        <p:nvSpPr>
          <p:cNvPr id="14" name="Subtitle 7">
            <a:extLst>
              <a:ext uri="{FF2B5EF4-FFF2-40B4-BE49-F238E27FC236}">
                <a16:creationId xmlns:a16="http://schemas.microsoft.com/office/drawing/2014/main" id="{1DA2E4DD-C8F6-49E6-BFFE-999B25D2FCF9}"/>
              </a:ext>
            </a:extLst>
          </p:cNvPr>
          <p:cNvSpPr>
            <a:spLocks noGrp="1"/>
          </p:cNvSpPr>
          <p:nvPr>
            <p:ph type="subTitle" idx="1"/>
          </p:nvPr>
        </p:nvSpPr>
        <p:spPr>
          <a:xfrm>
            <a:off x="6311900" y="4471416"/>
            <a:ext cx="5428996" cy="1481328"/>
          </a:xfrm>
        </p:spPr>
        <p:txBody>
          <a:bodyPr>
            <a:normAutofit/>
          </a:bodyPr>
          <a:lstStyle>
            <a:lvl1pPr marL="1944" indent="0">
              <a:buNone/>
              <a:defRPr sz="2400"/>
            </a:lvl1pPr>
          </a:lstStyle>
          <a:p>
            <a:r>
              <a:rPr lang="en-US"/>
              <a:t>Click to edit Master subtitle style</a:t>
            </a:r>
            <a:endParaRPr lang="en-US" dirty="0"/>
          </a:p>
        </p:txBody>
      </p:sp>
      <p:cxnSp>
        <p:nvCxnSpPr>
          <p:cNvPr id="16" name="Straight Connector 15">
            <a:extLst>
              <a:ext uri="{FF2B5EF4-FFF2-40B4-BE49-F238E27FC236}">
                <a16:creationId xmlns:a16="http://schemas.microsoft.com/office/drawing/2014/main" id="{13BBFE51-2F86-4B2A-8F7F-78DCD52EB59E}"/>
              </a:ext>
              <a:ext uri="{C183D7F6-B498-43B3-948B-1728B52AA6E4}">
                <adec:decorative xmlns:adec="http://schemas.microsoft.com/office/drawing/2017/decorative" val="1"/>
              </a:ext>
            </a:extLst>
          </p:cNvPr>
          <p:cNvCxnSpPr>
            <a:cxnSpLocks/>
          </p:cNvCxnSpPr>
          <p:nvPr userDrawn="1"/>
        </p:nvCxnSpPr>
        <p:spPr>
          <a:xfrm>
            <a:off x="6318321" y="4122000"/>
            <a:ext cx="5447091"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20" name="Picture Placeholder 4">
            <a:extLst>
              <a:ext uri="{FF2B5EF4-FFF2-40B4-BE49-F238E27FC236}">
                <a16:creationId xmlns:a16="http://schemas.microsoft.com/office/drawing/2014/main" id="{B27F6338-E81A-4E7B-8135-E97EE9502CCD}"/>
              </a:ext>
            </a:extLst>
          </p:cNvPr>
          <p:cNvSpPr>
            <a:spLocks noGrp="1"/>
          </p:cNvSpPr>
          <p:nvPr>
            <p:ph type="pic" sz="quarter" idx="10" hasCustomPrompt="1"/>
          </p:nvPr>
        </p:nvSpPr>
        <p:spPr>
          <a:xfrm>
            <a:off x="450850" y="447675"/>
            <a:ext cx="5429250" cy="5545138"/>
          </a:xfrm>
        </p:spPr>
        <p:txBody>
          <a:bodyPr/>
          <a:lstStyle>
            <a:lvl1pPr marL="1944" indent="0" algn="ctr">
              <a:buNone/>
              <a:defRPr/>
            </a:lvl1pPr>
          </a:lstStyle>
          <a:p>
            <a:r>
              <a:rPr lang="en-US" dirty="0"/>
              <a:t>Insert photo here</a:t>
            </a:r>
          </a:p>
        </p:txBody>
      </p:sp>
    </p:spTree>
    <p:extLst>
      <p:ext uri="{BB962C8B-B14F-4D97-AF65-F5344CB8AC3E}">
        <p14:creationId xmlns:p14="http://schemas.microsoft.com/office/powerpoint/2010/main" val="1664390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1B910F38-F46F-4019-9892-577986F9591C}"/>
              </a:ext>
              <a:ext uri="{C183D7F6-B498-43B3-948B-1728B52AA6E4}">
                <adec:decorative xmlns:adec="http://schemas.microsoft.com/office/drawing/2017/decorative" val="1"/>
              </a:ext>
            </a:extLst>
          </p:cNvPr>
          <p:cNvCxnSpPr>
            <a:cxnSpLocks/>
          </p:cNvCxnSpPr>
          <p:nvPr userDrawn="1"/>
        </p:nvCxnSpPr>
        <p:spPr>
          <a:xfrm>
            <a:off x="450000" y="1609200"/>
            <a:ext cx="113004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Title 1">
            <a:extLst>
              <a:ext uri="{FF2B5EF4-FFF2-40B4-BE49-F238E27FC236}">
                <a16:creationId xmlns:a16="http://schemas.microsoft.com/office/drawing/2014/main" id="{3A88BA19-45C7-493D-8685-D06EBEFD2DBC}"/>
              </a:ext>
            </a:extLst>
          </p:cNvPr>
          <p:cNvSpPr>
            <a:spLocks noGrp="1"/>
          </p:cNvSpPr>
          <p:nvPr>
            <p:ph type="title" hasCustomPrompt="1"/>
          </p:nvPr>
        </p:nvSpPr>
        <p:spPr>
          <a:xfrm>
            <a:off x="448798" y="380872"/>
            <a:ext cx="11300290" cy="1026572"/>
          </a:xfrm>
        </p:spPr>
        <p:txBody>
          <a:bodyPr anchor="ctr">
            <a:normAutofit/>
          </a:bodyPr>
          <a:lstStyle>
            <a:lvl1pPr>
              <a:spcBef>
                <a:spcPts val="1000"/>
              </a:spcBef>
              <a:defRPr sz="4400">
                <a:solidFill>
                  <a:schemeClr val="tx1"/>
                </a:solidFill>
              </a:defRPr>
            </a:lvl1pPr>
          </a:lstStyle>
          <a:p>
            <a:r>
              <a:rPr lang="en-US" dirty="0"/>
              <a:t>Click to add title</a:t>
            </a:r>
          </a:p>
        </p:txBody>
      </p:sp>
      <p:sp>
        <p:nvSpPr>
          <p:cNvPr id="11" name="Text Placeholder 10">
            <a:extLst>
              <a:ext uri="{FF2B5EF4-FFF2-40B4-BE49-F238E27FC236}">
                <a16:creationId xmlns:a16="http://schemas.microsoft.com/office/drawing/2014/main" id="{D0F824DF-992F-4E18-9BC2-56F1D60AF53B}"/>
              </a:ext>
            </a:extLst>
          </p:cNvPr>
          <p:cNvSpPr>
            <a:spLocks noGrp="1"/>
          </p:cNvSpPr>
          <p:nvPr>
            <p:ph type="body" sz="quarter" idx="10" hasCustomPrompt="1"/>
          </p:nvPr>
        </p:nvSpPr>
        <p:spPr>
          <a:xfrm>
            <a:off x="1289837" y="1941031"/>
            <a:ext cx="4632053" cy="869888"/>
          </a:xfrm>
        </p:spPr>
        <p:txBody>
          <a:bodyPr>
            <a:normAutofit/>
          </a:bodyPr>
          <a:lstStyle>
            <a:lvl1pPr marL="1944" indent="0">
              <a:buNone/>
              <a:defRPr sz="2400">
                <a:solidFill>
                  <a:schemeClr val="accent1"/>
                </a:solidFill>
                <a:latin typeface="+mj-lt"/>
              </a:defRPr>
            </a:lvl1pPr>
          </a:lstStyle>
          <a:p>
            <a:pPr lvl="0"/>
            <a:r>
              <a:rPr lang="en-US" dirty="0"/>
              <a:t>Click to insert subtitle</a:t>
            </a:r>
          </a:p>
        </p:txBody>
      </p:sp>
      <p:sp>
        <p:nvSpPr>
          <p:cNvPr id="13" name="Text Placeholder 12">
            <a:extLst>
              <a:ext uri="{FF2B5EF4-FFF2-40B4-BE49-F238E27FC236}">
                <a16:creationId xmlns:a16="http://schemas.microsoft.com/office/drawing/2014/main" id="{CA14A543-CB0B-4FE3-82CE-0C8B0F6F6DD6}"/>
              </a:ext>
            </a:extLst>
          </p:cNvPr>
          <p:cNvSpPr>
            <a:spLocks noGrp="1"/>
          </p:cNvSpPr>
          <p:nvPr>
            <p:ph type="body" sz="quarter" idx="11" hasCustomPrompt="1"/>
          </p:nvPr>
        </p:nvSpPr>
        <p:spPr>
          <a:xfrm>
            <a:off x="1287987" y="2837529"/>
            <a:ext cx="4633419" cy="2547938"/>
          </a:xfrm>
        </p:spPr>
        <p:txBody>
          <a:bodyPr/>
          <a:lstStyle>
            <a:lvl1pPr>
              <a:lnSpc>
                <a:spcPct val="100000"/>
              </a:lnSpc>
              <a:buClr>
                <a:schemeClr val="tx2"/>
              </a:buClr>
              <a:defRPr>
                <a:solidFill>
                  <a:schemeClr val="tx2">
                    <a:alpha val="46000"/>
                  </a:schemeClr>
                </a:solidFill>
              </a:defRPr>
            </a:lvl1pPr>
          </a:lstStyle>
          <a:p>
            <a:pPr lvl="0"/>
            <a:r>
              <a:rPr lang="en-US" dirty="0"/>
              <a:t>Click to add text here</a:t>
            </a:r>
          </a:p>
        </p:txBody>
      </p:sp>
      <p:sp>
        <p:nvSpPr>
          <p:cNvPr id="18" name="Text Placeholder 10">
            <a:extLst>
              <a:ext uri="{FF2B5EF4-FFF2-40B4-BE49-F238E27FC236}">
                <a16:creationId xmlns:a16="http://schemas.microsoft.com/office/drawing/2014/main" id="{B6B6DB95-B3AD-4954-8725-DCAA8F716A99}"/>
              </a:ext>
            </a:extLst>
          </p:cNvPr>
          <p:cNvSpPr>
            <a:spLocks noGrp="1"/>
          </p:cNvSpPr>
          <p:nvPr>
            <p:ph type="body" sz="quarter" idx="12" hasCustomPrompt="1"/>
          </p:nvPr>
        </p:nvSpPr>
        <p:spPr>
          <a:xfrm>
            <a:off x="6262812" y="1941031"/>
            <a:ext cx="4632053" cy="869888"/>
          </a:xfrm>
        </p:spPr>
        <p:txBody>
          <a:bodyPr>
            <a:normAutofit/>
          </a:bodyPr>
          <a:lstStyle>
            <a:lvl1pPr marL="1944" indent="0">
              <a:buNone/>
              <a:defRPr sz="2400">
                <a:solidFill>
                  <a:schemeClr val="accent1"/>
                </a:solidFill>
                <a:latin typeface="+mj-lt"/>
              </a:defRPr>
            </a:lvl1pPr>
          </a:lstStyle>
          <a:p>
            <a:pPr lvl="0"/>
            <a:r>
              <a:rPr lang="en-US" dirty="0"/>
              <a:t>Click to insert subtitle</a:t>
            </a:r>
          </a:p>
        </p:txBody>
      </p:sp>
      <p:sp>
        <p:nvSpPr>
          <p:cNvPr id="19" name="Text Placeholder 12">
            <a:extLst>
              <a:ext uri="{FF2B5EF4-FFF2-40B4-BE49-F238E27FC236}">
                <a16:creationId xmlns:a16="http://schemas.microsoft.com/office/drawing/2014/main" id="{EBF18AD6-49AE-45E3-AFDB-53684AB6EC28}"/>
              </a:ext>
            </a:extLst>
          </p:cNvPr>
          <p:cNvSpPr>
            <a:spLocks noGrp="1"/>
          </p:cNvSpPr>
          <p:nvPr>
            <p:ph type="body" sz="quarter" idx="13" hasCustomPrompt="1"/>
          </p:nvPr>
        </p:nvSpPr>
        <p:spPr>
          <a:xfrm>
            <a:off x="6260962" y="2837529"/>
            <a:ext cx="4633419" cy="2547938"/>
          </a:xfrm>
        </p:spPr>
        <p:txBody>
          <a:bodyPr/>
          <a:lstStyle>
            <a:lvl1pPr>
              <a:lnSpc>
                <a:spcPct val="100000"/>
              </a:lnSpc>
              <a:buClr>
                <a:schemeClr val="tx2"/>
              </a:buClr>
              <a:defRPr>
                <a:solidFill>
                  <a:schemeClr val="tx2">
                    <a:alpha val="46000"/>
                  </a:schemeClr>
                </a:solidFill>
              </a:defRPr>
            </a:lvl1pPr>
          </a:lstStyle>
          <a:p>
            <a:pPr lvl="0"/>
            <a:r>
              <a:rPr lang="en-US" dirty="0"/>
              <a:t>Click to add text here</a:t>
            </a:r>
          </a:p>
        </p:txBody>
      </p:sp>
      <p:sp>
        <p:nvSpPr>
          <p:cNvPr id="7" name="Date Placeholder 5">
            <a:extLst>
              <a:ext uri="{FF2B5EF4-FFF2-40B4-BE49-F238E27FC236}">
                <a16:creationId xmlns:a16="http://schemas.microsoft.com/office/drawing/2014/main" id="{AD8C32FD-06A2-49E2-A54A-FB7C7AFFE2F2}"/>
              </a:ext>
            </a:extLst>
          </p:cNvPr>
          <p:cNvSpPr>
            <a:spLocks noGrp="1"/>
          </p:cNvSpPr>
          <p:nvPr>
            <p:ph type="dt" sz="half" idx="2"/>
          </p:nvPr>
        </p:nvSpPr>
        <p:spPr>
          <a:xfrm>
            <a:off x="442912" y="6152968"/>
            <a:ext cx="3457576" cy="502920"/>
          </a:xfrm>
        </p:spPr>
        <p:txBody>
          <a:bodyPr/>
          <a:lstStyle>
            <a:lvl1pPr>
              <a:defRPr/>
            </a:lvl1pPr>
          </a:lstStyle>
          <a:p>
            <a:r>
              <a:rPr lang="en-US"/>
              <a:t>2/2/20XX</a:t>
            </a:r>
            <a:endParaRPr lang="en-US" dirty="0"/>
          </a:p>
        </p:txBody>
      </p:sp>
      <p:sp>
        <p:nvSpPr>
          <p:cNvPr id="8" name="Footer Placeholder 3">
            <a:extLst>
              <a:ext uri="{FF2B5EF4-FFF2-40B4-BE49-F238E27FC236}">
                <a16:creationId xmlns:a16="http://schemas.microsoft.com/office/drawing/2014/main" id="{7D13BE1A-DE3C-489C-A627-116679A00B86}"/>
              </a:ext>
            </a:extLst>
          </p:cNvPr>
          <p:cNvSpPr>
            <a:spLocks noGrp="1"/>
          </p:cNvSpPr>
          <p:nvPr>
            <p:ph type="ftr" sz="quarter" idx="3"/>
          </p:nvPr>
        </p:nvSpPr>
        <p:spPr>
          <a:xfrm>
            <a:off x="4370832" y="6153912"/>
            <a:ext cx="5397056" cy="502920"/>
          </a:xfrm>
        </p:spPr>
        <p:txBody>
          <a:bodyPr/>
          <a:lstStyle/>
          <a:p>
            <a:r>
              <a:rPr lang="en-US" spc="200" dirty="0"/>
              <a:t>PRESENTATION TITLE</a:t>
            </a:r>
          </a:p>
        </p:txBody>
      </p:sp>
      <p:sp>
        <p:nvSpPr>
          <p:cNvPr id="14" name="Slide Number Placeholder 11">
            <a:extLst>
              <a:ext uri="{FF2B5EF4-FFF2-40B4-BE49-F238E27FC236}">
                <a16:creationId xmlns:a16="http://schemas.microsoft.com/office/drawing/2014/main" id="{CE15B7AC-26DD-48DA-88A0-A231BF5D1E44}"/>
              </a:ext>
            </a:extLst>
          </p:cNvPr>
          <p:cNvSpPr>
            <a:spLocks noGrp="1"/>
          </p:cNvSpPr>
          <p:nvPr>
            <p:ph type="sldNum" sz="quarter" idx="4"/>
          </p:nvPr>
        </p:nvSpPr>
        <p:spPr>
          <a:xfrm>
            <a:off x="11241025" y="6153912"/>
            <a:ext cx="502920" cy="502920"/>
          </a:xfrm>
        </p:spPr>
        <p:txBody>
          <a:bodyPr tIns="180000" bIns="180000"/>
          <a:lstStyle>
            <a:lvl1pPr algn="r">
              <a:defRPr/>
            </a:lvl1pPr>
          </a:lstStyle>
          <a:p>
            <a:fld id="{0D309695-DEC3-40DA-9DF5-330280C9D0E8}" type="slidenum">
              <a:rPr lang="en-US" smtClean="0"/>
              <a:pPr/>
              <a:t>‹#›</a:t>
            </a:fld>
            <a:endParaRPr lang="en-US" dirty="0"/>
          </a:p>
        </p:txBody>
      </p:sp>
    </p:spTree>
    <p:extLst>
      <p:ext uri="{BB962C8B-B14F-4D97-AF65-F5344CB8AC3E}">
        <p14:creationId xmlns:p14="http://schemas.microsoft.com/office/powerpoint/2010/main" val="2803286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AE78D948-F2B9-4EE0-B830-36F103C218D5}"/>
              </a:ext>
              <a:ext uri="{C183D7F6-B498-43B3-948B-1728B52AA6E4}">
                <adec:decorative xmlns:adec="http://schemas.microsoft.com/office/drawing/2017/decorative" val="1"/>
              </a:ext>
            </a:extLst>
          </p:cNvPr>
          <p:cNvCxnSpPr>
            <a:cxnSpLocks/>
          </p:cNvCxnSpPr>
          <p:nvPr userDrawn="1"/>
        </p:nvCxnSpPr>
        <p:spPr>
          <a:xfrm>
            <a:off x="450000" y="1609200"/>
            <a:ext cx="113004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66B9A2D2-0473-4F46-BFCE-D626532960A5}"/>
              </a:ext>
            </a:extLst>
          </p:cNvPr>
          <p:cNvSpPr>
            <a:spLocks noGrp="1"/>
          </p:cNvSpPr>
          <p:nvPr>
            <p:ph type="title" hasCustomPrompt="1"/>
          </p:nvPr>
        </p:nvSpPr>
        <p:spPr>
          <a:xfrm>
            <a:off x="456170" y="368717"/>
            <a:ext cx="11300400" cy="1026572"/>
          </a:xfrm>
        </p:spPr>
        <p:txBody>
          <a:bodyPr anchor="ctr">
            <a:normAutofit/>
          </a:bodyPr>
          <a:lstStyle>
            <a:lvl1pPr>
              <a:spcBef>
                <a:spcPts val="1000"/>
              </a:spcBef>
              <a:defRPr sz="4400">
                <a:solidFill>
                  <a:schemeClr val="tx1"/>
                </a:solidFill>
              </a:defRPr>
            </a:lvl1pPr>
          </a:lstStyle>
          <a:p>
            <a:r>
              <a:rPr lang="en-US" dirty="0"/>
              <a:t>Click to add title</a:t>
            </a:r>
          </a:p>
        </p:txBody>
      </p:sp>
      <p:sp>
        <p:nvSpPr>
          <p:cNvPr id="6" name="Text Placeholder 10">
            <a:extLst>
              <a:ext uri="{FF2B5EF4-FFF2-40B4-BE49-F238E27FC236}">
                <a16:creationId xmlns:a16="http://schemas.microsoft.com/office/drawing/2014/main" id="{C7203DC6-5779-4D18-8EDA-B417CE1CC346}"/>
              </a:ext>
            </a:extLst>
          </p:cNvPr>
          <p:cNvSpPr>
            <a:spLocks noGrp="1"/>
          </p:cNvSpPr>
          <p:nvPr>
            <p:ph type="body" sz="quarter" idx="10" hasCustomPrompt="1"/>
          </p:nvPr>
        </p:nvSpPr>
        <p:spPr>
          <a:xfrm>
            <a:off x="451850" y="1941031"/>
            <a:ext cx="3456556" cy="869888"/>
          </a:xfrm>
        </p:spPr>
        <p:txBody>
          <a:bodyPr>
            <a:normAutofit/>
          </a:bodyPr>
          <a:lstStyle>
            <a:lvl1pPr marL="1944" indent="0">
              <a:buNone/>
              <a:defRPr sz="2400">
                <a:solidFill>
                  <a:schemeClr val="accent1"/>
                </a:solidFill>
                <a:latin typeface="+mj-lt"/>
              </a:defRPr>
            </a:lvl1pPr>
          </a:lstStyle>
          <a:p>
            <a:pPr lvl="0"/>
            <a:r>
              <a:rPr lang="en-US" dirty="0"/>
              <a:t>Click to insert subtitle</a:t>
            </a:r>
          </a:p>
        </p:txBody>
      </p:sp>
      <p:sp>
        <p:nvSpPr>
          <p:cNvPr id="7" name="Text Placeholder 12">
            <a:extLst>
              <a:ext uri="{FF2B5EF4-FFF2-40B4-BE49-F238E27FC236}">
                <a16:creationId xmlns:a16="http://schemas.microsoft.com/office/drawing/2014/main" id="{65286B5D-8C3D-49BC-A56B-54C3D0FBC782}"/>
              </a:ext>
            </a:extLst>
          </p:cNvPr>
          <p:cNvSpPr>
            <a:spLocks noGrp="1"/>
          </p:cNvSpPr>
          <p:nvPr>
            <p:ph type="body" sz="quarter" idx="11" hasCustomPrompt="1"/>
          </p:nvPr>
        </p:nvSpPr>
        <p:spPr>
          <a:xfrm>
            <a:off x="450000" y="2837528"/>
            <a:ext cx="3457576" cy="2986221"/>
          </a:xfrm>
        </p:spPr>
        <p:txBody>
          <a:bodyPr/>
          <a:lstStyle>
            <a:lvl1pPr marL="457200" indent="-457200">
              <a:lnSpc>
                <a:spcPct val="110000"/>
              </a:lnSpc>
              <a:buClr>
                <a:schemeClr val="tx2"/>
              </a:buClr>
              <a:defRPr>
                <a:solidFill>
                  <a:schemeClr val="tx2">
                    <a:alpha val="46000"/>
                  </a:schemeClr>
                </a:solidFill>
              </a:defRPr>
            </a:lvl1pPr>
          </a:lstStyle>
          <a:p>
            <a:pPr lvl="0"/>
            <a:r>
              <a:rPr lang="en-US" dirty="0"/>
              <a:t>Click to add text here</a:t>
            </a:r>
          </a:p>
        </p:txBody>
      </p:sp>
      <p:sp>
        <p:nvSpPr>
          <p:cNvPr id="15" name="Text Placeholder 10">
            <a:extLst>
              <a:ext uri="{FF2B5EF4-FFF2-40B4-BE49-F238E27FC236}">
                <a16:creationId xmlns:a16="http://schemas.microsoft.com/office/drawing/2014/main" id="{9C8FA9F2-E665-4A1C-AB30-847F4A2000E9}"/>
              </a:ext>
            </a:extLst>
          </p:cNvPr>
          <p:cNvSpPr>
            <a:spLocks noGrp="1"/>
          </p:cNvSpPr>
          <p:nvPr>
            <p:ph type="body" sz="quarter" idx="15" hasCustomPrompt="1"/>
          </p:nvPr>
        </p:nvSpPr>
        <p:spPr>
          <a:xfrm>
            <a:off x="4364947" y="1941031"/>
            <a:ext cx="3456556" cy="869888"/>
          </a:xfrm>
        </p:spPr>
        <p:txBody>
          <a:bodyPr>
            <a:normAutofit/>
          </a:bodyPr>
          <a:lstStyle>
            <a:lvl1pPr marL="1944" indent="0">
              <a:buNone/>
              <a:defRPr sz="2400">
                <a:solidFill>
                  <a:schemeClr val="accent1"/>
                </a:solidFill>
                <a:latin typeface="+mj-lt"/>
              </a:defRPr>
            </a:lvl1pPr>
          </a:lstStyle>
          <a:p>
            <a:pPr lvl="0"/>
            <a:r>
              <a:rPr lang="en-US" dirty="0"/>
              <a:t>Click to insert subtitle</a:t>
            </a:r>
          </a:p>
        </p:txBody>
      </p:sp>
      <p:sp>
        <p:nvSpPr>
          <p:cNvPr id="16" name="Text Placeholder 12">
            <a:extLst>
              <a:ext uri="{FF2B5EF4-FFF2-40B4-BE49-F238E27FC236}">
                <a16:creationId xmlns:a16="http://schemas.microsoft.com/office/drawing/2014/main" id="{3C54263D-50A7-43A8-A3BC-BE063187A830}"/>
              </a:ext>
            </a:extLst>
          </p:cNvPr>
          <p:cNvSpPr>
            <a:spLocks noGrp="1"/>
          </p:cNvSpPr>
          <p:nvPr>
            <p:ph type="body" sz="quarter" idx="16" hasCustomPrompt="1"/>
          </p:nvPr>
        </p:nvSpPr>
        <p:spPr>
          <a:xfrm>
            <a:off x="4363097" y="2837528"/>
            <a:ext cx="3457576" cy="2986221"/>
          </a:xfrm>
        </p:spPr>
        <p:txBody>
          <a:bodyPr/>
          <a:lstStyle>
            <a:lvl1pPr marL="457200" indent="-457200">
              <a:lnSpc>
                <a:spcPct val="110000"/>
              </a:lnSpc>
              <a:buClr>
                <a:schemeClr val="tx2"/>
              </a:buClr>
              <a:defRPr>
                <a:solidFill>
                  <a:schemeClr val="tx2">
                    <a:alpha val="46000"/>
                  </a:schemeClr>
                </a:solidFill>
              </a:defRPr>
            </a:lvl1pPr>
          </a:lstStyle>
          <a:p>
            <a:pPr lvl="0"/>
            <a:r>
              <a:rPr lang="en-US" dirty="0"/>
              <a:t>Click to add text here</a:t>
            </a:r>
          </a:p>
        </p:txBody>
      </p:sp>
      <p:sp>
        <p:nvSpPr>
          <p:cNvPr id="17" name="Text Placeholder 10">
            <a:extLst>
              <a:ext uri="{FF2B5EF4-FFF2-40B4-BE49-F238E27FC236}">
                <a16:creationId xmlns:a16="http://schemas.microsoft.com/office/drawing/2014/main" id="{6DD25081-6CEB-4E5B-A7E5-8100DE67323D}"/>
              </a:ext>
            </a:extLst>
          </p:cNvPr>
          <p:cNvSpPr>
            <a:spLocks noGrp="1"/>
          </p:cNvSpPr>
          <p:nvPr>
            <p:ph type="body" sz="quarter" idx="17" hasCustomPrompt="1"/>
          </p:nvPr>
        </p:nvSpPr>
        <p:spPr>
          <a:xfrm>
            <a:off x="8283594" y="1939364"/>
            <a:ext cx="3456556" cy="869888"/>
          </a:xfrm>
        </p:spPr>
        <p:txBody>
          <a:bodyPr>
            <a:normAutofit/>
          </a:bodyPr>
          <a:lstStyle>
            <a:lvl1pPr marL="1944" indent="0">
              <a:buNone/>
              <a:defRPr sz="2400">
                <a:solidFill>
                  <a:schemeClr val="accent1"/>
                </a:solidFill>
                <a:latin typeface="+mj-lt"/>
              </a:defRPr>
            </a:lvl1pPr>
          </a:lstStyle>
          <a:p>
            <a:pPr lvl="0"/>
            <a:r>
              <a:rPr lang="en-US" dirty="0"/>
              <a:t>Click to insert subtitle</a:t>
            </a:r>
          </a:p>
        </p:txBody>
      </p:sp>
      <p:sp>
        <p:nvSpPr>
          <p:cNvPr id="18" name="Text Placeholder 12">
            <a:extLst>
              <a:ext uri="{FF2B5EF4-FFF2-40B4-BE49-F238E27FC236}">
                <a16:creationId xmlns:a16="http://schemas.microsoft.com/office/drawing/2014/main" id="{B40E43BE-19E7-4C92-A02A-A747188A1130}"/>
              </a:ext>
            </a:extLst>
          </p:cNvPr>
          <p:cNvSpPr>
            <a:spLocks noGrp="1"/>
          </p:cNvSpPr>
          <p:nvPr>
            <p:ph type="body" sz="quarter" idx="18" hasCustomPrompt="1"/>
          </p:nvPr>
        </p:nvSpPr>
        <p:spPr>
          <a:xfrm>
            <a:off x="8282764" y="2835861"/>
            <a:ext cx="3456556" cy="2986221"/>
          </a:xfrm>
        </p:spPr>
        <p:txBody>
          <a:bodyPr/>
          <a:lstStyle>
            <a:lvl1pPr marL="457200" indent="-457200">
              <a:lnSpc>
                <a:spcPct val="110000"/>
              </a:lnSpc>
              <a:buClr>
                <a:schemeClr val="tx2"/>
              </a:buClr>
              <a:defRPr>
                <a:solidFill>
                  <a:schemeClr val="tx2">
                    <a:alpha val="46000"/>
                  </a:schemeClr>
                </a:solidFill>
              </a:defRPr>
            </a:lvl1pPr>
          </a:lstStyle>
          <a:p>
            <a:pPr lvl="0"/>
            <a:r>
              <a:rPr lang="en-US" dirty="0"/>
              <a:t>Click to add text here</a:t>
            </a:r>
          </a:p>
        </p:txBody>
      </p:sp>
      <p:sp>
        <p:nvSpPr>
          <p:cNvPr id="3" name="Date Placeholder 5">
            <a:extLst>
              <a:ext uri="{FF2B5EF4-FFF2-40B4-BE49-F238E27FC236}">
                <a16:creationId xmlns:a16="http://schemas.microsoft.com/office/drawing/2014/main" id="{0364CC8C-A596-4C30-BE97-FF78E042451D}"/>
              </a:ext>
            </a:extLst>
          </p:cNvPr>
          <p:cNvSpPr>
            <a:spLocks noGrp="1"/>
          </p:cNvSpPr>
          <p:nvPr>
            <p:ph type="dt" sz="half" idx="2"/>
          </p:nvPr>
        </p:nvSpPr>
        <p:spPr>
          <a:xfrm>
            <a:off x="442912" y="6152968"/>
            <a:ext cx="3457576" cy="502920"/>
          </a:xfrm>
        </p:spPr>
        <p:txBody>
          <a:bodyPr/>
          <a:lstStyle>
            <a:lvl1pPr>
              <a:defRPr/>
            </a:lvl1pPr>
          </a:lstStyle>
          <a:p>
            <a:r>
              <a:rPr lang="en-US"/>
              <a:t>2/2/20XX</a:t>
            </a:r>
            <a:endParaRPr lang="en-US" dirty="0"/>
          </a:p>
        </p:txBody>
      </p:sp>
      <p:sp>
        <p:nvSpPr>
          <p:cNvPr id="4" name="Footer Placeholder 3">
            <a:extLst>
              <a:ext uri="{FF2B5EF4-FFF2-40B4-BE49-F238E27FC236}">
                <a16:creationId xmlns:a16="http://schemas.microsoft.com/office/drawing/2014/main" id="{716E94F2-5327-4ECE-B9D6-26CA834459B1}"/>
              </a:ext>
            </a:extLst>
          </p:cNvPr>
          <p:cNvSpPr>
            <a:spLocks noGrp="1"/>
          </p:cNvSpPr>
          <p:nvPr>
            <p:ph type="ftr" sz="quarter" idx="3"/>
          </p:nvPr>
        </p:nvSpPr>
        <p:spPr>
          <a:xfrm>
            <a:off x="4370832" y="6153912"/>
            <a:ext cx="5397056" cy="502920"/>
          </a:xfrm>
        </p:spPr>
        <p:txBody>
          <a:bodyPr/>
          <a:lstStyle/>
          <a:p>
            <a:r>
              <a:rPr lang="en-US" spc="200" dirty="0"/>
              <a:t>PRESENTATION TITLE</a:t>
            </a:r>
          </a:p>
        </p:txBody>
      </p:sp>
      <p:sp>
        <p:nvSpPr>
          <p:cNvPr id="14" name="Slide Number Placeholder 11">
            <a:extLst>
              <a:ext uri="{FF2B5EF4-FFF2-40B4-BE49-F238E27FC236}">
                <a16:creationId xmlns:a16="http://schemas.microsoft.com/office/drawing/2014/main" id="{F9BB08CB-1C70-40D7-A67C-2EF5BFFEF9C3}"/>
              </a:ext>
            </a:extLst>
          </p:cNvPr>
          <p:cNvSpPr>
            <a:spLocks noGrp="1"/>
          </p:cNvSpPr>
          <p:nvPr>
            <p:ph type="sldNum" sz="quarter" idx="4"/>
          </p:nvPr>
        </p:nvSpPr>
        <p:spPr>
          <a:xfrm>
            <a:off x="11241025" y="6153912"/>
            <a:ext cx="502920" cy="502920"/>
          </a:xfrm>
        </p:spPr>
        <p:txBody>
          <a:bodyPr tIns="180000" bIns="180000"/>
          <a:lstStyle>
            <a:lvl1pPr algn="r">
              <a:defRPr/>
            </a:lvl1pPr>
          </a:lstStyle>
          <a:p>
            <a:fld id="{0D309695-DEC3-40DA-9DF5-330280C9D0E8}" type="slidenum">
              <a:rPr lang="en-US" smtClean="0"/>
              <a:pPr/>
              <a:t>‹#›</a:t>
            </a:fld>
            <a:endParaRPr lang="en-US" dirty="0"/>
          </a:p>
        </p:txBody>
      </p:sp>
    </p:spTree>
    <p:extLst>
      <p:ext uri="{BB962C8B-B14F-4D97-AF65-F5344CB8AC3E}">
        <p14:creationId xmlns:p14="http://schemas.microsoft.com/office/powerpoint/2010/main" val="2783826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1787F79D-9EFD-4F24-B92B-3DEF507C6FC1}"/>
              </a:ext>
              <a:ext uri="{C183D7F6-B498-43B3-948B-1728B52AA6E4}">
                <adec:decorative xmlns:adec="http://schemas.microsoft.com/office/drawing/2017/decorative" val="1"/>
              </a:ext>
            </a:extLst>
          </p:cNvPr>
          <p:cNvCxnSpPr>
            <a:cxnSpLocks/>
          </p:cNvCxnSpPr>
          <p:nvPr userDrawn="1"/>
        </p:nvCxnSpPr>
        <p:spPr>
          <a:xfrm>
            <a:off x="450000" y="450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12758C89-0197-4B72-BA43-2CC4DE73F747}"/>
              </a:ext>
            </a:extLst>
          </p:cNvPr>
          <p:cNvSpPr>
            <a:spLocks noGrp="1"/>
          </p:cNvSpPr>
          <p:nvPr>
            <p:ph type="title" hasCustomPrompt="1"/>
          </p:nvPr>
        </p:nvSpPr>
        <p:spPr>
          <a:xfrm>
            <a:off x="440969" y="647377"/>
            <a:ext cx="11316056" cy="1026572"/>
          </a:xfrm>
        </p:spPr>
        <p:txBody>
          <a:bodyPr anchor="ctr">
            <a:normAutofit/>
          </a:bodyPr>
          <a:lstStyle>
            <a:lvl1pPr>
              <a:spcBef>
                <a:spcPts val="1000"/>
              </a:spcBef>
              <a:defRPr sz="4400">
                <a:solidFill>
                  <a:schemeClr val="tx1"/>
                </a:solidFill>
              </a:defRPr>
            </a:lvl1pPr>
          </a:lstStyle>
          <a:p>
            <a:r>
              <a:rPr lang="en-US" dirty="0"/>
              <a:t>Click to add title</a:t>
            </a:r>
          </a:p>
        </p:txBody>
      </p:sp>
      <p:sp>
        <p:nvSpPr>
          <p:cNvPr id="16" name="Text Placeholder 13">
            <a:extLst>
              <a:ext uri="{FF2B5EF4-FFF2-40B4-BE49-F238E27FC236}">
                <a16:creationId xmlns:a16="http://schemas.microsoft.com/office/drawing/2014/main" id="{37D2E7B5-A506-45AA-881E-1EF6A0EB07CC}"/>
              </a:ext>
            </a:extLst>
          </p:cNvPr>
          <p:cNvSpPr>
            <a:spLocks noGrp="1"/>
          </p:cNvSpPr>
          <p:nvPr>
            <p:ph type="body" sz="quarter" idx="11" hasCustomPrompt="1"/>
          </p:nvPr>
        </p:nvSpPr>
        <p:spPr>
          <a:xfrm>
            <a:off x="440968" y="1692923"/>
            <a:ext cx="11300287" cy="1001712"/>
          </a:xfrm>
        </p:spPr>
        <p:txBody>
          <a:bodyPr>
            <a:normAutofit/>
          </a:bodyPr>
          <a:lstStyle>
            <a:lvl1pPr marL="1944" indent="0">
              <a:buNone/>
              <a:defRPr sz="2400" i="0">
                <a:solidFill>
                  <a:schemeClr val="tx1">
                    <a:alpha val="55000"/>
                  </a:schemeClr>
                </a:solidFill>
                <a:latin typeface="+mn-lt"/>
              </a:defRPr>
            </a:lvl1pPr>
          </a:lstStyle>
          <a:p>
            <a:pPr lvl="0"/>
            <a:r>
              <a:rPr lang="en-US" dirty="0"/>
              <a:t>Click to add text</a:t>
            </a:r>
          </a:p>
        </p:txBody>
      </p:sp>
      <p:sp>
        <p:nvSpPr>
          <p:cNvPr id="25" name="Picture Placeholder 17">
            <a:extLst>
              <a:ext uri="{FF2B5EF4-FFF2-40B4-BE49-F238E27FC236}">
                <a16:creationId xmlns:a16="http://schemas.microsoft.com/office/drawing/2014/main" id="{751E77E5-BC2E-4851-A46B-1081DBFEE180}"/>
              </a:ext>
            </a:extLst>
          </p:cNvPr>
          <p:cNvSpPr>
            <a:spLocks noGrp="1"/>
          </p:cNvSpPr>
          <p:nvPr>
            <p:ph type="pic" sz="quarter" idx="12" hasCustomPrompt="1"/>
          </p:nvPr>
        </p:nvSpPr>
        <p:spPr>
          <a:xfrm>
            <a:off x="441325" y="2959100"/>
            <a:ext cx="2698750" cy="2987675"/>
          </a:xfrm>
        </p:spPr>
        <p:txBody>
          <a:bodyPr/>
          <a:lstStyle>
            <a:lvl1pPr marL="1944" indent="0" algn="ctr">
              <a:buNone/>
              <a:defRPr/>
            </a:lvl1pPr>
          </a:lstStyle>
          <a:p>
            <a:r>
              <a:rPr lang="en-US" dirty="0"/>
              <a:t>Insert photo here</a:t>
            </a:r>
          </a:p>
        </p:txBody>
      </p:sp>
      <p:sp>
        <p:nvSpPr>
          <p:cNvPr id="26" name="Picture Placeholder 19">
            <a:extLst>
              <a:ext uri="{FF2B5EF4-FFF2-40B4-BE49-F238E27FC236}">
                <a16:creationId xmlns:a16="http://schemas.microsoft.com/office/drawing/2014/main" id="{5ADD8D61-5FF6-4FF8-A853-94978CE2BF08}"/>
              </a:ext>
            </a:extLst>
          </p:cNvPr>
          <p:cNvSpPr>
            <a:spLocks noGrp="1"/>
          </p:cNvSpPr>
          <p:nvPr>
            <p:ph type="pic" sz="quarter" idx="13" hasCustomPrompt="1"/>
          </p:nvPr>
        </p:nvSpPr>
        <p:spPr>
          <a:xfrm>
            <a:off x="3319463" y="2959100"/>
            <a:ext cx="2690812" cy="2987675"/>
          </a:xfrm>
        </p:spPr>
        <p:txBody>
          <a:bodyPr/>
          <a:lstStyle>
            <a:lvl1pPr marL="1944" indent="0" algn="ctr">
              <a:buNone/>
              <a:defRPr/>
            </a:lvl1pPr>
          </a:lstStyle>
          <a:p>
            <a:r>
              <a:rPr lang="en-US" dirty="0"/>
              <a:t>Insert photo here</a:t>
            </a:r>
          </a:p>
        </p:txBody>
      </p:sp>
      <p:sp>
        <p:nvSpPr>
          <p:cNvPr id="27" name="Picture Placeholder 21">
            <a:extLst>
              <a:ext uri="{FF2B5EF4-FFF2-40B4-BE49-F238E27FC236}">
                <a16:creationId xmlns:a16="http://schemas.microsoft.com/office/drawing/2014/main" id="{7217B0CF-D153-4F21-B2F3-3736BFEE8B20}"/>
              </a:ext>
            </a:extLst>
          </p:cNvPr>
          <p:cNvSpPr>
            <a:spLocks noGrp="1"/>
          </p:cNvSpPr>
          <p:nvPr>
            <p:ph type="pic" sz="quarter" idx="14" hasCustomPrompt="1"/>
          </p:nvPr>
        </p:nvSpPr>
        <p:spPr>
          <a:xfrm>
            <a:off x="6189663" y="2959100"/>
            <a:ext cx="2689225" cy="2987675"/>
          </a:xfrm>
        </p:spPr>
        <p:txBody>
          <a:bodyPr/>
          <a:lstStyle>
            <a:lvl1pPr marL="1944" indent="0" algn="ctr">
              <a:buNone/>
              <a:defRPr/>
            </a:lvl1pPr>
          </a:lstStyle>
          <a:p>
            <a:r>
              <a:rPr lang="en-US" dirty="0"/>
              <a:t>Insert photo here</a:t>
            </a:r>
          </a:p>
        </p:txBody>
      </p:sp>
      <p:sp>
        <p:nvSpPr>
          <p:cNvPr id="28" name="Picture Placeholder 23">
            <a:extLst>
              <a:ext uri="{FF2B5EF4-FFF2-40B4-BE49-F238E27FC236}">
                <a16:creationId xmlns:a16="http://schemas.microsoft.com/office/drawing/2014/main" id="{46C9A6A5-13C0-4A42-B695-F3511DCA96A4}"/>
              </a:ext>
            </a:extLst>
          </p:cNvPr>
          <p:cNvSpPr>
            <a:spLocks noGrp="1"/>
          </p:cNvSpPr>
          <p:nvPr>
            <p:ph type="pic" sz="quarter" idx="15" hasCustomPrompt="1"/>
          </p:nvPr>
        </p:nvSpPr>
        <p:spPr>
          <a:xfrm>
            <a:off x="9058275" y="2959100"/>
            <a:ext cx="2698750" cy="2987675"/>
          </a:xfrm>
        </p:spPr>
        <p:txBody>
          <a:bodyPr/>
          <a:lstStyle>
            <a:lvl1pPr marL="1944" indent="0" algn="ctr">
              <a:buNone/>
              <a:defRPr/>
            </a:lvl1pPr>
          </a:lstStyle>
          <a:p>
            <a:r>
              <a:rPr lang="en-US" dirty="0"/>
              <a:t>Insert photo here</a:t>
            </a:r>
          </a:p>
        </p:txBody>
      </p:sp>
      <p:sp>
        <p:nvSpPr>
          <p:cNvPr id="10" name="Date Placeholder 5">
            <a:extLst>
              <a:ext uri="{FF2B5EF4-FFF2-40B4-BE49-F238E27FC236}">
                <a16:creationId xmlns:a16="http://schemas.microsoft.com/office/drawing/2014/main" id="{DD1D6B44-0E3B-4C46-B068-14568BF01DF7}"/>
              </a:ext>
            </a:extLst>
          </p:cNvPr>
          <p:cNvSpPr>
            <a:spLocks noGrp="1"/>
          </p:cNvSpPr>
          <p:nvPr>
            <p:ph type="dt" sz="half" idx="2"/>
          </p:nvPr>
        </p:nvSpPr>
        <p:spPr>
          <a:xfrm>
            <a:off x="442912" y="6152968"/>
            <a:ext cx="3457576" cy="502920"/>
          </a:xfrm>
        </p:spPr>
        <p:txBody>
          <a:bodyPr/>
          <a:lstStyle>
            <a:lvl1pPr>
              <a:defRPr/>
            </a:lvl1pPr>
          </a:lstStyle>
          <a:p>
            <a:r>
              <a:rPr lang="en-US"/>
              <a:t>2/2/20XX</a:t>
            </a:r>
            <a:endParaRPr lang="en-US" dirty="0"/>
          </a:p>
        </p:txBody>
      </p:sp>
      <p:sp>
        <p:nvSpPr>
          <p:cNvPr id="11" name="Footer Placeholder 3">
            <a:extLst>
              <a:ext uri="{FF2B5EF4-FFF2-40B4-BE49-F238E27FC236}">
                <a16:creationId xmlns:a16="http://schemas.microsoft.com/office/drawing/2014/main" id="{FB72C5E2-290F-4D02-842B-932296C10DF0}"/>
              </a:ext>
            </a:extLst>
          </p:cNvPr>
          <p:cNvSpPr>
            <a:spLocks noGrp="1"/>
          </p:cNvSpPr>
          <p:nvPr>
            <p:ph type="ftr" sz="quarter" idx="3"/>
          </p:nvPr>
        </p:nvSpPr>
        <p:spPr>
          <a:xfrm>
            <a:off x="4370832" y="6153912"/>
            <a:ext cx="5397056" cy="502920"/>
          </a:xfrm>
        </p:spPr>
        <p:txBody>
          <a:bodyPr/>
          <a:lstStyle/>
          <a:p>
            <a:r>
              <a:rPr lang="en-US" spc="200" dirty="0"/>
              <a:t>PRESENTATION TITLE</a:t>
            </a:r>
          </a:p>
        </p:txBody>
      </p:sp>
      <p:sp>
        <p:nvSpPr>
          <p:cNvPr id="14" name="Slide Number Placeholder 11">
            <a:extLst>
              <a:ext uri="{FF2B5EF4-FFF2-40B4-BE49-F238E27FC236}">
                <a16:creationId xmlns:a16="http://schemas.microsoft.com/office/drawing/2014/main" id="{E3152744-4FDB-4426-90C5-B204EE645EFA}"/>
              </a:ext>
            </a:extLst>
          </p:cNvPr>
          <p:cNvSpPr>
            <a:spLocks noGrp="1"/>
          </p:cNvSpPr>
          <p:nvPr>
            <p:ph type="sldNum" sz="quarter" idx="4"/>
          </p:nvPr>
        </p:nvSpPr>
        <p:spPr>
          <a:xfrm>
            <a:off x="11241025" y="6153912"/>
            <a:ext cx="502920" cy="502920"/>
          </a:xfrm>
        </p:spPr>
        <p:txBody>
          <a:bodyPr tIns="180000" bIns="180000"/>
          <a:lstStyle>
            <a:lvl1pPr algn="r">
              <a:defRPr/>
            </a:lvl1pPr>
          </a:lstStyle>
          <a:p>
            <a:fld id="{0D309695-DEC3-40DA-9DF5-330280C9D0E8}" type="slidenum">
              <a:rPr lang="en-US" smtClean="0"/>
              <a:pPr/>
              <a:t>‹#›</a:t>
            </a:fld>
            <a:endParaRPr lang="en-US" dirty="0"/>
          </a:p>
        </p:txBody>
      </p:sp>
    </p:spTree>
    <p:extLst>
      <p:ext uri="{BB962C8B-B14F-4D97-AF65-F5344CB8AC3E}">
        <p14:creationId xmlns:p14="http://schemas.microsoft.com/office/powerpoint/2010/main" val="2386323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80307A1A-4AC6-459C-9531-704CF376725C}"/>
              </a:ext>
              <a:ext uri="{C183D7F6-B498-43B3-948B-1728B52AA6E4}">
                <adec:decorative xmlns:adec="http://schemas.microsoft.com/office/drawing/2017/decorative" val="1"/>
              </a:ext>
            </a:extLst>
          </p:cNvPr>
          <p:cNvCxnSpPr/>
          <p:nvPr userDrawn="1"/>
        </p:nvCxnSpPr>
        <p:spPr>
          <a:xfrm>
            <a:off x="7527600" y="450000"/>
            <a:ext cx="0" cy="59652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4D2BF6B-AD6F-4BC9-B5A6-BC7741CD0374}"/>
              </a:ext>
            </a:extLst>
          </p:cNvPr>
          <p:cNvSpPr>
            <a:spLocks noGrp="1"/>
          </p:cNvSpPr>
          <p:nvPr>
            <p:ph type="title" hasCustomPrompt="1"/>
          </p:nvPr>
        </p:nvSpPr>
        <p:spPr>
          <a:xfrm>
            <a:off x="447675" y="227011"/>
            <a:ext cx="6860946" cy="2954337"/>
          </a:xfrm>
        </p:spPr>
        <p:txBody>
          <a:bodyPr>
            <a:normAutofit/>
          </a:bodyPr>
          <a:lstStyle>
            <a:lvl1pPr>
              <a:spcBef>
                <a:spcPts val="1000"/>
              </a:spcBef>
              <a:defRPr sz="4400">
                <a:solidFill>
                  <a:schemeClr val="tx1"/>
                </a:solidFill>
              </a:defRPr>
            </a:lvl1pPr>
          </a:lstStyle>
          <a:p>
            <a:r>
              <a:rPr lang="en-US" dirty="0"/>
              <a:t>Click to add title</a:t>
            </a:r>
          </a:p>
        </p:txBody>
      </p:sp>
      <p:sp>
        <p:nvSpPr>
          <p:cNvPr id="15" name="Picture Placeholder 11">
            <a:extLst>
              <a:ext uri="{FF2B5EF4-FFF2-40B4-BE49-F238E27FC236}">
                <a16:creationId xmlns:a16="http://schemas.microsoft.com/office/drawing/2014/main" id="{8FB06AF1-CFEB-40E6-A617-E9CA5CF8B66D}"/>
              </a:ext>
            </a:extLst>
          </p:cNvPr>
          <p:cNvSpPr>
            <a:spLocks noGrp="1"/>
          </p:cNvSpPr>
          <p:nvPr>
            <p:ph type="pic" sz="quarter" idx="10" hasCustomPrompt="1"/>
          </p:nvPr>
        </p:nvSpPr>
        <p:spPr>
          <a:xfrm>
            <a:off x="447675" y="3643313"/>
            <a:ext cx="3227388" cy="2771775"/>
          </a:xfrm>
        </p:spPr>
        <p:txBody>
          <a:bodyPr/>
          <a:lstStyle>
            <a:lvl1pPr marL="1944" indent="0" algn="ctr">
              <a:buNone/>
              <a:defRPr/>
            </a:lvl1pPr>
          </a:lstStyle>
          <a:p>
            <a:r>
              <a:rPr lang="en-US" dirty="0"/>
              <a:t>Insert photo here</a:t>
            </a:r>
          </a:p>
        </p:txBody>
      </p:sp>
      <p:sp>
        <p:nvSpPr>
          <p:cNvPr id="16" name="Picture Placeholder 13">
            <a:extLst>
              <a:ext uri="{FF2B5EF4-FFF2-40B4-BE49-F238E27FC236}">
                <a16:creationId xmlns:a16="http://schemas.microsoft.com/office/drawing/2014/main" id="{62D71E4C-2705-4622-887B-1F1262DB9127}"/>
              </a:ext>
            </a:extLst>
          </p:cNvPr>
          <p:cNvSpPr>
            <a:spLocks noGrp="1"/>
          </p:cNvSpPr>
          <p:nvPr>
            <p:ph type="pic" sz="quarter" idx="11" hasCustomPrompt="1"/>
          </p:nvPr>
        </p:nvSpPr>
        <p:spPr>
          <a:xfrm>
            <a:off x="3849688" y="3643313"/>
            <a:ext cx="3233737" cy="2771775"/>
          </a:xfrm>
        </p:spPr>
        <p:txBody>
          <a:bodyPr/>
          <a:lstStyle>
            <a:lvl1pPr marL="1944" indent="0" algn="ctr">
              <a:buNone/>
              <a:defRPr/>
            </a:lvl1pPr>
          </a:lstStyle>
          <a:p>
            <a:r>
              <a:rPr lang="en-US" dirty="0"/>
              <a:t>Insert photo here</a:t>
            </a:r>
          </a:p>
        </p:txBody>
      </p:sp>
      <p:sp>
        <p:nvSpPr>
          <p:cNvPr id="7" name="Content Placeholder 2">
            <a:extLst>
              <a:ext uri="{FF2B5EF4-FFF2-40B4-BE49-F238E27FC236}">
                <a16:creationId xmlns:a16="http://schemas.microsoft.com/office/drawing/2014/main" id="{5431B6C7-1096-4AD3-9D48-AA45F0B2185D}"/>
              </a:ext>
            </a:extLst>
          </p:cNvPr>
          <p:cNvSpPr>
            <a:spLocks noGrp="1"/>
          </p:cNvSpPr>
          <p:nvPr>
            <p:ph idx="1"/>
          </p:nvPr>
        </p:nvSpPr>
        <p:spPr>
          <a:xfrm>
            <a:off x="7966800" y="383764"/>
            <a:ext cx="3312000" cy="6031435"/>
          </a:xfrm>
        </p:spPr>
        <p:txBody>
          <a:bodyPr>
            <a:normAutofit/>
          </a:bodyPr>
          <a:lstStyle>
            <a:lvl1pPr>
              <a:lnSpc>
                <a:spcPct val="100000"/>
              </a:lnSpc>
              <a:defRPr sz="2400"/>
            </a:lvl1pPr>
          </a:lstStyle>
          <a:p>
            <a:pPr lvl="0"/>
            <a:r>
              <a:rPr lang="en-US"/>
              <a:t>Click to edit Master text styles</a:t>
            </a:r>
          </a:p>
        </p:txBody>
      </p:sp>
      <p:sp>
        <p:nvSpPr>
          <p:cNvPr id="9" name="Date Placeholder 9">
            <a:extLst>
              <a:ext uri="{FF2B5EF4-FFF2-40B4-BE49-F238E27FC236}">
                <a16:creationId xmlns:a16="http://schemas.microsoft.com/office/drawing/2014/main" id="{3C3DC7A9-2932-431E-8EC0-CFA4B2CF6493}"/>
              </a:ext>
            </a:extLst>
          </p:cNvPr>
          <p:cNvSpPr>
            <a:spLocks noGrp="1"/>
          </p:cNvSpPr>
          <p:nvPr>
            <p:ph type="dt" sz="half" idx="2"/>
          </p:nvPr>
        </p:nvSpPr>
        <p:spPr>
          <a:xfrm rot="5400000">
            <a:off x="10299675" y="1584976"/>
            <a:ext cx="2772000" cy="502920"/>
          </a:xfrm>
        </p:spPr>
        <p:txBody>
          <a:bodyPr tIns="180000" rIns="180000" bIns="180000"/>
          <a:lstStyle>
            <a:lvl1pPr>
              <a:defRPr/>
            </a:lvl1pPr>
          </a:lstStyle>
          <a:p>
            <a:r>
              <a:rPr lang="en-US"/>
              <a:t>2/2/20XX</a:t>
            </a:r>
            <a:endParaRPr lang="en-US" dirty="0"/>
          </a:p>
        </p:txBody>
      </p:sp>
      <p:sp>
        <p:nvSpPr>
          <p:cNvPr id="8" name="Footer Placeholder 10">
            <a:extLst>
              <a:ext uri="{FF2B5EF4-FFF2-40B4-BE49-F238E27FC236}">
                <a16:creationId xmlns:a16="http://schemas.microsoft.com/office/drawing/2014/main" id="{A97579B5-432F-4A2F-A65A-D2FACF71A351}"/>
              </a:ext>
            </a:extLst>
          </p:cNvPr>
          <p:cNvSpPr>
            <a:spLocks noGrp="1"/>
          </p:cNvSpPr>
          <p:nvPr>
            <p:ph type="ftr" sz="quarter" idx="3"/>
          </p:nvPr>
        </p:nvSpPr>
        <p:spPr>
          <a:xfrm rot="5400000">
            <a:off x="10216875" y="4439775"/>
            <a:ext cx="2937600" cy="502920"/>
          </a:xfrm>
        </p:spPr>
        <p:txBody>
          <a:bodyPr tIns="180000" rIns="180000" bIns="180000"/>
          <a:lstStyle/>
          <a:p>
            <a:r>
              <a:rPr lang="en-US" spc="200" dirty="0"/>
              <a:t>PRESENTATION TITLE</a:t>
            </a:r>
          </a:p>
        </p:txBody>
      </p:sp>
      <p:sp>
        <p:nvSpPr>
          <p:cNvPr id="14" name="Slide Number Placeholder 11">
            <a:extLst>
              <a:ext uri="{FF2B5EF4-FFF2-40B4-BE49-F238E27FC236}">
                <a16:creationId xmlns:a16="http://schemas.microsoft.com/office/drawing/2014/main" id="{F320B19E-E872-42A8-AA5D-7F84287BD009}"/>
              </a:ext>
            </a:extLst>
          </p:cNvPr>
          <p:cNvSpPr>
            <a:spLocks noGrp="1"/>
          </p:cNvSpPr>
          <p:nvPr>
            <p:ph type="sldNum" sz="quarter" idx="4"/>
          </p:nvPr>
        </p:nvSpPr>
        <p:spPr>
          <a:xfrm>
            <a:off x="11241025" y="6153912"/>
            <a:ext cx="502920" cy="502920"/>
          </a:xfrm>
        </p:spPr>
        <p:txBody>
          <a:bodyPr tIns="180000" bIns="180000"/>
          <a:lstStyle>
            <a:lvl1pPr algn="r">
              <a:defRPr/>
            </a:lvl1pPr>
          </a:lstStyle>
          <a:p>
            <a:fld id="{0D309695-DEC3-40DA-9DF5-330280C9D0E8}" type="slidenum">
              <a:rPr lang="en-US" smtClean="0"/>
              <a:pPr/>
              <a:t>‹#›</a:t>
            </a:fld>
            <a:endParaRPr lang="en-US" dirty="0"/>
          </a:p>
        </p:txBody>
      </p:sp>
    </p:spTree>
    <p:extLst>
      <p:ext uri="{BB962C8B-B14F-4D97-AF65-F5344CB8AC3E}">
        <p14:creationId xmlns:p14="http://schemas.microsoft.com/office/powerpoint/2010/main" val="1302974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51A3404-D5A9-4BC5-A2B8-5BC25368212D}"/>
              </a:ext>
            </a:extLst>
          </p:cNvPr>
          <p:cNvSpPr>
            <a:spLocks noGrp="1"/>
          </p:cNvSpPr>
          <p:nvPr>
            <p:ph type="title"/>
          </p:nvPr>
        </p:nvSpPr>
        <p:spPr>
          <a:xfrm>
            <a:off x="448056" y="388800"/>
            <a:ext cx="5432044" cy="860400"/>
          </a:xfrm>
        </p:spPr>
        <p:txBody>
          <a:bodyPr anchor="b" anchorCtr="0">
            <a:normAutofit/>
          </a:bodyPr>
          <a:lstStyle>
            <a:lvl1pPr>
              <a:defRPr sz="4400"/>
            </a:lvl1pPr>
          </a:lstStyle>
          <a:p>
            <a:r>
              <a:rPr lang="en-US"/>
              <a:t>Click to edit Master title style</a:t>
            </a:r>
            <a:endParaRPr lang="en-US" dirty="0"/>
          </a:p>
        </p:txBody>
      </p:sp>
      <p:cxnSp>
        <p:nvCxnSpPr>
          <p:cNvPr id="4" name="Straight Connector 3">
            <a:extLst>
              <a:ext uri="{FF2B5EF4-FFF2-40B4-BE49-F238E27FC236}">
                <a16:creationId xmlns:a16="http://schemas.microsoft.com/office/drawing/2014/main" id="{B4BD8583-3FBE-444A-9F7E-DF7C6578E8D4}"/>
              </a:ext>
              <a:ext uri="{C183D7F6-B498-43B3-948B-1728B52AA6E4}">
                <adec:decorative xmlns:adec="http://schemas.microsoft.com/office/drawing/2017/decorative" val="1"/>
              </a:ext>
            </a:extLst>
          </p:cNvPr>
          <p:cNvCxnSpPr>
            <a:cxnSpLocks/>
          </p:cNvCxnSpPr>
          <p:nvPr userDrawn="1"/>
        </p:nvCxnSpPr>
        <p:spPr>
          <a:xfrm>
            <a:off x="450000" y="1609200"/>
            <a:ext cx="5434694"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5" name="Content Placeholder 2">
            <a:extLst>
              <a:ext uri="{FF2B5EF4-FFF2-40B4-BE49-F238E27FC236}">
                <a16:creationId xmlns:a16="http://schemas.microsoft.com/office/drawing/2014/main" id="{74F115DF-54F8-4335-86CC-1875CD745008}"/>
              </a:ext>
            </a:extLst>
          </p:cNvPr>
          <p:cNvSpPr>
            <a:spLocks noGrp="1"/>
          </p:cNvSpPr>
          <p:nvPr>
            <p:ph idx="1"/>
          </p:nvPr>
        </p:nvSpPr>
        <p:spPr>
          <a:xfrm>
            <a:off x="448056" y="1944000"/>
            <a:ext cx="5432044" cy="4006800"/>
          </a:xfrm>
        </p:spPr>
        <p:txBody>
          <a:bodyPr>
            <a:normAutofit/>
          </a:bodyPr>
          <a:lstStyle>
            <a:lvl1pPr marL="1944" indent="0">
              <a:lnSpc>
                <a:spcPct val="100000"/>
              </a:lnSpc>
              <a:buNone/>
              <a:defRPr/>
            </a:lvl1pPr>
          </a:lstStyle>
          <a:p>
            <a:pPr lvl="0"/>
            <a:r>
              <a:rPr lang="en-US"/>
              <a:t>Click to edit Master text styles</a:t>
            </a:r>
          </a:p>
        </p:txBody>
      </p:sp>
      <p:sp>
        <p:nvSpPr>
          <p:cNvPr id="12" name="Picture Placeholder 10">
            <a:extLst>
              <a:ext uri="{FF2B5EF4-FFF2-40B4-BE49-F238E27FC236}">
                <a16:creationId xmlns:a16="http://schemas.microsoft.com/office/drawing/2014/main" id="{45F81656-BF34-4B85-ACD5-BFAE781919DA}"/>
              </a:ext>
            </a:extLst>
          </p:cNvPr>
          <p:cNvSpPr>
            <a:spLocks noGrp="1"/>
          </p:cNvSpPr>
          <p:nvPr>
            <p:ph type="pic" sz="quarter" idx="10" hasCustomPrompt="1"/>
          </p:nvPr>
        </p:nvSpPr>
        <p:spPr>
          <a:xfrm>
            <a:off x="6307138" y="449263"/>
            <a:ext cx="5432425" cy="5502275"/>
          </a:xfrm>
        </p:spPr>
        <p:txBody>
          <a:bodyPr/>
          <a:lstStyle>
            <a:lvl1pPr marL="1944" indent="0" algn="ctr">
              <a:buNone/>
              <a:defRPr/>
            </a:lvl1pPr>
          </a:lstStyle>
          <a:p>
            <a:r>
              <a:rPr lang="en-US" dirty="0"/>
              <a:t>Insert photo here</a:t>
            </a:r>
          </a:p>
        </p:txBody>
      </p:sp>
      <p:sp>
        <p:nvSpPr>
          <p:cNvPr id="7" name="Date Placeholder 5">
            <a:extLst>
              <a:ext uri="{FF2B5EF4-FFF2-40B4-BE49-F238E27FC236}">
                <a16:creationId xmlns:a16="http://schemas.microsoft.com/office/drawing/2014/main" id="{C54CC99A-1CCA-4711-9007-627C736BDDAB}"/>
              </a:ext>
            </a:extLst>
          </p:cNvPr>
          <p:cNvSpPr>
            <a:spLocks noGrp="1"/>
          </p:cNvSpPr>
          <p:nvPr>
            <p:ph type="dt" sz="half" idx="2"/>
          </p:nvPr>
        </p:nvSpPr>
        <p:spPr>
          <a:xfrm>
            <a:off x="442912" y="6152968"/>
            <a:ext cx="3457576" cy="502920"/>
          </a:xfrm>
        </p:spPr>
        <p:txBody>
          <a:bodyPr/>
          <a:lstStyle>
            <a:lvl1pPr>
              <a:defRPr/>
            </a:lvl1pPr>
          </a:lstStyle>
          <a:p>
            <a:r>
              <a:rPr lang="en-US"/>
              <a:t>2/2/20XX</a:t>
            </a:r>
            <a:endParaRPr lang="en-US" dirty="0"/>
          </a:p>
        </p:txBody>
      </p:sp>
      <p:sp>
        <p:nvSpPr>
          <p:cNvPr id="8" name="Footer Placeholder 3">
            <a:extLst>
              <a:ext uri="{FF2B5EF4-FFF2-40B4-BE49-F238E27FC236}">
                <a16:creationId xmlns:a16="http://schemas.microsoft.com/office/drawing/2014/main" id="{E513F610-B150-40E5-A881-4F4F842123BF}"/>
              </a:ext>
            </a:extLst>
          </p:cNvPr>
          <p:cNvSpPr>
            <a:spLocks noGrp="1"/>
          </p:cNvSpPr>
          <p:nvPr>
            <p:ph type="ftr" sz="quarter" idx="3"/>
          </p:nvPr>
        </p:nvSpPr>
        <p:spPr>
          <a:xfrm>
            <a:off x="4370832" y="6153912"/>
            <a:ext cx="5397056" cy="502920"/>
          </a:xfrm>
        </p:spPr>
        <p:txBody>
          <a:bodyPr/>
          <a:lstStyle>
            <a:lvl1pPr>
              <a:defRPr/>
            </a:lvl1pPr>
          </a:lstStyle>
          <a:p>
            <a:r>
              <a:rPr lang="en-US" dirty="0"/>
              <a:t>PRESENTATION TITLE</a:t>
            </a:r>
          </a:p>
        </p:txBody>
      </p:sp>
      <p:sp>
        <p:nvSpPr>
          <p:cNvPr id="13" name="Slide Number Placeholder 11">
            <a:extLst>
              <a:ext uri="{FF2B5EF4-FFF2-40B4-BE49-F238E27FC236}">
                <a16:creationId xmlns:a16="http://schemas.microsoft.com/office/drawing/2014/main" id="{9C7D98EF-127D-4092-9E0B-82F254B113F7}"/>
              </a:ext>
            </a:extLst>
          </p:cNvPr>
          <p:cNvSpPr>
            <a:spLocks noGrp="1"/>
          </p:cNvSpPr>
          <p:nvPr>
            <p:ph type="sldNum" sz="quarter" idx="4"/>
          </p:nvPr>
        </p:nvSpPr>
        <p:spPr>
          <a:xfrm>
            <a:off x="11241025" y="6153912"/>
            <a:ext cx="502920" cy="502920"/>
          </a:xfrm>
        </p:spPr>
        <p:txBody>
          <a:bodyPr tIns="180000" bIns="180000"/>
          <a:lstStyle>
            <a:lvl1pPr algn="r">
              <a:defRPr/>
            </a:lvl1pPr>
          </a:lstStyle>
          <a:p>
            <a:fld id="{0D309695-DEC3-40DA-9DF5-330280C9D0E8}" type="slidenum">
              <a:rPr lang="en-US" smtClean="0"/>
              <a:pPr/>
              <a:t>‹#›</a:t>
            </a:fld>
            <a:endParaRPr lang="en-US" dirty="0"/>
          </a:p>
        </p:txBody>
      </p:sp>
    </p:spTree>
    <p:extLst>
      <p:ext uri="{BB962C8B-B14F-4D97-AF65-F5344CB8AC3E}">
        <p14:creationId xmlns:p14="http://schemas.microsoft.com/office/powerpoint/2010/main" val="408361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0" name="Title 6">
            <a:extLst>
              <a:ext uri="{FF2B5EF4-FFF2-40B4-BE49-F238E27FC236}">
                <a16:creationId xmlns:a16="http://schemas.microsoft.com/office/drawing/2014/main" id="{8F9B17DB-D85A-4B5F-A44F-4BAD5975CB0B}"/>
              </a:ext>
            </a:extLst>
          </p:cNvPr>
          <p:cNvSpPr>
            <a:spLocks noGrp="1"/>
          </p:cNvSpPr>
          <p:nvPr>
            <p:ph type="ctrTitle"/>
          </p:nvPr>
        </p:nvSpPr>
        <p:spPr>
          <a:xfrm>
            <a:off x="4385412" y="448056"/>
            <a:ext cx="7355484" cy="3401568"/>
          </a:xfrm>
        </p:spPr>
        <p:txBody>
          <a:bodyPr>
            <a:normAutofit/>
          </a:bodyPr>
          <a:lstStyle>
            <a:lvl1pPr>
              <a:defRPr sz="4400"/>
            </a:lvl1pPr>
          </a:lstStyle>
          <a:p>
            <a:r>
              <a:rPr lang="en-US"/>
              <a:t>Click to edit Master title style</a:t>
            </a:r>
            <a:endParaRPr lang="en-US" dirty="0"/>
          </a:p>
        </p:txBody>
      </p:sp>
      <p:sp>
        <p:nvSpPr>
          <p:cNvPr id="15" name="Subtitle 7">
            <a:extLst>
              <a:ext uri="{FF2B5EF4-FFF2-40B4-BE49-F238E27FC236}">
                <a16:creationId xmlns:a16="http://schemas.microsoft.com/office/drawing/2014/main" id="{4582DBBD-4E7B-4825-A55A-B28211141C4D}"/>
              </a:ext>
            </a:extLst>
          </p:cNvPr>
          <p:cNvSpPr>
            <a:spLocks noGrp="1"/>
          </p:cNvSpPr>
          <p:nvPr>
            <p:ph type="subTitle" idx="1"/>
          </p:nvPr>
        </p:nvSpPr>
        <p:spPr>
          <a:xfrm>
            <a:off x="4385412" y="4471416"/>
            <a:ext cx="7355484" cy="1481328"/>
          </a:xfrm>
        </p:spPr>
        <p:txBody>
          <a:bodyPr>
            <a:normAutofit/>
          </a:bodyPr>
          <a:lstStyle>
            <a:lvl1pPr marL="1944" indent="0">
              <a:buNone/>
              <a:defRPr sz="2400"/>
            </a:lvl1pPr>
          </a:lstStyle>
          <a:p>
            <a:r>
              <a:rPr lang="en-US"/>
              <a:t>Click to edit Master subtitle style</a:t>
            </a:r>
            <a:endParaRPr lang="en-US" dirty="0"/>
          </a:p>
        </p:txBody>
      </p:sp>
      <p:cxnSp>
        <p:nvCxnSpPr>
          <p:cNvPr id="18" name="Straight Connector 17">
            <a:extLst>
              <a:ext uri="{FF2B5EF4-FFF2-40B4-BE49-F238E27FC236}">
                <a16:creationId xmlns:a16="http://schemas.microsoft.com/office/drawing/2014/main" id="{2E7AB31A-4165-4478-8B2E-0C5398550476}"/>
              </a:ext>
              <a:ext uri="{C183D7F6-B498-43B3-948B-1728B52AA6E4}">
                <adec:decorative xmlns:adec="http://schemas.microsoft.com/office/drawing/2017/decorative" val="1"/>
              </a:ext>
            </a:extLst>
          </p:cNvPr>
          <p:cNvCxnSpPr>
            <a:cxnSpLocks/>
          </p:cNvCxnSpPr>
          <p:nvPr userDrawn="1"/>
        </p:nvCxnSpPr>
        <p:spPr>
          <a:xfrm>
            <a:off x="4385412" y="4122000"/>
            <a:ext cx="73800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25" name="Picture Placeholder 2">
            <a:extLst>
              <a:ext uri="{FF2B5EF4-FFF2-40B4-BE49-F238E27FC236}">
                <a16:creationId xmlns:a16="http://schemas.microsoft.com/office/drawing/2014/main" id="{E2291097-923C-4C79-A2E1-C0C1C5F94393}"/>
              </a:ext>
            </a:extLst>
          </p:cNvPr>
          <p:cNvSpPr>
            <a:spLocks noGrp="1"/>
          </p:cNvSpPr>
          <p:nvPr>
            <p:ph type="pic" sz="quarter" idx="10" hasCustomPrompt="1"/>
          </p:nvPr>
        </p:nvSpPr>
        <p:spPr>
          <a:xfrm>
            <a:off x="449263" y="447675"/>
            <a:ext cx="3449637" cy="1727200"/>
          </a:xfrm>
        </p:spPr>
        <p:txBody>
          <a:bodyPr/>
          <a:lstStyle>
            <a:lvl1pPr marL="1944" indent="0" algn="ctr">
              <a:buNone/>
              <a:defRPr/>
            </a:lvl1pPr>
          </a:lstStyle>
          <a:p>
            <a:r>
              <a:rPr lang="en-US" dirty="0"/>
              <a:t>Insert photo here</a:t>
            </a:r>
          </a:p>
        </p:txBody>
      </p:sp>
      <p:sp>
        <p:nvSpPr>
          <p:cNvPr id="26" name="Picture Placeholder 4">
            <a:extLst>
              <a:ext uri="{FF2B5EF4-FFF2-40B4-BE49-F238E27FC236}">
                <a16:creationId xmlns:a16="http://schemas.microsoft.com/office/drawing/2014/main" id="{BD63B57D-B7E5-4B5F-BA72-251478B503AA}"/>
              </a:ext>
            </a:extLst>
          </p:cNvPr>
          <p:cNvSpPr>
            <a:spLocks noGrp="1"/>
          </p:cNvSpPr>
          <p:nvPr>
            <p:ph type="pic" sz="quarter" idx="11" hasCustomPrompt="1"/>
          </p:nvPr>
        </p:nvSpPr>
        <p:spPr>
          <a:xfrm>
            <a:off x="449263" y="2354263"/>
            <a:ext cx="3449637" cy="1727200"/>
          </a:xfrm>
        </p:spPr>
        <p:txBody>
          <a:bodyPr/>
          <a:lstStyle>
            <a:lvl1pPr marL="1944" indent="0" algn="ctr">
              <a:buNone/>
              <a:defRPr/>
            </a:lvl1pPr>
          </a:lstStyle>
          <a:p>
            <a:r>
              <a:rPr lang="en-US" dirty="0"/>
              <a:t>Insert photo here</a:t>
            </a:r>
          </a:p>
        </p:txBody>
      </p:sp>
      <p:sp>
        <p:nvSpPr>
          <p:cNvPr id="27" name="Picture Placeholder 6">
            <a:extLst>
              <a:ext uri="{FF2B5EF4-FFF2-40B4-BE49-F238E27FC236}">
                <a16:creationId xmlns:a16="http://schemas.microsoft.com/office/drawing/2014/main" id="{5C8C147E-814C-4008-8C13-0216089EF54B}"/>
              </a:ext>
            </a:extLst>
          </p:cNvPr>
          <p:cNvSpPr>
            <a:spLocks noGrp="1"/>
          </p:cNvSpPr>
          <p:nvPr>
            <p:ph type="pic" sz="quarter" idx="12" hasCustomPrompt="1"/>
          </p:nvPr>
        </p:nvSpPr>
        <p:spPr>
          <a:xfrm>
            <a:off x="449263" y="4260850"/>
            <a:ext cx="3449637" cy="1727200"/>
          </a:xfrm>
        </p:spPr>
        <p:txBody>
          <a:bodyPr/>
          <a:lstStyle>
            <a:lvl1pPr marL="1944" indent="0" algn="ctr">
              <a:buNone/>
              <a:defRPr/>
            </a:lvl1pPr>
          </a:lstStyle>
          <a:p>
            <a:r>
              <a:rPr lang="en-US" dirty="0"/>
              <a:t>Insert photo here</a:t>
            </a:r>
          </a:p>
        </p:txBody>
      </p:sp>
    </p:spTree>
    <p:extLst>
      <p:ext uri="{BB962C8B-B14F-4D97-AF65-F5344CB8AC3E}">
        <p14:creationId xmlns:p14="http://schemas.microsoft.com/office/powerpoint/2010/main" val="1365409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6C472BA8-C86A-4A3E-BDE2-5B103B418B09}"/>
              </a:ext>
              <a:ext uri="{C183D7F6-B498-43B3-948B-1728B52AA6E4}">
                <adec:decorative xmlns:adec="http://schemas.microsoft.com/office/drawing/2017/decorative" val="1"/>
              </a:ext>
            </a:extLst>
          </p:cNvPr>
          <p:cNvCxnSpPr>
            <a:cxnSpLocks/>
          </p:cNvCxnSpPr>
          <p:nvPr userDrawn="1"/>
        </p:nvCxnSpPr>
        <p:spPr>
          <a:xfrm>
            <a:off x="449400" y="16092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A4C7BB06-8210-4B65-AD12-157991E7E36A}"/>
              </a:ext>
            </a:extLst>
          </p:cNvPr>
          <p:cNvSpPr>
            <a:spLocks noGrp="1"/>
          </p:cNvSpPr>
          <p:nvPr>
            <p:ph type="title" hasCustomPrompt="1"/>
          </p:nvPr>
        </p:nvSpPr>
        <p:spPr>
          <a:xfrm>
            <a:off x="437626" y="206916"/>
            <a:ext cx="11293199" cy="1026572"/>
          </a:xfrm>
        </p:spPr>
        <p:txBody>
          <a:bodyPr anchor="ctr">
            <a:normAutofit/>
          </a:bodyPr>
          <a:lstStyle>
            <a:lvl1pPr>
              <a:spcBef>
                <a:spcPts val="1000"/>
              </a:spcBef>
              <a:defRPr sz="4400">
                <a:solidFill>
                  <a:schemeClr val="tx1"/>
                </a:solidFill>
              </a:defRPr>
            </a:lvl1pPr>
          </a:lstStyle>
          <a:p>
            <a:r>
              <a:rPr lang="en-US" dirty="0"/>
              <a:t>Click to add title</a:t>
            </a:r>
          </a:p>
        </p:txBody>
      </p:sp>
      <p:sp>
        <p:nvSpPr>
          <p:cNvPr id="3" name="Content Placeholder 2">
            <a:extLst>
              <a:ext uri="{FF2B5EF4-FFF2-40B4-BE49-F238E27FC236}">
                <a16:creationId xmlns:a16="http://schemas.microsoft.com/office/drawing/2014/main" id="{3703CE44-6F04-4B27-8C13-AD0131E9211D}"/>
              </a:ext>
            </a:extLst>
          </p:cNvPr>
          <p:cNvSpPr>
            <a:spLocks noGrp="1"/>
          </p:cNvSpPr>
          <p:nvPr>
            <p:ph sz="quarter" idx="11" hasCustomPrompt="1"/>
          </p:nvPr>
        </p:nvSpPr>
        <p:spPr>
          <a:xfrm>
            <a:off x="436563" y="2017713"/>
            <a:ext cx="11312525" cy="3906837"/>
          </a:xfrm>
        </p:spPr>
        <p:txBody>
          <a:bodyPr>
            <a:normAutofit/>
          </a:bodyPr>
          <a:lstStyle>
            <a:lvl1pPr marL="1944" indent="0">
              <a:buNone/>
              <a:defRPr sz="1600">
                <a:solidFill>
                  <a:schemeClr val="tx1">
                    <a:alpha val="55000"/>
                  </a:schemeClr>
                </a:solidFill>
              </a:defRPr>
            </a:lvl1pPr>
            <a:lvl2pPr marL="451944" indent="0">
              <a:buNone/>
              <a:defRPr sz="1600">
                <a:solidFill>
                  <a:schemeClr val="tx1">
                    <a:alpha val="55000"/>
                  </a:schemeClr>
                </a:solidFill>
              </a:defRPr>
            </a:lvl2pPr>
            <a:lvl3pPr marL="901944" indent="0">
              <a:buNone/>
              <a:defRPr sz="1600">
                <a:solidFill>
                  <a:schemeClr val="tx1">
                    <a:alpha val="55000"/>
                  </a:schemeClr>
                </a:solidFill>
              </a:defRPr>
            </a:lvl3pPr>
            <a:lvl4pPr marL="1351944" indent="0">
              <a:buNone/>
              <a:defRPr sz="1600">
                <a:solidFill>
                  <a:schemeClr val="tx1">
                    <a:alpha val="55000"/>
                  </a:schemeClr>
                </a:solidFill>
              </a:defRPr>
            </a:lvl4pPr>
            <a:lvl5pPr marL="1801944" indent="0">
              <a:buNone/>
              <a:defRPr sz="1600">
                <a:solidFill>
                  <a:schemeClr val="tx1">
                    <a:alpha val="55000"/>
                  </a:schemeClr>
                </a:solidFill>
              </a:defRPr>
            </a:lvl5pPr>
          </a:lstStyle>
          <a:p>
            <a:pPr lvl="0"/>
            <a:r>
              <a:rPr lang="en-US" dirty="0"/>
              <a:t>Click to add content</a:t>
            </a:r>
          </a:p>
        </p:txBody>
      </p:sp>
      <p:sp>
        <p:nvSpPr>
          <p:cNvPr id="5" name="Date Placeholder 6">
            <a:extLst>
              <a:ext uri="{FF2B5EF4-FFF2-40B4-BE49-F238E27FC236}">
                <a16:creationId xmlns:a16="http://schemas.microsoft.com/office/drawing/2014/main" id="{4D71227A-06F0-4EDB-9BA6-C5AA4D028CFD}"/>
              </a:ext>
            </a:extLst>
          </p:cNvPr>
          <p:cNvSpPr>
            <a:spLocks noGrp="1"/>
          </p:cNvSpPr>
          <p:nvPr>
            <p:ph type="dt" sz="half" idx="2"/>
          </p:nvPr>
        </p:nvSpPr>
        <p:spPr>
          <a:xfrm>
            <a:off x="442912" y="6152968"/>
            <a:ext cx="3457576" cy="502920"/>
          </a:xfrm>
        </p:spPr>
        <p:txBody>
          <a:bodyPr/>
          <a:lstStyle>
            <a:lvl1pPr>
              <a:defRPr/>
            </a:lvl1pPr>
          </a:lstStyle>
          <a:p>
            <a:r>
              <a:rPr lang="en-US"/>
              <a:t>2/2/20XX</a:t>
            </a:r>
            <a:endParaRPr lang="en-US" dirty="0"/>
          </a:p>
        </p:txBody>
      </p:sp>
      <p:sp>
        <p:nvSpPr>
          <p:cNvPr id="6" name="Footer Placeholder 7">
            <a:extLst>
              <a:ext uri="{FF2B5EF4-FFF2-40B4-BE49-F238E27FC236}">
                <a16:creationId xmlns:a16="http://schemas.microsoft.com/office/drawing/2014/main" id="{9F297A86-7B17-452A-9C74-D1F11ACBB1AE}"/>
              </a:ext>
            </a:extLst>
          </p:cNvPr>
          <p:cNvSpPr>
            <a:spLocks noGrp="1"/>
          </p:cNvSpPr>
          <p:nvPr>
            <p:ph type="ftr" sz="quarter" idx="3"/>
          </p:nvPr>
        </p:nvSpPr>
        <p:spPr>
          <a:xfrm>
            <a:off x="4370832" y="6153912"/>
            <a:ext cx="5397056" cy="502920"/>
          </a:xfrm>
        </p:spPr>
        <p:txBody>
          <a:bodyPr/>
          <a:lstStyle>
            <a:lvl1pPr>
              <a:defRPr/>
            </a:lvl1pPr>
          </a:lstStyle>
          <a:p>
            <a:r>
              <a:rPr lang="en-US" dirty="0"/>
              <a:t>PRESENTATION TITLE</a:t>
            </a:r>
          </a:p>
        </p:txBody>
      </p:sp>
      <p:sp>
        <p:nvSpPr>
          <p:cNvPr id="8" name="Slide Number Placeholder 11">
            <a:extLst>
              <a:ext uri="{FF2B5EF4-FFF2-40B4-BE49-F238E27FC236}">
                <a16:creationId xmlns:a16="http://schemas.microsoft.com/office/drawing/2014/main" id="{5A51317C-59B0-4A35-8F79-F4AE3B59E4E9}"/>
              </a:ext>
            </a:extLst>
          </p:cNvPr>
          <p:cNvSpPr>
            <a:spLocks noGrp="1"/>
          </p:cNvSpPr>
          <p:nvPr>
            <p:ph type="sldNum" sz="quarter" idx="4"/>
          </p:nvPr>
        </p:nvSpPr>
        <p:spPr>
          <a:xfrm>
            <a:off x="11241025" y="6153912"/>
            <a:ext cx="502920" cy="502920"/>
          </a:xfrm>
        </p:spPr>
        <p:txBody>
          <a:bodyPr tIns="180000" bIns="180000"/>
          <a:lstStyle>
            <a:lvl1pPr algn="r">
              <a:defRPr/>
            </a:lvl1pPr>
          </a:lstStyle>
          <a:p>
            <a:fld id="{0D309695-DEC3-40DA-9DF5-330280C9D0E8}" type="slidenum">
              <a:rPr lang="en-US" smtClean="0"/>
              <a:pPr/>
              <a:t>‹#›</a:t>
            </a:fld>
            <a:endParaRPr lang="en-US" dirty="0"/>
          </a:p>
        </p:txBody>
      </p:sp>
    </p:spTree>
    <p:extLst>
      <p:ext uri="{BB962C8B-B14F-4D97-AF65-F5344CB8AC3E}">
        <p14:creationId xmlns:p14="http://schemas.microsoft.com/office/powerpoint/2010/main" val="3134293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B32E1050-6C12-4B39-8715-4D547243926E}"/>
              </a:ext>
              <a:ext uri="{C183D7F6-B498-43B3-948B-1728B52AA6E4}">
                <adec:decorative xmlns:adec="http://schemas.microsoft.com/office/drawing/2017/decorative" val="1"/>
              </a:ext>
            </a:extLst>
          </p:cNvPr>
          <p:cNvCxnSpPr>
            <a:cxnSpLocks/>
          </p:cNvCxnSpPr>
          <p:nvPr userDrawn="1"/>
        </p:nvCxnSpPr>
        <p:spPr>
          <a:xfrm>
            <a:off x="449400" y="16092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Title 1">
            <a:extLst>
              <a:ext uri="{FF2B5EF4-FFF2-40B4-BE49-F238E27FC236}">
                <a16:creationId xmlns:a16="http://schemas.microsoft.com/office/drawing/2014/main" id="{4E513D97-B9A8-4710-A599-E88B1669A73C}"/>
              </a:ext>
            </a:extLst>
          </p:cNvPr>
          <p:cNvSpPr>
            <a:spLocks noGrp="1"/>
          </p:cNvSpPr>
          <p:nvPr>
            <p:ph type="title" hasCustomPrompt="1"/>
          </p:nvPr>
        </p:nvSpPr>
        <p:spPr>
          <a:xfrm>
            <a:off x="437626" y="206916"/>
            <a:ext cx="11311461" cy="1026572"/>
          </a:xfrm>
        </p:spPr>
        <p:txBody>
          <a:bodyPr anchor="ctr">
            <a:normAutofit/>
          </a:bodyPr>
          <a:lstStyle>
            <a:lvl1pPr>
              <a:spcBef>
                <a:spcPts val="1000"/>
              </a:spcBef>
              <a:defRPr sz="4400">
                <a:solidFill>
                  <a:schemeClr val="tx1"/>
                </a:solidFill>
              </a:defRPr>
            </a:lvl1pPr>
          </a:lstStyle>
          <a:p>
            <a:r>
              <a:rPr lang="en-US" dirty="0"/>
              <a:t>Click to add title</a:t>
            </a:r>
          </a:p>
        </p:txBody>
      </p:sp>
      <p:sp>
        <p:nvSpPr>
          <p:cNvPr id="10" name="Content Placeholder 2">
            <a:extLst>
              <a:ext uri="{FF2B5EF4-FFF2-40B4-BE49-F238E27FC236}">
                <a16:creationId xmlns:a16="http://schemas.microsoft.com/office/drawing/2014/main" id="{8E769319-28CA-4E68-8E19-68C73CD16478}"/>
              </a:ext>
            </a:extLst>
          </p:cNvPr>
          <p:cNvSpPr>
            <a:spLocks noGrp="1"/>
          </p:cNvSpPr>
          <p:nvPr>
            <p:ph sz="quarter" idx="11" hasCustomPrompt="1"/>
          </p:nvPr>
        </p:nvSpPr>
        <p:spPr>
          <a:xfrm>
            <a:off x="436563" y="2210546"/>
            <a:ext cx="11312525" cy="3522363"/>
          </a:xfrm>
        </p:spPr>
        <p:txBody>
          <a:bodyPr>
            <a:normAutofit/>
          </a:bodyPr>
          <a:lstStyle>
            <a:lvl1pPr marL="1944" indent="0">
              <a:buNone/>
              <a:defRPr sz="1600">
                <a:solidFill>
                  <a:schemeClr val="tx1">
                    <a:alpha val="55000"/>
                  </a:schemeClr>
                </a:solidFill>
              </a:defRPr>
            </a:lvl1pPr>
            <a:lvl2pPr marL="451944" indent="0">
              <a:buNone/>
              <a:defRPr sz="1600">
                <a:solidFill>
                  <a:schemeClr val="tx1">
                    <a:alpha val="55000"/>
                  </a:schemeClr>
                </a:solidFill>
              </a:defRPr>
            </a:lvl2pPr>
            <a:lvl3pPr marL="901944" indent="0">
              <a:buNone/>
              <a:defRPr sz="1600">
                <a:solidFill>
                  <a:schemeClr val="tx1">
                    <a:alpha val="55000"/>
                  </a:schemeClr>
                </a:solidFill>
              </a:defRPr>
            </a:lvl3pPr>
            <a:lvl4pPr marL="1351944" indent="0">
              <a:buNone/>
              <a:defRPr sz="1600">
                <a:solidFill>
                  <a:schemeClr val="tx1">
                    <a:alpha val="55000"/>
                  </a:schemeClr>
                </a:solidFill>
              </a:defRPr>
            </a:lvl4pPr>
            <a:lvl5pPr marL="1801944" indent="0">
              <a:buNone/>
              <a:defRPr sz="1600">
                <a:solidFill>
                  <a:schemeClr val="tx1">
                    <a:alpha val="55000"/>
                  </a:schemeClr>
                </a:solidFill>
              </a:defRPr>
            </a:lvl5pPr>
          </a:lstStyle>
          <a:p>
            <a:pPr lvl="0"/>
            <a:r>
              <a:rPr lang="en-US" dirty="0"/>
              <a:t>Click to add content</a:t>
            </a:r>
          </a:p>
        </p:txBody>
      </p:sp>
      <p:sp>
        <p:nvSpPr>
          <p:cNvPr id="3" name="Date Placeholder 6">
            <a:extLst>
              <a:ext uri="{FF2B5EF4-FFF2-40B4-BE49-F238E27FC236}">
                <a16:creationId xmlns:a16="http://schemas.microsoft.com/office/drawing/2014/main" id="{7EBC5E34-0C82-438C-B5D6-3C1B0209B2C0}"/>
              </a:ext>
            </a:extLst>
          </p:cNvPr>
          <p:cNvSpPr>
            <a:spLocks noGrp="1"/>
          </p:cNvSpPr>
          <p:nvPr>
            <p:ph type="dt" sz="half" idx="2"/>
          </p:nvPr>
        </p:nvSpPr>
        <p:spPr>
          <a:xfrm>
            <a:off x="442912" y="6152968"/>
            <a:ext cx="3457576" cy="502920"/>
          </a:xfrm>
        </p:spPr>
        <p:txBody>
          <a:bodyPr/>
          <a:lstStyle>
            <a:lvl1pPr>
              <a:defRPr/>
            </a:lvl1pPr>
          </a:lstStyle>
          <a:p>
            <a:r>
              <a:rPr lang="en-US"/>
              <a:t>2/2/20XX</a:t>
            </a:r>
            <a:endParaRPr lang="en-US" dirty="0"/>
          </a:p>
        </p:txBody>
      </p:sp>
      <p:sp>
        <p:nvSpPr>
          <p:cNvPr id="4" name="Footer Placeholder 7">
            <a:extLst>
              <a:ext uri="{FF2B5EF4-FFF2-40B4-BE49-F238E27FC236}">
                <a16:creationId xmlns:a16="http://schemas.microsoft.com/office/drawing/2014/main" id="{0BDEB4F1-6670-45BB-B9CB-C99C1EDB76C9}"/>
              </a:ext>
            </a:extLst>
          </p:cNvPr>
          <p:cNvSpPr>
            <a:spLocks noGrp="1"/>
          </p:cNvSpPr>
          <p:nvPr>
            <p:ph type="ftr" sz="quarter" idx="3"/>
          </p:nvPr>
        </p:nvSpPr>
        <p:spPr>
          <a:xfrm>
            <a:off x="4370832" y="6153912"/>
            <a:ext cx="5397056" cy="502920"/>
          </a:xfrm>
        </p:spPr>
        <p:txBody>
          <a:bodyPr/>
          <a:lstStyle>
            <a:lvl1pPr>
              <a:defRPr/>
            </a:lvl1pPr>
          </a:lstStyle>
          <a:p>
            <a:r>
              <a:rPr lang="en-US" dirty="0"/>
              <a:t>PRESENTATION TITLE</a:t>
            </a:r>
          </a:p>
        </p:txBody>
      </p:sp>
      <p:sp>
        <p:nvSpPr>
          <p:cNvPr id="8" name="Slide Number Placeholder 11">
            <a:extLst>
              <a:ext uri="{FF2B5EF4-FFF2-40B4-BE49-F238E27FC236}">
                <a16:creationId xmlns:a16="http://schemas.microsoft.com/office/drawing/2014/main" id="{1930349C-8BE0-47EA-B0BA-1F8A839CCB44}"/>
              </a:ext>
            </a:extLst>
          </p:cNvPr>
          <p:cNvSpPr>
            <a:spLocks noGrp="1"/>
          </p:cNvSpPr>
          <p:nvPr>
            <p:ph type="sldNum" sz="quarter" idx="4"/>
          </p:nvPr>
        </p:nvSpPr>
        <p:spPr>
          <a:xfrm>
            <a:off x="11241025" y="6153912"/>
            <a:ext cx="502920" cy="502920"/>
          </a:xfrm>
        </p:spPr>
        <p:txBody>
          <a:bodyPr tIns="180000" bIns="180000"/>
          <a:lstStyle>
            <a:lvl1pPr algn="r">
              <a:defRPr/>
            </a:lvl1pPr>
          </a:lstStyle>
          <a:p>
            <a:fld id="{0D309695-DEC3-40DA-9DF5-330280C9D0E8}" type="slidenum">
              <a:rPr lang="en-US" smtClean="0"/>
              <a:pPr/>
              <a:t>‹#›</a:t>
            </a:fld>
            <a:endParaRPr lang="en-US" dirty="0"/>
          </a:p>
        </p:txBody>
      </p:sp>
    </p:spTree>
    <p:extLst>
      <p:ext uri="{BB962C8B-B14F-4D97-AF65-F5344CB8AC3E}">
        <p14:creationId xmlns:p14="http://schemas.microsoft.com/office/powerpoint/2010/main" val="1797781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Picture Placeholder 7">
            <a:extLst>
              <a:ext uri="{FF2B5EF4-FFF2-40B4-BE49-F238E27FC236}">
                <a16:creationId xmlns:a16="http://schemas.microsoft.com/office/drawing/2014/main" id="{5BE7201D-E29D-4C0F-8BDA-C31C7AD21FF9}"/>
              </a:ext>
            </a:extLst>
          </p:cNvPr>
          <p:cNvSpPr>
            <a:spLocks noGrp="1"/>
          </p:cNvSpPr>
          <p:nvPr>
            <p:ph type="pic" sz="quarter" idx="13" hasCustomPrompt="1"/>
          </p:nvPr>
        </p:nvSpPr>
        <p:spPr>
          <a:xfrm>
            <a:off x="0" y="0"/>
            <a:ext cx="12192000" cy="5949950"/>
          </a:xfrm>
          <a:solidFill>
            <a:schemeClr val="accent6">
              <a:lumMod val="40000"/>
              <a:lumOff val="60000"/>
            </a:schemeClr>
          </a:solidFill>
        </p:spPr>
        <p:txBody>
          <a:bodyPr anchor="ctr"/>
          <a:lstStyle>
            <a:lvl1pPr marL="1944" indent="0" algn="ctr">
              <a:buNone/>
              <a:defRPr/>
            </a:lvl1pPr>
          </a:lstStyle>
          <a:p>
            <a:r>
              <a:rPr lang="en-US" dirty="0"/>
              <a:t>Insert photo here</a:t>
            </a:r>
          </a:p>
        </p:txBody>
      </p:sp>
      <p:sp>
        <p:nvSpPr>
          <p:cNvPr id="6" name="Title 5">
            <a:extLst>
              <a:ext uri="{FF2B5EF4-FFF2-40B4-BE49-F238E27FC236}">
                <a16:creationId xmlns:a16="http://schemas.microsoft.com/office/drawing/2014/main" id="{5D76D068-9B81-43EB-8EF6-14A14B932F04}"/>
              </a:ext>
            </a:extLst>
          </p:cNvPr>
          <p:cNvSpPr>
            <a:spLocks noGrp="1"/>
          </p:cNvSpPr>
          <p:nvPr>
            <p:ph type="title"/>
          </p:nvPr>
        </p:nvSpPr>
        <p:spPr>
          <a:xfrm>
            <a:off x="6435830" y="388800"/>
            <a:ext cx="5314209" cy="4293732"/>
          </a:xfrm>
        </p:spPr>
        <p:txBody>
          <a:bodyPr anchor="t">
            <a:normAutofit/>
          </a:bodyPr>
          <a:lstStyle>
            <a:lvl1pPr algn="r">
              <a:lnSpc>
                <a:spcPct val="140000"/>
              </a:lnSpc>
              <a:spcBef>
                <a:spcPts val="1000"/>
              </a:spcBef>
              <a:defRPr sz="4800">
                <a:solidFill>
                  <a:schemeClr val="accent4"/>
                </a:solidFill>
              </a:defRPr>
            </a:lvl1pPr>
          </a:lstStyle>
          <a:p>
            <a:r>
              <a:rPr lang="en-US"/>
              <a:t>Click to edit Master title style</a:t>
            </a:r>
            <a:endParaRPr lang="en-US" dirty="0"/>
          </a:p>
        </p:txBody>
      </p:sp>
      <p:sp>
        <p:nvSpPr>
          <p:cNvPr id="13" name="Text Placeholder 9">
            <a:extLst>
              <a:ext uri="{FF2B5EF4-FFF2-40B4-BE49-F238E27FC236}">
                <a16:creationId xmlns:a16="http://schemas.microsoft.com/office/drawing/2014/main" id="{86ACD1FC-2042-4BBF-A15C-4CF09BE6FA72}"/>
              </a:ext>
            </a:extLst>
          </p:cNvPr>
          <p:cNvSpPr>
            <a:spLocks noGrp="1"/>
          </p:cNvSpPr>
          <p:nvPr>
            <p:ph type="body" sz="quarter" idx="17" hasCustomPrompt="1"/>
          </p:nvPr>
        </p:nvSpPr>
        <p:spPr>
          <a:xfrm>
            <a:off x="6435831" y="4787752"/>
            <a:ext cx="5313255" cy="882039"/>
          </a:xfrm>
        </p:spPr>
        <p:txBody>
          <a:bodyPr>
            <a:normAutofit/>
          </a:bodyPr>
          <a:lstStyle>
            <a:lvl1pPr marL="1944" indent="0" algn="r">
              <a:buNone/>
              <a:defRPr sz="2400" i="0">
                <a:solidFill>
                  <a:schemeClr val="accent4">
                    <a:alpha val="55000"/>
                  </a:schemeClr>
                </a:solidFill>
                <a:latin typeface="+mn-lt"/>
              </a:defRPr>
            </a:lvl1pPr>
          </a:lstStyle>
          <a:p>
            <a:pPr lvl="0"/>
            <a:r>
              <a:rPr lang="en-US" dirty="0"/>
              <a:t>Click to add subtitle</a:t>
            </a:r>
          </a:p>
        </p:txBody>
      </p:sp>
      <p:sp>
        <p:nvSpPr>
          <p:cNvPr id="2" name="Date Placeholder 3">
            <a:extLst>
              <a:ext uri="{FF2B5EF4-FFF2-40B4-BE49-F238E27FC236}">
                <a16:creationId xmlns:a16="http://schemas.microsoft.com/office/drawing/2014/main" id="{395F5207-FD4F-4EA3-B90A-38946525CC4C}"/>
              </a:ext>
            </a:extLst>
          </p:cNvPr>
          <p:cNvSpPr>
            <a:spLocks noGrp="1"/>
          </p:cNvSpPr>
          <p:nvPr>
            <p:ph type="dt" sz="half" idx="10"/>
          </p:nvPr>
        </p:nvSpPr>
        <p:spPr>
          <a:xfrm>
            <a:off x="438912" y="6153912"/>
            <a:ext cx="3456432" cy="502920"/>
          </a:xfrm>
        </p:spPr>
        <p:txBody>
          <a:bodyPr/>
          <a:lstStyle>
            <a:lvl1pPr>
              <a:defRPr/>
            </a:lvl1pPr>
          </a:lstStyle>
          <a:p>
            <a:r>
              <a:rPr lang="en-US"/>
              <a:t>2/2/20XX</a:t>
            </a:r>
            <a:endParaRPr lang="en-US" dirty="0"/>
          </a:p>
        </p:txBody>
      </p:sp>
      <p:sp>
        <p:nvSpPr>
          <p:cNvPr id="3" name="Footer Placeholder 4">
            <a:extLst>
              <a:ext uri="{FF2B5EF4-FFF2-40B4-BE49-F238E27FC236}">
                <a16:creationId xmlns:a16="http://schemas.microsoft.com/office/drawing/2014/main" id="{1B85A082-D2CF-4D9E-8B9A-4A4EC2FBF61D}"/>
              </a:ext>
            </a:extLst>
          </p:cNvPr>
          <p:cNvSpPr>
            <a:spLocks noGrp="1"/>
          </p:cNvSpPr>
          <p:nvPr>
            <p:ph type="ftr" sz="quarter" idx="11"/>
          </p:nvPr>
        </p:nvSpPr>
        <p:spPr>
          <a:xfrm>
            <a:off x="4370832" y="6153912"/>
            <a:ext cx="5397056" cy="502920"/>
          </a:xfrm>
        </p:spPr>
        <p:txBody>
          <a:bodyPr/>
          <a:lstStyle>
            <a:lvl1pPr>
              <a:defRPr/>
            </a:lvl1pPr>
          </a:lstStyle>
          <a:p>
            <a:r>
              <a:rPr lang="en-US" dirty="0"/>
              <a:t>PRESENTATION TITLE</a:t>
            </a:r>
          </a:p>
        </p:txBody>
      </p:sp>
      <p:sp>
        <p:nvSpPr>
          <p:cNvPr id="9" name="Slide Number Placeholder 11">
            <a:extLst>
              <a:ext uri="{FF2B5EF4-FFF2-40B4-BE49-F238E27FC236}">
                <a16:creationId xmlns:a16="http://schemas.microsoft.com/office/drawing/2014/main" id="{516C575C-EAC2-426D-8F27-9F19CCC0B951}"/>
              </a:ext>
            </a:extLst>
          </p:cNvPr>
          <p:cNvSpPr>
            <a:spLocks noGrp="1"/>
          </p:cNvSpPr>
          <p:nvPr>
            <p:ph type="sldNum" sz="quarter" idx="4"/>
          </p:nvPr>
        </p:nvSpPr>
        <p:spPr>
          <a:xfrm>
            <a:off x="11241025" y="6153912"/>
            <a:ext cx="502920" cy="502920"/>
          </a:xfrm>
        </p:spPr>
        <p:txBody>
          <a:bodyPr tIns="180000" bIns="180000"/>
          <a:lstStyle>
            <a:lvl1pPr algn="r">
              <a:defRPr/>
            </a:lvl1pPr>
          </a:lstStyle>
          <a:p>
            <a:fld id="{0D309695-DEC3-40DA-9DF5-330280C9D0E8}" type="slidenum">
              <a:rPr lang="en-US" smtClean="0"/>
              <a:pPr/>
              <a:t>‹#›</a:t>
            </a:fld>
            <a:endParaRPr lang="en-US" dirty="0"/>
          </a:p>
        </p:txBody>
      </p:sp>
    </p:spTree>
    <p:extLst>
      <p:ext uri="{BB962C8B-B14F-4D97-AF65-F5344CB8AC3E}">
        <p14:creationId xmlns:p14="http://schemas.microsoft.com/office/powerpoint/2010/main" val="3604929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9800939-EE62-4A6F-8369-E0A2225C9ABA}"/>
              </a:ext>
            </a:extLst>
          </p:cNvPr>
          <p:cNvSpPr>
            <a:spLocks noGrp="1"/>
          </p:cNvSpPr>
          <p:nvPr>
            <p:ph type="title"/>
          </p:nvPr>
        </p:nvSpPr>
        <p:spPr>
          <a:xfrm>
            <a:off x="448056" y="388799"/>
            <a:ext cx="2854800" cy="5965199"/>
          </a:xfrm>
        </p:spPr>
        <p:txBody>
          <a:bodyPr>
            <a:normAutofit/>
          </a:bodyPr>
          <a:lstStyle>
            <a:lvl1pPr>
              <a:defRPr sz="4400"/>
            </a:lvl1pPr>
          </a:lstStyle>
          <a:p>
            <a:r>
              <a:rPr lang="en-US"/>
              <a:t>Click to edit Master title style</a:t>
            </a:r>
            <a:endParaRPr lang="en-US" dirty="0"/>
          </a:p>
        </p:txBody>
      </p:sp>
      <p:cxnSp>
        <p:nvCxnSpPr>
          <p:cNvPr id="4" name="Straight Connector 3">
            <a:extLst>
              <a:ext uri="{FF2B5EF4-FFF2-40B4-BE49-F238E27FC236}">
                <a16:creationId xmlns:a16="http://schemas.microsoft.com/office/drawing/2014/main" id="{88AD8766-64D5-4907-9387-55556E06B6B7}"/>
              </a:ext>
              <a:ext uri="{C183D7F6-B498-43B3-948B-1728B52AA6E4}">
                <adec:decorative xmlns:adec="http://schemas.microsoft.com/office/drawing/2017/decorative" val="1"/>
              </a:ext>
            </a:extLst>
          </p:cNvPr>
          <p:cNvCxnSpPr/>
          <p:nvPr userDrawn="1"/>
        </p:nvCxnSpPr>
        <p:spPr>
          <a:xfrm>
            <a:off x="3744000" y="450000"/>
            <a:ext cx="0" cy="59652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356A4E20-3710-4756-B5AA-0D9A3C386789}"/>
              </a:ext>
            </a:extLst>
          </p:cNvPr>
          <p:cNvSpPr>
            <a:spLocks noGrp="1"/>
          </p:cNvSpPr>
          <p:nvPr>
            <p:ph sz="quarter" idx="11" hasCustomPrompt="1"/>
          </p:nvPr>
        </p:nvSpPr>
        <p:spPr>
          <a:xfrm>
            <a:off x="4554400" y="386634"/>
            <a:ext cx="6269984" cy="6084732"/>
          </a:xfrm>
        </p:spPr>
        <p:txBody>
          <a:bodyPr>
            <a:normAutofit/>
          </a:bodyPr>
          <a:lstStyle>
            <a:lvl1pPr marL="1944" indent="0">
              <a:buNone/>
              <a:defRPr sz="1600">
                <a:solidFill>
                  <a:schemeClr val="tx1">
                    <a:alpha val="55000"/>
                  </a:schemeClr>
                </a:solidFill>
              </a:defRPr>
            </a:lvl1pPr>
            <a:lvl2pPr marL="451944" indent="0">
              <a:buNone/>
              <a:defRPr sz="1600">
                <a:solidFill>
                  <a:schemeClr val="tx1">
                    <a:alpha val="55000"/>
                  </a:schemeClr>
                </a:solidFill>
              </a:defRPr>
            </a:lvl2pPr>
            <a:lvl3pPr marL="901944" indent="0">
              <a:buNone/>
              <a:defRPr sz="1600">
                <a:solidFill>
                  <a:schemeClr val="tx1">
                    <a:alpha val="55000"/>
                  </a:schemeClr>
                </a:solidFill>
              </a:defRPr>
            </a:lvl3pPr>
            <a:lvl4pPr marL="1351944" indent="0">
              <a:buNone/>
              <a:defRPr sz="1600">
                <a:solidFill>
                  <a:schemeClr val="tx1">
                    <a:alpha val="55000"/>
                  </a:schemeClr>
                </a:solidFill>
              </a:defRPr>
            </a:lvl4pPr>
            <a:lvl5pPr marL="1801944" indent="0">
              <a:buNone/>
              <a:defRPr sz="1600">
                <a:solidFill>
                  <a:schemeClr val="tx1">
                    <a:alpha val="55000"/>
                  </a:schemeClr>
                </a:solidFill>
              </a:defRPr>
            </a:lvl5pPr>
          </a:lstStyle>
          <a:p>
            <a:pPr lvl="0"/>
            <a:r>
              <a:rPr lang="en-US" dirty="0"/>
              <a:t>Click to add content</a:t>
            </a:r>
          </a:p>
        </p:txBody>
      </p:sp>
      <p:sp>
        <p:nvSpPr>
          <p:cNvPr id="11" name="Date Placeholder 9">
            <a:extLst>
              <a:ext uri="{FF2B5EF4-FFF2-40B4-BE49-F238E27FC236}">
                <a16:creationId xmlns:a16="http://schemas.microsoft.com/office/drawing/2014/main" id="{90ACCA35-D6BC-4204-B1A6-C9F022F5F3A2}"/>
              </a:ext>
            </a:extLst>
          </p:cNvPr>
          <p:cNvSpPr>
            <a:spLocks noGrp="1"/>
          </p:cNvSpPr>
          <p:nvPr>
            <p:ph type="dt" sz="half" idx="2"/>
          </p:nvPr>
        </p:nvSpPr>
        <p:spPr>
          <a:xfrm rot="5400000">
            <a:off x="10299675" y="1584976"/>
            <a:ext cx="2772000" cy="502920"/>
          </a:xfrm>
        </p:spPr>
        <p:txBody>
          <a:bodyPr tIns="180000" rIns="180000" bIns="180000"/>
          <a:lstStyle>
            <a:lvl1pPr>
              <a:defRPr/>
            </a:lvl1pPr>
          </a:lstStyle>
          <a:p>
            <a:r>
              <a:rPr lang="en-US"/>
              <a:t>2/2/20XX</a:t>
            </a:r>
            <a:endParaRPr lang="en-US" dirty="0"/>
          </a:p>
        </p:txBody>
      </p:sp>
      <p:sp>
        <p:nvSpPr>
          <p:cNvPr id="12" name="Footer Placeholder 10">
            <a:extLst>
              <a:ext uri="{FF2B5EF4-FFF2-40B4-BE49-F238E27FC236}">
                <a16:creationId xmlns:a16="http://schemas.microsoft.com/office/drawing/2014/main" id="{6B393FEE-25D9-48C7-B753-BE4F3F53B75B}"/>
              </a:ext>
            </a:extLst>
          </p:cNvPr>
          <p:cNvSpPr>
            <a:spLocks noGrp="1"/>
          </p:cNvSpPr>
          <p:nvPr>
            <p:ph type="ftr" sz="quarter" idx="3"/>
          </p:nvPr>
        </p:nvSpPr>
        <p:spPr>
          <a:xfrm rot="5400000">
            <a:off x="10216875" y="4439775"/>
            <a:ext cx="2937600" cy="502920"/>
          </a:xfrm>
        </p:spPr>
        <p:txBody>
          <a:bodyPr tIns="180000" rIns="180000" bIns="180000"/>
          <a:lstStyle/>
          <a:p>
            <a:r>
              <a:rPr lang="en-US" spc="200" dirty="0"/>
              <a:t>PRESENTATION TITLE</a:t>
            </a:r>
          </a:p>
        </p:txBody>
      </p:sp>
      <p:sp>
        <p:nvSpPr>
          <p:cNvPr id="13" name="Slide Number Placeholder 11">
            <a:extLst>
              <a:ext uri="{FF2B5EF4-FFF2-40B4-BE49-F238E27FC236}">
                <a16:creationId xmlns:a16="http://schemas.microsoft.com/office/drawing/2014/main" id="{6BB8704D-5CE8-4D94-A969-93FD48205583}"/>
              </a:ext>
            </a:extLst>
          </p:cNvPr>
          <p:cNvSpPr>
            <a:spLocks noGrp="1"/>
          </p:cNvSpPr>
          <p:nvPr>
            <p:ph type="sldNum" sz="quarter" idx="4"/>
          </p:nvPr>
        </p:nvSpPr>
        <p:spPr>
          <a:xfrm>
            <a:off x="11241025" y="6153912"/>
            <a:ext cx="502920" cy="502920"/>
          </a:xfrm>
        </p:spPr>
        <p:txBody>
          <a:bodyPr tIns="180000" bIns="180000"/>
          <a:lstStyle>
            <a:lvl1pPr algn="r">
              <a:defRPr/>
            </a:lvl1pPr>
          </a:lstStyle>
          <a:p>
            <a:fld id="{0D309695-DEC3-40DA-9DF5-330280C9D0E8}" type="slidenum">
              <a:rPr lang="en-US" smtClean="0"/>
              <a:pPr/>
              <a:t>‹#›</a:t>
            </a:fld>
            <a:endParaRPr lang="en-US" dirty="0"/>
          </a:p>
        </p:txBody>
      </p:sp>
    </p:spTree>
    <p:extLst>
      <p:ext uri="{BB962C8B-B14F-4D97-AF65-F5344CB8AC3E}">
        <p14:creationId xmlns:p14="http://schemas.microsoft.com/office/powerpoint/2010/main" val="4084229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0EC6A-9526-4F5D-831C-D05B6D208E91}"/>
              </a:ext>
            </a:extLst>
          </p:cNvPr>
          <p:cNvSpPr>
            <a:spLocks noGrp="1"/>
          </p:cNvSpPr>
          <p:nvPr>
            <p:ph type="title"/>
          </p:nvPr>
        </p:nvSpPr>
        <p:spPr>
          <a:xfrm>
            <a:off x="448056" y="388800"/>
            <a:ext cx="2854800" cy="5965200"/>
          </a:xfrm>
        </p:spPr>
        <p:txBody>
          <a:bodyPr>
            <a:normAutofit/>
          </a:bodyPr>
          <a:lstStyle>
            <a:lvl1pPr>
              <a:defRPr sz="4400"/>
            </a:lvl1pPr>
          </a:lstStyle>
          <a:p>
            <a:r>
              <a:rPr lang="en-US"/>
              <a:t>Click to edit Master title style</a:t>
            </a:r>
            <a:endParaRPr lang="en-US" dirty="0"/>
          </a:p>
        </p:txBody>
      </p:sp>
      <p:cxnSp>
        <p:nvCxnSpPr>
          <p:cNvPr id="3" name="Straight Connector 2">
            <a:extLst>
              <a:ext uri="{FF2B5EF4-FFF2-40B4-BE49-F238E27FC236}">
                <a16:creationId xmlns:a16="http://schemas.microsoft.com/office/drawing/2014/main" id="{2DBA2A15-3A0D-4FF2-946D-1A226AB2012C}"/>
              </a:ext>
              <a:ext uri="{C183D7F6-B498-43B3-948B-1728B52AA6E4}">
                <adec:decorative xmlns:adec="http://schemas.microsoft.com/office/drawing/2017/decorative" val="1"/>
              </a:ext>
            </a:extLst>
          </p:cNvPr>
          <p:cNvCxnSpPr/>
          <p:nvPr userDrawn="1"/>
        </p:nvCxnSpPr>
        <p:spPr>
          <a:xfrm>
            <a:off x="3744000" y="450000"/>
            <a:ext cx="0" cy="59652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3AD23B8B-A425-4CDA-8B08-F225F1A56BBC}"/>
              </a:ext>
            </a:extLst>
          </p:cNvPr>
          <p:cNvSpPr>
            <a:spLocks noGrp="1"/>
          </p:cNvSpPr>
          <p:nvPr>
            <p:ph sz="quarter" idx="11" hasCustomPrompt="1"/>
          </p:nvPr>
        </p:nvSpPr>
        <p:spPr>
          <a:xfrm>
            <a:off x="4171837" y="555337"/>
            <a:ext cx="6923815" cy="5747326"/>
          </a:xfrm>
        </p:spPr>
        <p:txBody>
          <a:bodyPr>
            <a:normAutofit/>
          </a:bodyPr>
          <a:lstStyle>
            <a:lvl1pPr marL="1944" indent="0">
              <a:buNone/>
              <a:defRPr sz="1600">
                <a:solidFill>
                  <a:schemeClr val="tx1">
                    <a:alpha val="55000"/>
                  </a:schemeClr>
                </a:solidFill>
              </a:defRPr>
            </a:lvl1pPr>
            <a:lvl2pPr marL="451944" indent="0">
              <a:buNone/>
              <a:defRPr sz="1600">
                <a:solidFill>
                  <a:schemeClr val="tx1">
                    <a:alpha val="55000"/>
                  </a:schemeClr>
                </a:solidFill>
              </a:defRPr>
            </a:lvl2pPr>
            <a:lvl3pPr marL="901944" indent="0">
              <a:buNone/>
              <a:defRPr sz="1600">
                <a:solidFill>
                  <a:schemeClr val="tx1">
                    <a:alpha val="55000"/>
                  </a:schemeClr>
                </a:solidFill>
              </a:defRPr>
            </a:lvl3pPr>
            <a:lvl4pPr marL="1351944" indent="0">
              <a:buNone/>
              <a:defRPr sz="1600">
                <a:solidFill>
                  <a:schemeClr val="tx1">
                    <a:alpha val="55000"/>
                  </a:schemeClr>
                </a:solidFill>
              </a:defRPr>
            </a:lvl4pPr>
            <a:lvl5pPr marL="1801944" indent="0">
              <a:buNone/>
              <a:defRPr sz="1600">
                <a:solidFill>
                  <a:schemeClr val="tx1">
                    <a:alpha val="55000"/>
                  </a:schemeClr>
                </a:solidFill>
              </a:defRPr>
            </a:lvl5pPr>
          </a:lstStyle>
          <a:p>
            <a:pPr lvl="0"/>
            <a:r>
              <a:rPr lang="en-US" dirty="0"/>
              <a:t>Click to add content</a:t>
            </a:r>
          </a:p>
        </p:txBody>
      </p:sp>
      <p:sp>
        <p:nvSpPr>
          <p:cNvPr id="12" name="Date Placeholder 9">
            <a:extLst>
              <a:ext uri="{FF2B5EF4-FFF2-40B4-BE49-F238E27FC236}">
                <a16:creationId xmlns:a16="http://schemas.microsoft.com/office/drawing/2014/main" id="{148B844A-8E38-4D22-9A7F-A95D22C1EDBC}"/>
              </a:ext>
            </a:extLst>
          </p:cNvPr>
          <p:cNvSpPr>
            <a:spLocks noGrp="1"/>
          </p:cNvSpPr>
          <p:nvPr>
            <p:ph type="dt" sz="half" idx="2"/>
          </p:nvPr>
        </p:nvSpPr>
        <p:spPr>
          <a:xfrm rot="5400000">
            <a:off x="10299675" y="1584976"/>
            <a:ext cx="2772000" cy="502920"/>
          </a:xfrm>
        </p:spPr>
        <p:txBody>
          <a:bodyPr tIns="180000" rIns="180000" bIns="180000"/>
          <a:lstStyle>
            <a:lvl1pPr>
              <a:defRPr/>
            </a:lvl1pPr>
          </a:lstStyle>
          <a:p>
            <a:r>
              <a:rPr lang="en-US"/>
              <a:t>2/2/20XX</a:t>
            </a:r>
            <a:endParaRPr lang="en-US" dirty="0"/>
          </a:p>
        </p:txBody>
      </p:sp>
      <p:sp>
        <p:nvSpPr>
          <p:cNvPr id="13" name="Footer Placeholder 10">
            <a:extLst>
              <a:ext uri="{FF2B5EF4-FFF2-40B4-BE49-F238E27FC236}">
                <a16:creationId xmlns:a16="http://schemas.microsoft.com/office/drawing/2014/main" id="{9EE6E96B-321F-4070-8AB9-69F8498B1731}"/>
              </a:ext>
            </a:extLst>
          </p:cNvPr>
          <p:cNvSpPr>
            <a:spLocks noGrp="1"/>
          </p:cNvSpPr>
          <p:nvPr>
            <p:ph type="ftr" sz="quarter" idx="3"/>
          </p:nvPr>
        </p:nvSpPr>
        <p:spPr>
          <a:xfrm rot="5400000">
            <a:off x="10216875" y="4439775"/>
            <a:ext cx="2937600" cy="502920"/>
          </a:xfrm>
        </p:spPr>
        <p:txBody>
          <a:bodyPr tIns="180000" rIns="180000" bIns="180000"/>
          <a:lstStyle/>
          <a:p>
            <a:r>
              <a:rPr lang="en-US" spc="200" dirty="0"/>
              <a:t>PRESENTATION TITLE</a:t>
            </a:r>
          </a:p>
        </p:txBody>
      </p:sp>
      <p:sp>
        <p:nvSpPr>
          <p:cNvPr id="15" name="Slide Number Placeholder 11">
            <a:extLst>
              <a:ext uri="{FF2B5EF4-FFF2-40B4-BE49-F238E27FC236}">
                <a16:creationId xmlns:a16="http://schemas.microsoft.com/office/drawing/2014/main" id="{B6CC3AFC-1429-49C6-B3ED-9B5C629A5260}"/>
              </a:ext>
            </a:extLst>
          </p:cNvPr>
          <p:cNvSpPr>
            <a:spLocks noGrp="1"/>
          </p:cNvSpPr>
          <p:nvPr>
            <p:ph type="sldNum" sz="quarter" idx="4"/>
          </p:nvPr>
        </p:nvSpPr>
        <p:spPr>
          <a:xfrm>
            <a:off x="11241025" y="6153912"/>
            <a:ext cx="502920" cy="502920"/>
          </a:xfrm>
        </p:spPr>
        <p:txBody>
          <a:bodyPr tIns="180000" bIns="180000"/>
          <a:lstStyle>
            <a:lvl1pPr algn="r">
              <a:defRPr/>
            </a:lvl1pPr>
          </a:lstStyle>
          <a:p>
            <a:fld id="{0D309695-DEC3-40DA-9DF5-330280C9D0E8}" type="slidenum">
              <a:rPr lang="en-US" smtClean="0"/>
              <a:pPr/>
              <a:t>‹#›</a:t>
            </a:fld>
            <a:endParaRPr lang="en-US" dirty="0"/>
          </a:p>
        </p:txBody>
      </p:sp>
    </p:spTree>
    <p:extLst>
      <p:ext uri="{BB962C8B-B14F-4D97-AF65-F5344CB8AC3E}">
        <p14:creationId xmlns:p14="http://schemas.microsoft.com/office/powerpoint/2010/main" val="1368967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DDBCE8-F60C-4E3A-83C0-BDE8DD2DE1FD}"/>
              </a:ext>
            </a:extLst>
          </p:cNvPr>
          <p:cNvSpPr>
            <a:spLocks noGrp="1"/>
          </p:cNvSpPr>
          <p:nvPr>
            <p:ph type="title"/>
          </p:nvPr>
        </p:nvSpPr>
        <p:spPr>
          <a:xfrm>
            <a:off x="448056" y="388800"/>
            <a:ext cx="11301984" cy="1141200"/>
          </a:xfrm>
          <a:prstGeom prst="rect">
            <a:avLst/>
          </a:prstGeom>
        </p:spPr>
        <p:txBody>
          <a:bodyPr vert="horz" lIns="0" tIns="0" rIns="0" bIns="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4BBC57F-72F2-48BC-B1EE-1F2C6155D72E}"/>
              </a:ext>
            </a:extLst>
          </p:cNvPr>
          <p:cNvSpPr>
            <a:spLocks noGrp="1"/>
          </p:cNvSpPr>
          <p:nvPr>
            <p:ph type="body" idx="1"/>
          </p:nvPr>
        </p:nvSpPr>
        <p:spPr>
          <a:xfrm>
            <a:off x="448056" y="1733550"/>
            <a:ext cx="11293200" cy="3783013"/>
          </a:xfrm>
          <a:prstGeom prst="rect">
            <a:avLst/>
          </a:prstGeom>
        </p:spPr>
        <p:txBody>
          <a:bodyPr vert="horz" lIns="0" tIns="0" rIns="9144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930FBC45-A4BC-4EE5-82B1-8BC79122559A}"/>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PRESENTATION TITLE</a:t>
            </a:r>
          </a:p>
        </p:txBody>
      </p:sp>
      <p:sp>
        <p:nvSpPr>
          <p:cNvPr id="6" name="Slide Number Placeholder 5">
            <a:extLst>
              <a:ext uri="{FF2B5EF4-FFF2-40B4-BE49-F238E27FC236}">
                <a16:creationId xmlns:a16="http://schemas.microsoft.com/office/drawing/2014/main" id="{725E1300-1995-409E-B058-59180872B694}"/>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dirty="0"/>
          </a:p>
        </p:txBody>
      </p:sp>
      <p:sp>
        <p:nvSpPr>
          <p:cNvPr id="10" name="Date Placeholder 3">
            <a:extLst>
              <a:ext uri="{FF2B5EF4-FFF2-40B4-BE49-F238E27FC236}">
                <a16:creationId xmlns:a16="http://schemas.microsoft.com/office/drawing/2014/main" id="{639030E9-7F3B-403F-96B2-7C2C627C30A0}"/>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r>
              <a:rPr lang="en-US"/>
              <a:t>2/2/20XX</a:t>
            </a:r>
            <a:endParaRPr lang="en-US" dirty="0"/>
          </a:p>
        </p:txBody>
      </p:sp>
    </p:spTree>
    <p:extLst>
      <p:ext uri="{BB962C8B-B14F-4D97-AF65-F5344CB8AC3E}">
        <p14:creationId xmlns:p14="http://schemas.microsoft.com/office/powerpoint/2010/main" val="623112582"/>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3" r:id="rId12"/>
  </p:sldLayoutIdLst>
  <p:hf hdr="0"/>
  <p:txStyles>
    <p:titleStyle>
      <a:lvl1pPr algn="l" defTabSz="914400" rtl="0" eaLnBrk="1" latinLnBrk="0" hangingPunct="1">
        <a:lnSpc>
          <a:spcPct val="100000"/>
        </a:lnSpc>
        <a:spcBef>
          <a:spcPct val="0"/>
        </a:spcBef>
        <a:buNone/>
        <a:defRPr sz="2800" i="1" kern="1200">
          <a:solidFill>
            <a:schemeClr val="tx2"/>
          </a:solidFill>
          <a:latin typeface="+mj-lt"/>
          <a:ea typeface="+mj-ea"/>
          <a:cs typeface="+mj-cs"/>
        </a:defRPr>
      </a:lvl1pPr>
    </p:titleStyle>
    <p:bodyStyle>
      <a:lvl1pPr marL="450000" indent="-448056" algn="l" defTabSz="914400" rtl="0" eaLnBrk="1" latinLnBrk="0" hangingPunct="1">
        <a:lnSpc>
          <a:spcPct val="140000"/>
        </a:lnSpc>
        <a:spcBef>
          <a:spcPts val="1000"/>
        </a:spcBef>
        <a:buClr>
          <a:schemeClr val="tx2">
            <a:lumMod val="75000"/>
          </a:schemeClr>
        </a:buClr>
        <a:buFont typeface="Calibri Light" panose="020F0302020204030204" pitchFamily="34" charset="0"/>
        <a:buChar char="→"/>
        <a:defRPr sz="1800" kern="1200">
          <a:solidFill>
            <a:schemeClr val="tx2">
              <a:alpha val="55000"/>
            </a:schemeClr>
          </a:solidFill>
          <a:latin typeface="+mn-lt"/>
          <a:ea typeface="+mn-ea"/>
          <a:cs typeface="+mn-cs"/>
        </a:defRPr>
      </a:lvl1pPr>
      <a:lvl2pPr marL="900000" indent="-448056" algn="l" defTabSz="914400" rtl="0" eaLnBrk="1" latinLnBrk="0" hangingPunct="1">
        <a:lnSpc>
          <a:spcPct val="140000"/>
        </a:lnSpc>
        <a:spcBef>
          <a:spcPts val="500"/>
        </a:spcBef>
        <a:buClr>
          <a:schemeClr val="tx2">
            <a:lumMod val="75000"/>
          </a:schemeClr>
        </a:buClr>
        <a:buFont typeface="Calibri Light" panose="020F0302020204030204" pitchFamily="34" charset="0"/>
        <a:buChar char="→"/>
        <a:defRPr sz="1800" kern="1200">
          <a:solidFill>
            <a:schemeClr val="tx2">
              <a:alpha val="55000"/>
            </a:schemeClr>
          </a:solidFill>
          <a:latin typeface="+mn-lt"/>
          <a:ea typeface="+mn-ea"/>
          <a:cs typeface="+mn-cs"/>
        </a:defRPr>
      </a:lvl2pPr>
      <a:lvl3pPr marL="1350000" indent="-448056" algn="l" defTabSz="914400" rtl="0" eaLnBrk="1" latinLnBrk="0" hangingPunct="1">
        <a:lnSpc>
          <a:spcPct val="140000"/>
        </a:lnSpc>
        <a:spcBef>
          <a:spcPts val="500"/>
        </a:spcBef>
        <a:buClr>
          <a:schemeClr val="tx2">
            <a:lumMod val="75000"/>
          </a:schemeClr>
        </a:buClr>
        <a:buFont typeface="Calibri Light" panose="020F0302020204030204" pitchFamily="34" charset="0"/>
        <a:buChar char="→"/>
        <a:defRPr sz="1800" kern="1200">
          <a:solidFill>
            <a:schemeClr val="tx2">
              <a:alpha val="55000"/>
            </a:schemeClr>
          </a:solidFill>
          <a:latin typeface="+mn-lt"/>
          <a:ea typeface="+mn-ea"/>
          <a:cs typeface="+mn-cs"/>
        </a:defRPr>
      </a:lvl3pPr>
      <a:lvl4pPr marL="1800000" indent="-448056" algn="l" defTabSz="914400" rtl="0" eaLnBrk="1" latinLnBrk="0" hangingPunct="1">
        <a:lnSpc>
          <a:spcPct val="140000"/>
        </a:lnSpc>
        <a:spcBef>
          <a:spcPts val="500"/>
        </a:spcBef>
        <a:buClr>
          <a:schemeClr val="tx2">
            <a:lumMod val="75000"/>
          </a:schemeClr>
        </a:buClr>
        <a:buFont typeface="Calibri Light" panose="020F0302020204030204" pitchFamily="34" charset="0"/>
        <a:buChar char="→"/>
        <a:defRPr sz="1800" kern="1200">
          <a:solidFill>
            <a:schemeClr val="tx2">
              <a:alpha val="55000"/>
            </a:schemeClr>
          </a:solidFill>
          <a:latin typeface="+mn-lt"/>
          <a:ea typeface="+mn-ea"/>
          <a:cs typeface="+mn-cs"/>
        </a:defRPr>
      </a:lvl4pPr>
      <a:lvl5pPr marL="2250000" indent="-448056" algn="l" defTabSz="914400" rtl="0" eaLnBrk="1" latinLnBrk="0" hangingPunct="1">
        <a:lnSpc>
          <a:spcPct val="140000"/>
        </a:lnSpc>
        <a:spcBef>
          <a:spcPts val="500"/>
        </a:spcBef>
        <a:buClr>
          <a:schemeClr val="tx2">
            <a:lumMod val="75000"/>
          </a:schemeClr>
        </a:buClr>
        <a:buFont typeface="Calibri Light" panose="020F0302020204030204" pitchFamily="34" charset="0"/>
        <a:buChar char="→"/>
        <a:defRPr sz="1800" kern="1200">
          <a:solidFill>
            <a:schemeClr val="tx2">
              <a:alpha val="5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748">
          <p15:clr>
            <a:srgbClr val="F26B43"/>
          </p15:clr>
        </p15:guide>
        <p15:guide id="2" pos="279">
          <p15:clr>
            <a:srgbClr val="F26B43"/>
          </p15:clr>
        </p15:guide>
        <p15:guide id="3" pos="1232">
          <p15:clr>
            <a:srgbClr val="5ACBF0"/>
          </p15:clr>
        </p15:guide>
        <p15:guide id="4" pos="1527">
          <p15:clr>
            <a:srgbClr val="5ACBF0"/>
          </p15:clr>
        </p15:guide>
        <p15:guide id="5" pos="2457">
          <p15:clr>
            <a:srgbClr val="5ACBF0"/>
          </p15:clr>
        </p15:guide>
        <p15:guide id="6" pos="2751">
          <p15:clr>
            <a:srgbClr val="5ACBF0"/>
          </p15:clr>
        </p15:guide>
        <p15:guide id="7" pos="3704">
          <p15:clr>
            <a:srgbClr val="5ACBF0"/>
          </p15:clr>
        </p15:guide>
        <p15:guide id="8" pos="3976">
          <p15:clr>
            <a:srgbClr val="5ACBF0"/>
          </p15:clr>
        </p15:guide>
        <p15:guide id="9" pos="4929">
          <p15:clr>
            <a:srgbClr val="5ACBF0"/>
          </p15:clr>
        </p15:guide>
        <p15:guide id="10" pos="5201">
          <p15:clr>
            <a:srgbClr val="5ACBF0"/>
          </p15:clr>
        </p15:guide>
        <p15:guide id="11" pos="6153">
          <p15:clr>
            <a:srgbClr val="5ACBF0"/>
          </p15:clr>
        </p15:guide>
        <p15:guide id="12" pos="6448">
          <p15:clr>
            <a:srgbClr val="5ACBF0"/>
          </p15:clr>
        </p15:guide>
        <p15:guide id="13" pos="7401">
          <p15:clr>
            <a:srgbClr val="F26B43"/>
          </p15:clr>
        </p15:guide>
        <p15:guide id="14" orient="horz" pos="3475">
          <p15:clr>
            <a:srgbClr val="F26B43"/>
          </p15:clr>
        </p15:guide>
        <p15:guide id="15" orient="horz" pos="278">
          <p15:clr>
            <a:srgbClr val="F26B43"/>
          </p15:clr>
        </p15:guide>
        <p15:guide id="16" orient="horz" pos="2886">
          <p15:clr>
            <a:srgbClr val="5ACBF0"/>
          </p15:clr>
        </p15:guide>
        <p15:guide id="17" orient="horz" pos="2591">
          <p15:clr>
            <a:srgbClr val="5ACBF0"/>
          </p15:clr>
        </p15:guide>
        <p15:guide id="18" orient="horz" pos="2024">
          <p15:clr>
            <a:srgbClr val="5ACBF0"/>
          </p15:clr>
        </p15:guide>
        <p15:guide id="19" orient="horz" pos="1729">
          <p15:clr>
            <a:srgbClr val="5ACBF0"/>
          </p15:clr>
        </p15:guide>
        <p15:guide id="20" orient="horz" pos="1162">
          <p15:clr>
            <a:srgbClr val="5ACBF0"/>
          </p15:clr>
        </p15:guide>
        <p15:guide id="21" orient="horz" pos="867">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29" name="Straight Connector 28">
            <a:extLst>
              <a:ext uri="{FF2B5EF4-FFF2-40B4-BE49-F238E27FC236}">
                <a16:creationId xmlns:a16="http://schemas.microsoft.com/office/drawing/2014/main" id="{C66CC717-08C5-4F3E-B8AA-BA93C87559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31" name="Rectangle 30">
            <a:extLst>
              <a:ext uri="{FF2B5EF4-FFF2-40B4-BE49-F238E27FC236}">
                <a16:creationId xmlns:a16="http://schemas.microsoft.com/office/drawing/2014/main" id="{745FCD39-AA5E-49AB-A6CD-97E0C0B52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851FAC-9BA3-91BE-60C3-7DFE8B5B4A14}"/>
              </a:ext>
            </a:extLst>
          </p:cNvPr>
          <p:cNvSpPr>
            <a:spLocks noGrp="1"/>
          </p:cNvSpPr>
          <p:nvPr>
            <p:ph type="ctrTitle"/>
          </p:nvPr>
        </p:nvSpPr>
        <p:spPr>
          <a:xfrm>
            <a:off x="448056" y="448056"/>
            <a:ext cx="11292840" cy="3401568"/>
          </a:xfrm>
        </p:spPr>
        <p:txBody>
          <a:bodyPr vert="horz" lIns="0" tIns="0" rIns="0" bIns="0" rtlCol="0" anchor="b">
            <a:normAutofit/>
          </a:bodyPr>
          <a:lstStyle/>
          <a:p>
            <a:r>
              <a:rPr lang="en-US" sz="6400"/>
              <a:t>Parks AI</a:t>
            </a:r>
          </a:p>
        </p:txBody>
      </p:sp>
      <p:sp>
        <p:nvSpPr>
          <p:cNvPr id="3" name="Subtitle 2">
            <a:extLst>
              <a:ext uri="{FF2B5EF4-FFF2-40B4-BE49-F238E27FC236}">
                <a16:creationId xmlns:a16="http://schemas.microsoft.com/office/drawing/2014/main" id="{4383ECF1-BCE3-04BA-808E-DE181EE1A8EE}"/>
              </a:ext>
            </a:extLst>
          </p:cNvPr>
          <p:cNvSpPr>
            <a:spLocks noGrp="1"/>
          </p:cNvSpPr>
          <p:nvPr>
            <p:ph type="subTitle" idx="1"/>
          </p:nvPr>
        </p:nvSpPr>
        <p:spPr>
          <a:xfrm>
            <a:off x="448056" y="4471416"/>
            <a:ext cx="11292840" cy="1481328"/>
          </a:xfrm>
        </p:spPr>
        <p:txBody>
          <a:bodyPr vert="horz" lIns="0" tIns="0" rIns="91440" bIns="0" rtlCol="0">
            <a:normAutofit/>
          </a:bodyPr>
          <a:lstStyle/>
          <a:p>
            <a:pPr marL="0">
              <a:lnSpc>
                <a:spcPct val="120000"/>
              </a:lnSpc>
            </a:pPr>
            <a:r>
              <a:rPr lang="en-US"/>
              <a:t>Jacob Huber and Hannah Proctor</a:t>
            </a:r>
          </a:p>
        </p:txBody>
      </p:sp>
      <p:cxnSp>
        <p:nvCxnSpPr>
          <p:cNvPr id="33" name="Straight Connector 32">
            <a:extLst>
              <a:ext uri="{FF2B5EF4-FFF2-40B4-BE49-F238E27FC236}">
                <a16:creationId xmlns:a16="http://schemas.microsoft.com/office/drawing/2014/main" id="{13B7547F-1FB4-4D11-BB43-38732CFB92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12295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09AF34-240C-9296-BA62-260D5A7E442D}"/>
            </a:ext>
          </a:extLst>
        </p:cNvPr>
        <p:cNvGrpSpPr/>
        <p:nvPr/>
      </p:nvGrpSpPr>
      <p:grpSpPr>
        <a:xfrm>
          <a:off x="0" y="0"/>
          <a:ext cx="0" cy="0"/>
          <a:chOff x="0" y="0"/>
          <a:chExt cx="0" cy="0"/>
        </a:xfrm>
      </p:grpSpPr>
      <p:pic>
        <p:nvPicPr>
          <p:cNvPr id="9" name="Content Placeholder 8" descr="A black background with white letters&#10;&#10;AI-generated content may be incorrect.">
            <a:extLst>
              <a:ext uri="{FF2B5EF4-FFF2-40B4-BE49-F238E27FC236}">
                <a16:creationId xmlns:a16="http://schemas.microsoft.com/office/drawing/2014/main" id="{441C5E4D-3458-0B4F-8AB5-0E639E875533}"/>
              </a:ext>
            </a:extLst>
          </p:cNvPr>
          <p:cNvPicPr>
            <a:picLocks noGrp="1" noChangeAspect="1"/>
          </p:cNvPicPr>
          <p:nvPr>
            <p:ph idx="1"/>
          </p:nvPr>
        </p:nvPicPr>
        <p:blipFill>
          <a:blip r:embed="rId2"/>
          <a:stretch>
            <a:fillRect/>
          </a:stretch>
        </p:blipFill>
        <p:spPr>
          <a:xfrm>
            <a:off x="452437" y="2427673"/>
            <a:ext cx="5429251" cy="3044439"/>
          </a:xfrm>
        </p:spPr>
      </p:pic>
      <p:pic>
        <p:nvPicPr>
          <p:cNvPr id="11" name="Picture Placeholder 10" descr="A screenshot of a game&#10;&#10;AI-generated content may be incorrect.">
            <a:extLst>
              <a:ext uri="{FF2B5EF4-FFF2-40B4-BE49-F238E27FC236}">
                <a16:creationId xmlns:a16="http://schemas.microsoft.com/office/drawing/2014/main" id="{C2A773E3-6E34-ED80-5544-50CA84D79DF5}"/>
              </a:ext>
            </a:extLst>
          </p:cNvPr>
          <p:cNvPicPr>
            <a:picLocks noGrp="1" noChangeAspect="1"/>
          </p:cNvPicPr>
          <p:nvPr>
            <p:ph type="pic" sz="quarter" idx="10"/>
          </p:nvPr>
        </p:nvPicPr>
        <p:blipFill>
          <a:blip r:embed="rId3"/>
          <a:srcRect t="26345" b="5600"/>
          <a:stretch/>
        </p:blipFill>
        <p:spPr>
          <a:xfrm>
            <a:off x="6307138" y="600076"/>
            <a:ext cx="5432425" cy="5257800"/>
          </a:xfrm>
        </p:spPr>
      </p:pic>
      <p:sp>
        <p:nvSpPr>
          <p:cNvPr id="5" name="Date Placeholder 4">
            <a:extLst>
              <a:ext uri="{FF2B5EF4-FFF2-40B4-BE49-F238E27FC236}">
                <a16:creationId xmlns:a16="http://schemas.microsoft.com/office/drawing/2014/main" id="{59C31313-4852-F2B3-868F-DB4C90CA7290}"/>
              </a:ext>
            </a:extLst>
          </p:cNvPr>
          <p:cNvSpPr>
            <a:spLocks noGrp="1"/>
          </p:cNvSpPr>
          <p:nvPr>
            <p:ph type="dt" sz="half" idx="2"/>
          </p:nvPr>
        </p:nvSpPr>
        <p:spPr/>
        <p:txBody>
          <a:bodyPr/>
          <a:lstStyle/>
          <a:p>
            <a:r>
              <a:rPr lang="en-US" dirty="0"/>
              <a:t>3/10/2025</a:t>
            </a:r>
          </a:p>
        </p:txBody>
      </p:sp>
      <p:sp>
        <p:nvSpPr>
          <p:cNvPr id="6" name="Footer Placeholder 5">
            <a:extLst>
              <a:ext uri="{FF2B5EF4-FFF2-40B4-BE49-F238E27FC236}">
                <a16:creationId xmlns:a16="http://schemas.microsoft.com/office/drawing/2014/main" id="{1C393307-04DF-84A6-1359-444E0CA50585}"/>
              </a:ext>
            </a:extLst>
          </p:cNvPr>
          <p:cNvSpPr>
            <a:spLocks noGrp="1"/>
          </p:cNvSpPr>
          <p:nvPr>
            <p:ph type="ftr" sz="quarter" idx="3"/>
          </p:nvPr>
        </p:nvSpPr>
        <p:spPr/>
        <p:txBody>
          <a:bodyPr/>
          <a:lstStyle/>
          <a:p>
            <a:r>
              <a:rPr lang="en-US" dirty="0"/>
              <a:t>Parks ai</a:t>
            </a:r>
          </a:p>
        </p:txBody>
      </p:sp>
      <p:sp>
        <p:nvSpPr>
          <p:cNvPr id="7" name="Slide Number Placeholder 6">
            <a:extLst>
              <a:ext uri="{FF2B5EF4-FFF2-40B4-BE49-F238E27FC236}">
                <a16:creationId xmlns:a16="http://schemas.microsoft.com/office/drawing/2014/main" id="{3171340F-A855-67F8-7688-F874E0B7A4FC}"/>
              </a:ext>
            </a:extLst>
          </p:cNvPr>
          <p:cNvSpPr>
            <a:spLocks noGrp="1"/>
          </p:cNvSpPr>
          <p:nvPr>
            <p:ph type="sldNum" sz="quarter" idx="4"/>
          </p:nvPr>
        </p:nvSpPr>
        <p:spPr/>
        <p:txBody>
          <a:bodyPr/>
          <a:lstStyle/>
          <a:p>
            <a:fld id="{0D309695-DEC3-40DA-9DF5-330280C9D0E8}" type="slidenum">
              <a:rPr lang="en-US" smtClean="0"/>
              <a:pPr/>
              <a:t>10</a:t>
            </a:fld>
            <a:endParaRPr lang="en-US" dirty="0"/>
          </a:p>
        </p:txBody>
      </p:sp>
      <p:sp>
        <p:nvSpPr>
          <p:cNvPr id="15" name="Title 1">
            <a:extLst>
              <a:ext uri="{FF2B5EF4-FFF2-40B4-BE49-F238E27FC236}">
                <a16:creationId xmlns:a16="http://schemas.microsoft.com/office/drawing/2014/main" id="{1B26E810-8D1D-A096-0909-5E1990687803}"/>
              </a:ext>
            </a:extLst>
          </p:cNvPr>
          <p:cNvSpPr txBox="1">
            <a:spLocks/>
          </p:cNvSpPr>
          <p:nvPr/>
        </p:nvSpPr>
        <p:spPr>
          <a:xfrm>
            <a:off x="448056" y="388800"/>
            <a:ext cx="11300532" cy="986400"/>
          </a:xfrm>
          <a:prstGeom prst="rect">
            <a:avLst/>
          </a:prstGeom>
        </p:spPr>
        <p:txBody>
          <a:bodyPr vert="horz" wrap="square" lIns="0" tIns="0" rIns="0" bIns="0" rtlCol="0" anchor="b">
            <a:normAutofit/>
          </a:bodyPr>
          <a:lstStyle>
            <a:lvl1pPr algn="l" defTabSz="914400" rtl="0" eaLnBrk="1" latinLnBrk="0" hangingPunct="1">
              <a:lnSpc>
                <a:spcPct val="100000"/>
              </a:lnSpc>
              <a:spcBef>
                <a:spcPts val="1000"/>
              </a:spcBef>
              <a:buNone/>
              <a:defRPr sz="4400" i="1" kern="1200">
                <a:solidFill>
                  <a:schemeClr val="tx1"/>
                </a:solidFill>
                <a:latin typeface="+mj-lt"/>
                <a:ea typeface="+mj-ea"/>
                <a:cs typeface="+mj-cs"/>
              </a:defRPr>
            </a:lvl1pPr>
          </a:lstStyle>
          <a:p>
            <a:pPr>
              <a:lnSpc>
                <a:spcPct val="90000"/>
              </a:lnSpc>
              <a:spcBef>
                <a:spcPct val="0"/>
              </a:spcBef>
            </a:pPr>
            <a:r>
              <a:rPr lang="en-US" dirty="0"/>
              <a:t>LEVEL 10</a:t>
            </a:r>
            <a:endParaRPr lang="en-US" dirty="0">
              <a:solidFill>
                <a:schemeClr val="tx2"/>
              </a:solidFill>
            </a:endParaRPr>
          </a:p>
        </p:txBody>
      </p:sp>
    </p:spTree>
    <p:extLst>
      <p:ext uri="{BB962C8B-B14F-4D97-AF65-F5344CB8AC3E}">
        <p14:creationId xmlns:p14="http://schemas.microsoft.com/office/powerpoint/2010/main" val="275981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E80E23-7F21-AC0A-4F4C-7B6D87BE1FA5}"/>
            </a:ext>
          </a:extLst>
        </p:cNvPr>
        <p:cNvGrpSpPr/>
        <p:nvPr/>
      </p:nvGrpSpPr>
      <p:grpSpPr>
        <a:xfrm>
          <a:off x="0" y="0"/>
          <a:ext cx="0" cy="0"/>
          <a:chOff x="0" y="0"/>
          <a:chExt cx="0" cy="0"/>
        </a:xfrm>
      </p:grpSpPr>
      <p:pic>
        <p:nvPicPr>
          <p:cNvPr id="9" name="Content Placeholder 8" descr="A black background with white text&#10;&#10;AI-generated content may be incorrect.">
            <a:extLst>
              <a:ext uri="{FF2B5EF4-FFF2-40B4-BE49-F238E27FC236}">
                <a16:creationId xmlns:a16="http://schemas.microsoft.com/office/drawing/2014/main" id="{1F539D61-DF22-0E0C-2BB8-8C4AA63C152A}"/>
              </a:ext>
            </a:extLst>
          </p:cNvPr>
          <p:cNvPicPr>
            <a:picLocks noGrp="1" noChangeAspect="1"/>
          </p:cNvPicPr>
          <p:nvPr>
            <p:ph idx="1"/>
          </p:nvPr>
        </p:nvPicPr>
        <p:blipFill>
          <a:blip r:embed="rId2"/>
          <a:stretch>
            <a:fillRect/>
          </a:stretch>
        </p:blipFill>
        <p:spPr>
          <a:xfrm>
            <a:off x="453315" y="2386013"/>
            <a:ext cx="5429410" cy="3128962"/>
          </a:xfrm>
        </p:spPr>
      </p:pic>
      <p:pic>
        <p:nvPicPr>
          <p:cNvPr id="11" name="Picture Placeholder 10" descr="A screenshot of a game&#10;&#10;AI-generated content may be incorrect.">
            <a:extLst>
              <a:ext uri="{FF2B5EF4-FFF2-40B4-BE49-F238E27FC236}">
                <a16:creationId xmlns:a16="http://schemas.microsoft.com/office/drawing/2014/main" id="{E4C219CB-A9AB-E6CD-6BFE-F9A01A219920}"/>
              </a:ext>
            </a:extLst>
          </p:cNvPr>
          <p:cNvPicPr>
            <a:picLocks noGrp="1" noChangeAspect="1"/>
          </p:cNvPicPr>
          <p:nvPr>
            <p:ph type="pic" sz="quarter" idx="10"/>
          </p:nvPr>
        </p:nvPicPr>
        <p:blipFill>
          <a:blip r:embed="rId3"/>
          <a:srcRect l="182" r="182"/>
          <a:stretch>
            <a:fillRect/>
          </a:stretch>
        </p:blipFill>
        <p:spPr/>
      </p:pic>
      <p:sp>
        <p:nvSpPr>
          <p:cNvPr id="5" name="Date Placeholder 4">
            <a:extLst>
              <a:ext uri="{FF2B5EF4-FFF2-40B4-BE49-F238E27FC236}">
                <a16:creationId xmlns:a16="http://schemas.microsoft.com/office/drawing/2014/main" id="{FE9C8D81-FBA2-3C05-F2B2-4C6AD0F0E29D}"/>
              </a:ext>
            </a:extLst>
          </p:cNvPr>
          <p:cNvSpPr>
            <a:spLocks noGrp="1"/>
          </p:cNvSpPr>
          <p:nvPr>
            <p:ph type="dt" sz="half" idx="2"/>
          </p:nvPr>
        </p:nvSpPr>
        <p:spPr/>
        <p:txBody>
          <a:bodyPr/>
          <a:lstStyle/>
          <a:p>
            <a:r>
              <a:rPr lang="en-US" dirty="0"/>
              <a:t>3/10/2025</a:t>
            </a:r>
          </a:p>
        </p:txBody>
      </p:sp>
      <p:sp>
        <p:nvSpPr>
          <p:cNvPr id="6" name="Footer Placeholder 5">
            <a:extLst>
              <a:ext uri="{FF2B5EF4-FFF2-40B4-BE49-F238E27FC236}">
                <a16:creationId xmlns:a16="http://schemas.microsoft.com/office/drawing/2014/main" id="{C7B95F52-99FA-6024-EBC8-46EC51CF89AA}"/>
              </a:ext>
            </a:extLst>
          </p:cNvPr>
          <p:cNvSpPr>
            <a:spLocks noGrp="1"/>
          </p:cNvSpPr>
          <p:nvPr>
            <p:ph type="ftr" sz="quarter" idx="3"/>
          </p:nvPr>
        </p:nvSpPr>
        <p:spPr/>
        <p:txBody>
          <a:bodyPr/>
          <a:lstStyle/>
          <a:p>
            <a:r>
              <a:rPr lang="en-US" dirty="0"/>
              <a:t>Parks ai</a:t>
            </a:r>
          </a:p>
        </p:txBody>
      </p:sp>
      <p:sp>
        <p:nvSpPr>
          <p:cNvPr id="7" name="Slide Number Placeholder 6">
            <a:extLst>
              <a:ext uri="{FF2B5EF4-FFF2-40B4-BE49-F238E27FC236}">
                <a16:creationId xmlns:a16="http://schemas.microsoft.com/office/drawing/2014/main" id="{74770CEE-E3F6-3FD3-279B-B807045BE0E7}"/>
              </a:ext>
            </a:extLst>
          </p:cNvPr>
          <p:cNvSpPr>
            <a:spLocks noGrp="1"/>
          </p:cNvSpPr>
          <p:nvPr>
            <p:ph type="sldNum" sz="quarter" idx="4"/>
          </p:nvPr>
        </p:nvSpPr>
        <p:spPr/>
        <p:txBody>
          <a:bodyPr/>
          <a:lstStyle/>
          <a:p>
            <a:fld id="{0D309695-DEC3-40DA-9DF5-330280C9D0E8}" type="slidenum">
              <a:rPr lang="en-US" smtClean="0"/>
              <a:pPr/>
              <a:t>11</a:t>
            </a:fld>
            <a:endParaRPr lang="en-US" dirty="0"/>
          </a:p>
        </p:txBody>
      </p:sp>
      <p:sp>
        <p:nvSpPr>
          <p:cNvPr id="12" name="Title 1">
            <a:extLst>
              <a:ext uri="{FF2B5EF4-FFF2-40B4-BE49-F238E27FC236}">
                <a16:creationId xmlns:a16="http://schemas.microsoft.com/office/drawing/2014/main" id="{3408CE31-08E0-084F-29DF-26BC8EC51B8E}"/>
              </a:ext>
            </a:extLst>
          </p:cNvPr>
          <p:cNvSpPr txBox="1">
            <a:spLocks/>
          </p:cNvSpPr>
          <p:nvPr/>
        </p:nvSpPr>
        <p:spPr>
          <a:xfrm>
            <a:off x="448056" y="388800"/>
            <a:ext cx="11300532" cy="986400"/>
          </a:xfrm>
          <a:prstGeom prst="rect">
            <a:avLst/>
          </a:prstGeom>
        </p:spPr>
        <p:txBody>
          <a:bodyPr vert="horz" wrap="square" lIns="0" tIns="0" rIns="0" bIns="0" rtlCol="0" anchor="b">
            <a:normAutofit/>
          </a:bodyPr>
          <a:lstStyle>
            <a:lvl1pPr algn="l" defTabSz="914400" rtl="0" eaLnBrk="1" latinLnBrk="0" hangingPunct="1">
              <a:lnSpc>
                <a:spcPct val="100000"/>
              </a:lnSpc>
              <a:spcBef>
                <a:spcPts val="1000"/>
              </a:spcBef>
              <a:buNone/>
              <a:defRPr sz="4400" i="1" kern="1200">
                <a:solidFill>
                  <a:schemeClr val="tx1"/>
                </a:solidFill>
                <a:latin typeface="+mj-lt"/>
                <a:ea typeface="+mj-ea"/>
                <a:cs typeface="+mj-cs"/>
              </a:defRPr>
            </a:lvl1pPr>
          </a:lstStyle>
          <a:p>
            <a:pPr>
              <a:lnSpc>
                <a:spcPct val="90000"/>
              </a:lnSpc>
              <a:spcBef>
                <a:spcPct val="0"/>
              </a:spcBef>
            </a:pPr>
            <a:r>
              <a:rPr lang="en-US" dirty="0"/>
              <a:t>LEVEL 14</a:t>
            </a:r>
            <a:endParaRPr lang="en-US" dirty="0">
              <a:solidFill>
                <a:schemeClr val="tx2"/>
              </a:solidFill>
            </a:endParaRPr>
          </a:p>
        </p:txBody>
      </p:sp>
    </p:spTree>
    <p:extLst>
      <p:ext uri="{BB962C8B-B14F-4D97-AF65-F5344CB8AC3E}">
        <p14:creationId xmlns:p14="http://schemas.microsoft.com/office/powerpoint/2010/main" val="3414726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F18DEB-24A1-C256-6EC4-0DB2C3799DB8}"/>
            </a:ext>
          </a:extLst>
        </p:cNvPr>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F6F10A60-7414-4CD2-8433-C0C265243E78}"/>
              </a:ext>
            </a:extLst>
          </p:cNvPr>
          <p:cNvPicPr>
            <a:picLocks noGrp="1" noChangeAspect="1"/>
          </p:cNvPicPr>
          <p:nvPr>
            <p:ph idx="1"/>
          </p:nvPr>
        </p:nvPicPr>
        <p:blipFill>
          <a:blip r:embed="rId2"/>
          <a:stretch>
            <a:fillRect/>
          </a:stretch>
        </p:blipFill>
        <p:spPr>
          <a:xfrm>
            <a:off x="440819" y="2386013"/>
            <a:ext cx="5653686" cy="3243262"/>
          </a:xfrm>
        </p:spPr>
      </p:pic>
      <p:pic>
        <p:nvPicPr>
          <p:cNvPr id="11" name="Picture Placeholder 10" descr="A screenshot of a video game&#10;&#10;AI-generated content may be incorrect.">
            <a:extLst>
              <a:ext uri="{FF2B5EF4-FFF2-40B4-BE49-F238E27FC236}">
                <a16:creationId xmlns:a16="http://schemas.microsoft.com/office/drawing/2014/main" id="{5C733567-6E88-A844-0DEC-B0BE1587C189}"/>
              </a:ext>
            </a:extLst>
          </p:cNvPr>
          <p:cNvPicPr>
            <a:picLocks noGrp="1" noChangeAspect="1"/>
          </p:cNvPicPr>
          <p:nvPr>
            <p:ph type="pic" sz="quarter" idx="10"/>
          </p:nvPr>
        </p:nvPicPr>
        <p:blipFill>
          <a:blip r:embed="rId3"/>
          <a:srcRect l="484" r="484"/>
          <a:stretch>
            <a:fillRect/>
          </a:stretch>
        </p:blipFill>
        <p:spPr/>
      </p:pic>
      <p:sp>
        <p:nvSpPr>
          <p:cNvPr id="5" name="Date Placeholder 4">
            <a:extLst>
              <a:ext uri="{FF2B5EF4-FFF2-40B4-BE49-F238E27FC236}">
                <a16:creationId xmlns:a16="http://schemas.microsoft.com/office/drawing/2014/main" id="{3F76468F-9245-5CB4-6E67-9022D788F69F}"/>
              </a:ext>
            </a:extLst>
          </p:cNvPr>
          <p:cNvSpPr>
            <a:spLocks noGrp="1"/>
          </p:cNvSpPr>
          <p:nvPr>
            <p:ph type="dt" sz="half" idx="2"/>
          </p:nvPr>
        </p:nvSpPr>
        <p:spPr/>
        <p:txBody>
          <a:bodyPr/>
          <a:lstStyle/>
          <a:p>
            <a:r>
              <a:rPr lang="en-US" dirty="0"/>
              <a:t>3/10/2025</a:t>
            </a:r>
          </a:p>
        </p:txBody>
      </p:sp>
      <p:sp>
        <p:nvSpPr>
          <p:cNvPr id="6" name="Footer Placeholder 5">
            <a:extLst>
              <a:ext uri="{FF2B5EF4-FFF2-40B4-BE49-F238E27FC236}">
                <a16:creationId xmlns:a16="http://schemas.microsoft.com/office/drawing/2014/main" id="{E741BF89-43AE-491E-5017-431BEEE8F6EB}"/>
              </a:ext>
            </a:extLst>
          </p:cNvPr>
          <p:cNvSpPr>
            <a:spLocks noGrp="1"/>
          </p:cNvSpPr>
          <p:nvPr>
            <p:ph type="ftr" sz="quarter" idx="3"/>
          </p:nvPr>
        </p:nvSpPr>
        <p:spPr/>
        <p:txBody>
          <a:bodyPr/>
          <a:lstStyle/>
          <a:p>
            <a:r>
              <a:rPr lang="en-US" dirty="0"/>
              <a:t>Parks ai</a:t>
            </a:r>
          </a:p>
        </p:txBody>
      </p:sp>
      <p:sp>
        <p:nvSpPr>
          <p:cNvPr id="7" name="Slide Number Placeholder 6">
            <a:extLst>
              <a:ext uri="{FF2B5EF4-FFF2-40B4-BE49-F238E27FC236}">
                <a16:creationId xmlns:a16="http://schemas.microsoft.com/office/drawing/2014/main" id="{4660A831-0943-AE39-1910-37211FA16BE3}"/>
              </a:ext>
            </a:extLst>
          </p:cNvPr>
          <p:cNvSpPr>
            <a:spLocks noGrp="1"/>
          </p:cNvSpPr>
          <p:nvPr>
            <p:ph type="sldNum" sz="quarter" idx="4"/>
          </p:nvPr>
        </p:nvSpPr>
        <p:spPr/>
        <p:txBody>
          <a:bodyPr/>
          <a:lstStyle/>
          <a:p>
            <a:fld id="{0D309695-DEC3-40DA-9DF5-330280C9D0E8}" type="slidenum">
              <a:rPr lang="en-US" smtClean="0"/>
              <a:pPr/>
              <a:t>12</a:t>
            </a:fld>
            <a:endParaRPr lang="en-US" dirty="0"/>
          </a:p>
        </p:txBody>
      </p:sp>
      <p:sp>
        <p:nvSpPr>
          <p:cNvPr id="14" name="Title 1">
            <a:extLst>
              <a:ext uri="{FF2B5EF4-FFF2-40B4-BE49-F238E27FC236}">
                <a16:creationId xmlns:a16="http://schemas.microsoft.com/office/drawing/2014/main" id="{9F98A0F7-6452-CF8F-2B37-92E5114D1E62}"/>
              </a:ext>
            </a:extLst>
          </p:cNvPr>
          <p:cNvSpPr txBox="1">
            <a:spLocks/>
          </p:cNvSpPr>
          <p:nvPr/>
        </p:nvSpPr>
        <p:spPr>
          <a:xfrm>
            <a:off x="448056" y="388800"/>
            <a:ext cx="11300532" cy="986400"/>
          </a:xfrm>
          <a:prstGeom prst="rect">
            <a:avLst/>
          </a:prstGeom>
        </p:spPr>
        <p:txBody>
          <a:bodyPr vert="horz" wrap="square" lIns="0" tIns="0" rIns="0" bIns="0" rtlCol="0" anchor="b">
            <a:normAutofit/>
          </a:bodyPr>
          <a:lstStyle>
            <a:lvl1pPr algn="l" defTabSz="914400" rtl="0" eaLnBrk="1" latinLnBrk="0" hangingPunct="1">
              <a:lnSpc>
                <a:spcPct val="100000"/>
              </a:lnSpc>
              <a:spcBef>
                <a:spcPts val="1000"/>
              </a:spcBef>
              <a:buNone/>
              <a:defRPr sz="4400" i="1" kern="1200">
                <a:solidFill>
                  <a:schemeClr val="tx1"/>
                </a:solidFill>
                <a:latin typeface="+mj-lt"/>
                <a:ea typeface="+mj-ea"/>
                <a:cs typeface="+mj-cs"/>
              </a:defRPr>
            </a:lvl1pPr>
          </a:lstStyle>
          <a:p>
            <a:pPr>
              <a:lnSpc>
                <a:spcPct val="90000"/>
              </a:lnSpc>
              <a:spcBef>
                <a:spcPct val="0"/>
              </a:spcBef>
            </a:pPr>
            <a:r>
              <a:rPr lang="en-US" dirty="0"/>
              <a:t>LEVEL 16</a:t>
            </a:r>
            <a:endParaRPr lang="en-US" dirty="0">
              <a:solidFill>
                <a:schemeClr val="tx2"/>
              </a:solidFill>
            </a:endParaRPr>
          </a:p>
        </p:txBody>
      </p:sp>
    </p:spTree>
    <p:extLst>
      <p:ext uri="{BB962C8B-B14F-4D97-AF65-F5344CB8AC3E}">
        <p14:creationId xmlns:p14="http://schemas.microsoft.com/office/powerpoint/2010/main" val="3004619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EB6478-69B3-3CD6-DEB3-AD231198CF29}"/>
            </a:ext>
          </a:extLst>
        </p:cNvPr>
        <p:cNvGrpSpPr/>
        <p:nvPr/>
      </p:nvGrpSpPr>
      <p:grpSpPr>
        <a:xfrm>
          <a:off x="0" y="0"/>
          <a:ext cx="0" cy="0"/>
          <a:chOff x="0" y="0"/>
          <a:chExt cx="0" cy="0"/>
        </a:xfrm>
      </p:grpSpPr>
      <p:pic>
        <p:nvPicPr>
          <p:cNvPr id="9" name="Content Placeholder 8" descr="A black background with white letters&#10;&#10;AI-generated content may be incorrect.">
            <a:extLst>
              <a:ext uri="{FF2B5EF4-FFF2-40B4-BE49-F238E27FC236}">
                <a16:creationId xmlns:a16="http://schemas.microsoft.com/office/drawing/2014/main" id="{B8B9C6DF-65B5-39EC-C1B7-650A63FCC20E}"/>
              </a:ext>
            </a:extLst>
          </p:cNvPr>
          <p:cNvPicPr>
            <a:picLocks noGrp="1" noChangeAspect="1"/>
          </p:cNvPicPr>
          <p:nvPr>
            <p:ph idx="1"/>
          </p:nvPr>
        </p:nvPicPr>
        <p:blipFill>
          <a:blip r:embed="rId2"/>
          <a:stretch>
            <a:fillRect/>
          </a:stretch>
        </p:blipFill>
        <p:spPr>
          <a:xfrm>
            <a:off x="435373" y="2386012"/>
            <a:ext cx="5665596" cy="3243607"/>
          </a:xfrm>
        </p:spPr>
      </p:pic>
      <p:pic>
        <p:nvPicPr>
          <p:cNvPr id="14" name="Picture Placeholder 13">
            <a:extLst>
              <a:ext uri="{FF2B5EF4-FFF2-40B4-BE49-F238E27FC236}">
                <a16:creationId xmlns:a16="http://schemas.microsoft.com/office/drawing/2014/main" id="{1575578B-3BA6-7466-40C8-E65D89092646}"/>
              </a:ext>
            </a:extLst>
          </p:cNvPr>
          <p:cNvPicPr>
            <a:picLocks noGrp="1" noChangeAspect="1"/>
          </p:cNvPicPr>
          <p:nvPr>
            <p:ph type="pic" sz="quarter" idx="10"/>
          </p:nvPr>
        </p:nvPicPr>
        <p:blipFill>
          <a:blip r:embed="rId3"/>
          <a:srcRect l="331" r="331"/>
          <a:stretch/>
        </p:blipFill>
        <p:spPr/>
      </p:pic>
      <p:sp>
        <p:nvSpPr>
          <p:cNvPr id="5" name="Date Placeholder 4">
            <a:extLst>
              <a:ext uri="{FF2B5EF4-FFF2-40B4-BE49-F238E27FC236}">
                <a16:creationId xmlns:a16="http://schemas.microsoft.com/office/drawing/2014/main" id="{E3DDD81B-DEB1-9CD7-1E4A-0E8D9082EC6A}"/>
              </a:ext>
            </a:extLst>
          </p:cNvPr>
          <p:cNvSpPr>
            <a:spLocks noGrp="1"/>
          </p:cNvSpPr>
          <p:nvPr>
            <p:ph type="dt" sz="half" idx="2"/>
          </p:nvPr>
        </p:nvSpPr>
        <p:spPr/>
        <p:txBody>
          <a:bodyPr/>
          <a:lstStyle/>
          <a:p>
            <a:r>
              <a:rPr lang="en-US" dirty="0"/>
              <a:t>3/10/2025</a:t>
            </a:r>
          </a:p>
        </p:txBody>
      </p:sp>
      <p:sp>
        <p:nvSpPr>
          <p:cNvPr id="6" name="Footer Placeholder 5">
            <a:extLst>
              <a:ext uri="{FF2B5EF4-FFF2-40B4-BE49-F238E27FC236}">
                <a16:creationId xmlns:a16="http://schemas.microsoft.com/office/drawing/2014/main" id="{21D54457-1FE9-4E2C-5151-15AF8986039A}"/>
              </a:ext>
            </a:extLst>
          </p:cNvPr>
          <p:cNvSpPr>
            <a:spLocks noGrp="1"/>
          </p:cNvSpPr>
          <p:nvPr>
            <p:ph type="ftr" sz="quarter" idx="3"/>
          </p:nvPr>
        </p:nvSpPr>
        <p:spPr/>
        <p:txBody>
          <a:bodyPr/>
          <a:lstStyle/>
          <a:p>
            <a:r>
              <a:rPr lang="en-US" dirty="0"/>
              <a:t>Parks ai</a:t>
            </a:r>
          </a:p>
        </p:txBody>
      </p:sp>
      <p:sp>
        <p:nvSpPr>
          <p:cNvPr id="7" name="Slide Number Placeholder 6">
            <a:extLst>
              <a:ext uri="{FF2B5EF4-FFF2-40B4-BE49-F238E27FC236}">
                <a16:creationId xmlns:a16="http://schemas.microsoft.com/office/drawing/2014/main" id="{C6C43527-4412-4F23-203B-439D07751DB5}"/>
              </a:ext>
            </a:extLst>
          </p:cNvPr>
          <p:cNvSpPr>
            <a:spLocks noGrp="1"/>
          </p:cNvSpPr>
          <p:nvPr>
            <p:ph type="sldNum" sz="quarter" idx="4"/>
          </p:nvPr>
        </p:nvSpPr>
        <p:spPr/>
        <p:txBody>
          <a:bodyPr/>
          <a:lstStyle/>
          <a:p>
            <a:fld id="{0D309695-DEC3-40DA-9DF5-330280C9D0E8}" type="slidenum">
              <a:rPr lang="en-US" smtClean="0"/>
              <a:pPr/>
              <a:t>13</a:t>
            </a:fld>
            <a:endParaRPr lang="en-US" dirty="0"/>
          </a:p>
        </p:txBody>
      </p:sp>
      <p:sp>
        <p:nvSpPr>
          <p:cNvPr id="12" name="Title 1">
            <a:extLst>
              <a:ext uri="{FF2B5EF4-FFF2-40B4-BE49-F238E27FC236}">
                <a16:creationId xmlns:a16="http://schemas.microsoft.com/office/drawing/2014/main" id="{6EE53694-0B0D-B34A-61D7-DFFB1879D6C8}"/>
              </a:ext>
            </a:extLst>
          </p:cNvPr>
          <p:cNvSpPr txBox="1">
            <a:spLocks/>
          </p:cNvSpPr>
          <p:nvPr/>
        </p:nvSpPr>
        <p:spPr>
          <a:xfrm>
            <a:off x="448056" y="388800"/>
            <a:ext cx="11300532" cy="986400"/>
          </a:xfrm>
          <a:prstGeom prst="rect">
            <a:avLst/>
          </a:prstGeom>
        </p:spPr>
        <p:txBody>
          <a:bodyPr vert="horz" wrap="square" lIns="0" tIns="0" rIns="0" bIns="0" rtlCol="0" anchor="b">
            <a:normAutofit/>
          </a:bodyPr>
          <a:lstStyle>
            <a:lvl1pPr algn="l" defTabSz="914400" rtl="0" eaLnBrk="1" latinLnBrk="0" hangingPunct="1">
              <a:lnSpc>
                <a:spcPct val="100000"/>
              </a:lnSpc>
              <a:spcBef>
                <a:spcPts val="1000"/>
              </a:spcBef>
              <a:buNone/>
              <a:defRPr sz="4400" i="1" kern="1200">
                <a:solidFill>
                  <a:schemeClr val="tx1"/>
                </a:solidFill>
                <a:latin typeface="+mj-lt"/>
                <a:ea typeface="+mj-ea"/>
                <a:cs typeface="+mj-cs"/>
              </a:defRPr>
            </a:lvl1pPr>
          </a:lstStyle>
          <a:p>
            <a:pPr>
              <a:lnSpc>
                <a:spcPct val="90000"/>
              </a:lnSpc>
              <a:spcBef>
                <a:spcPct val="0"/>
              </a:spcBef>
            </a:pPr>
            <a:r>
              <a:rPr lang="en-US" dirty="0"/>
              <a:t>LEVEL 17</a:t>
            </a:r>
            <a:endParaRPr lang="en-US" dirty="0">
              <a:solidFill>
                <a:schemeClr val="tx2"/>
              </a:solidFill>
            </a:endParaRPr>
          </a:p>
        </p:txBody>
      </p:sp>
    </p:spTree>
    <p:extLst>
      <p:ext uri="{BB962C8B-B14F-4D97-AF65-F5344CB8AC3E}">
        <p14:creationId xmlns:p14="http://schemas.microsoft.com/office/powerpoint/2010/main" val="1515444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DA1705-E084-A01B-8791-D385B7EEC57F}"/>
            </a:ext>
          </a:extLst>
        </p:cNvPr>
        <p:cNvGrpSpPr/>
        <p:nvPr/>
      </p:nvGrpSpPr>
      <p:grpSpPr>
        <a:xfrm>
          <a:off x="0" y="0"/>
          <a:ext cx="0" cy="0"/>
          <a:chOff x="0" y="0"/>
          <a:chExt cx="0" cy="0"/>
        </a:xfrm>
      </p:grpSpPr>
      <p:pic>
        <p:nvPicPr>
          <p:cNvPr id="15" name="Picture Placeholder 14">
            <a:extLst>
              <a:ext uri="{FF2B5EF4-FFF2-40B4-BE49-F238E27FC236}">
                <a16:creationId xmlns:a16="http://schemas.microsoft.com/office/drawing/2014/main" id="{F7101CE3-56AD-AA91-8ACC-79ED367B3871}"/>
              </a:ext>
            </a:extLst>
          </p:cNvPr>
          <p:cNvPicPr>
            <a:picLocks noGrp="1" noChangeAspect="1"/>
          </p:cNvPicPr>
          <p:nvPr>
            <p:ph type="pic" sz="quarter" idx="10"/>
          </p:nvPr>
        </p:nvPicPr>
        <p:blipFill>
          <a:blip r:embed="rId2"/>
          <a:srcRect t="281" b="281"/>
          <a:stretch/>
        </p:blipFill>
        <p:spPr/>
      </p:pic>
      <p:sp>
        <p:nvSpPr>
          <p:cNvPr id="5" name="Date Placeholder 4">
            <a:extLst>
              <a:ext uri="{FF2B5EF4-FFF2-40B4-BE49-F238E27FC236}">
                <a16:creationId xmlns:a16="http://schemas.microsoft.com/office/drawing/2014/main" id="{5AD85B11-A80B-91BA-4B39-D3498252D29E}"/>
              </a:ext>
            </a:extLst>
          </p:cNvPr>
          <p:cNvSpPr>
            <a:spLocks noGrp="1"/>
          </p:cNvSpPr>
          <p:nvPr>
            <p:ph type="dt" sz="half" idx="2"/>
          </p:nvPr>
        </p:nvSpPr>
        <p:spPr/>
        <p:txBody>
          <a:bodyPr/>
          <a:lstStyle/>
          <a:p>
            <a:r>
              <a:rPr lang="en-US" dirty="0"/>
              <a:t>3/10/2025</a:t>
            </a:r>
          </a:p>
        </p:txBody>
      </p:sp>
      <p:sp>
        <p:nvSpPr>
          <p:cNvPr id="6" name="Footer Placeholder 5">
            <a:extLst>
              <a:ext uri="{FF2B5EF4-FFF2-40B4-BE49-F238E27FC236}">
                <a16:creationId xmlns:a16="http://schemas.microsoft.com/office/drawing/2014/main" id="{7BBCA88A-9031-FC07-E560-9EF76B87926C}"/>
              </a:ext>
            </a:extLst>
          </p:cNvPr>
          <p:cNvSpPr>
            <a:spLocks noGrp="1"/>
          </p:cNvSpPr>
          <p:nvPr>
            <p:ph type="ftr" sz="quarter" idx="3"/>
          </p:nvPr>
        </p:nvSpPr>
        <p:spPr/>
        <p:txBody>
          <a:bodyPr/>
          <a:lstStyle/>
          <a:p>
            <a:r>
              <a:rPr lang="en-US" dirty="0"/>
              <a:t>Parks ai</a:t>
            </a:r>
          </a:p>
        </p:txBody>
      </p:sp>
      <p:sp>
        <p:nvSpPr>
          <p:cNvPr id="7" name="Slide Number Placeholder 6">
            <a:extLst>
              <a:ext uri="{FF2B5EF4-FFF2-40B4-BE49-F238E27FC236}">
                <a16:creationId xmlns:a16="http://schemas.microsoft.com/office/drawing/2014/main" id="{DAABC727-5530-F2C3-11E4-99BC6A6B5682}"/>
              </a:ext>
            </a:extLst>
          </p:cNvPr>
          <p:cNvSpPr>
            <a:spLocks noGrp="1"/>
          </p:cNvSpPr>
          <p:nvPr>
            <p:ph type="sldNum" sz="quarter" idx="4"/>
          </p:nvPr>
        </p:nvSpPr>
        <p:spPr/>
        <p:txBody>
          <a:bodyPr/>
          <a:lstStyle/>
          <a:p>
            <a:fld id="{0D309695-DEC3-40DA-9DF5-330280C9D0E8}" type="slidenum">
              <a:rPr lang="en-US" smtClean="0"/>
              <a:pPr/>
              <a:t>14</a:t>
            </a:fld>
            <a:endParaRPr lang="en-US" dirty="0"/>
          </a:p>
        </p:txBody>
      </p:sp>
      <p:sp>
        <p:nvSpPr>
          <p:cNvPr id="13" name="Title 1">
            <a:extLst>
              <a:ext uri="{FF2B5EF4-FFF2-40B4-BE49-F238E27FC236}">
                <a16:creationId xmlns:a16="http://schemas.microsoft.com/office/drawing/2014/main" id="{6F9AFD9E-BF28-86D0-A184-055E586300A5}"/>
              </a:ext>
            </a:extLst>
          </p:cNvPr>
          <p:cNvSpPr txBox="1">
            <a:spLocks/>
          </p:cNvSpPr>
          <p:nvPr/>
        </p:nvSpPr>
        <p:spPr>
          <a:xfrm>
            <a:off x="448056" y="388800"/>
            <a:ext cx="11300532" cy="986400"/>
          </a:xfrm>
          <a:prstGeom prst="rect">
            <a:avLst/>
          </a:prstGeom>
        </p:spPr>
        <p:txBody>
          <a:bodyPr vert="horz" wrap="square" lIns="0" tIns="0" rIns="0" bIns="0" rtlCol="0" anchor="b">
            <a:normAutofit/>
          </a:bodyPr>
          <a:lstStyle>
            <a:lvl1pPr algn="l" defTabSz="914400" rtl="0" eaLnBrk="1" latinLnBrk="0" hangingPunct="1">
              <a:lnSpc>
                <a:spcPct val="100000"/>
              </a:lnSpc>
              <a:spcBef>
                <a:spcPts val="1000"/>
              </a:spcBef>
              <a:buNone/>
              <a:defRPr sz="4400" i="1" kern="1200">
                <a:solidFill>
                  <a:schemeClr val="tx1"/>
                </a:solidFill>
                <a:latin typeface="+mj-lt"/>
                <a:ea typeface="+mj-ea"/>
                <a:cs typeface="+mj-cs"/>
              </a:defRPr>
            </a:lvl1pPr>
          </a:lstStyle>
          <a:p>
            <a:pPr>
              <a:lnSpc>
                <a:spcPct val="90000"/>
              </a:lnSpc>
              <a:spcBef>
                <a:spcPct val="0"/>
              </a:spcBef>
            </a:pPr>
            <a:r>
              <a:rPr lang="en-US" dirty="0"/>
              <a:t>LEVEL 30</a:t>
            </a:r>
            <a:endParaRPr lang="en-US" dirty="0">
              <a:solidFill>
                <a:schemeClr val="tx2"/>
              </a:solidFill>
            </a:endParaRPr>
          </a:p>
        </p:txBody>
      </p:sp>
      <p:pic>
        <p:nvPicPr>
          <p:cNvPr id="8" name="Content Placeholder 7">
            <a:extLst>
              <a:ext uri="{FF2B5EF4-FFF2-40B4-BE49-F238E27FC236}">
                <a16:creationId xmlns:a16="http://schemas.microsoft.com/office/drawing/2014/main" id="{270D44DA-D56D-5604-7FAF-3CED4D636075}"/>
              </a:ext>
            </a:extLst>
          </p:cNvPr>
          <p:cNvPicPr>
            <a:picLocks noGrp="1" noChangeAspect="1"/>
          </p:cNvPicPr>
          <p:nvPr>
            <p:ph idx="1"/>
          </p:nvPr>
        </p:nvPicPr>
        <p:blipFill>
          <a:blip r:embed="rId3"/>
          <a:stretch>
            <a:fillRect/>
          </a:stretch>
        </p:blipFill>
        <p:spPr>
          <a:xfrm>
            <a:off x="447675" y="2376216"/>
            <a:ext cx="5648325" cy="3268736"/>
          </a:xfrm>
        </p:spPr>
      </p:pic>
    </p:spTree>
    <p:extLst>
      <p:ext uri="{BB962C8B-B14F-4D97-AF65-F5344CB8AC3E}">
        <p14:creationId xmlns:p14="http://schemas.microsoft.com/office/powerpoint/2010/main" val="4018066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060052-74C4-91BB-4EB9-10573C025695}"/>
            </a:ext>
          </a:extLst>
        </p:cNvPr>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1053F72-9B5F-C1CA-27E5-132D5F58ECFC}"/>
              </a:ext>
            </a:extLst>
          </p:cNvPr>
          <p:cNvSpPr>
            <a:spLocks noGrp="1"/>
          </p:cNvSpPr>
          <p:nvPr>
            <p:ph type="pic" sz="quarter" idx="10"/>
          </p:nvPr>
        </p:nvSpPr>
        <p:spPr/>
        <p:txBody>
          <a:bodyPr/>
          <a:lstStyle/>
          <a:p>
            <a:endParaRPr lang="en-US" dirty="0"/>
          </a:p>
        </p:txBody>
      </p:sp>
      <p:sp>
        <p:nvSpPr>
          <p:cNvPr id="5" name="Date Placeholder 4">
            <a:extLst>
              <a:ext uri="{FF2B5EF4-FFF2-40B4-BE49-F238E27FC236}">
                <a16:creationId xmlns:a16="http://schemas.microsoft.com/office/drawing/2014/main" id="{D7D64246-21EE-7829-EC44-BB5F287B9A4D}"/>
              </a:ext>
            </a:extLst>
          </p:cNvPr>
          <p:cNvSpPr>
            <a:spLocks noGrp="1"/>
          </p:cNvSpPr>
          <p:nvPr>
            <p:ph type="dt" sz="half" idx="2"/>
          </p:nvPr>
        </p:nvSpPr>
        <p:spPr/>
        <p:txBody>
          <a:bodyPr/>
          <a:lstStyle/>
          <a:p>
            <a:r>
              <a:rPr lang="en-US" dirty="0"/>
              <a:t>3/10/2025</a:t>
            </a:r>
          </a:p>
        </p:txBody>
      </p:sp>
      <p:sp>
        <p:nvSpPr>
          <p:cNvPr id="6" name="Footer Placeholder 5">
            <a:extLst>
              <a:ext uri="{FF2B5EF4-FFF2-40B4-BE49-F238E27FC236}">
                <a16:creationId xmlns:a16="http://schemas.microsoft.com/office/drawing/2014/main" id="{4251C55C-6FB3-9827-B83B-7DBBC47823FF}"/>
              </a:ext>
            </a:extLst>
          </p:cNvPr>
          <p:cNvSpPr>
            <a:spLocks noGrp="1"/>
          </p:cNvSpPr>
          <p:nvPr>
            <p:ph type="ftr" sz="quarter" idx="3"/>
          </p:nvPr>
        </p:nvSpPr>
        <p:spPr/>
        <p:txBody>
          <a:bodyPr/>
          <a:lstStyle/>
          <a:p>
            <a:r>
              <a:rPr lang="en-US" dirty="0"/>
              <a:t>Parks ai</a:t>
            </a:r>
          </a:p>
        </p:txBody>
      </p:sp>
      <p:sp>
        <p:nvSpPr>
          <p:cNvPr id="7" name="Slide Number Placeholder 6">
            <a:extLst>
              <a:ext uri="{FF2B5EF4-FFF2-40B4-BE49-F238E27FC236}">
                <a16:creationId xmlns:a16="http://schemas.microsoft.com/office/drawing/2014/main" id="{21BE0B1A-53DE-13FF-EA02-60E73F779E27}"/>
              </a:ext>
            </a:extLst>
          </p:cNvPr>
          <p:cNvSpPr>
            <a:spLocks noGrp="1"/>
          </p:cNvSpPr>
          <p:nvPr>
            <p:ph type="sldNum" sz="quarter" idx="4"/>
          </p:nvPr>
        </p:nvSpPr>
        <p:spPr/>
        <p:txBody>
          <a:bodyPr/>
          <a:lstStyle/>
          <a:p>
            <a:fld id="{0D309695-DEC3-40DA-9DF5-330280C9D0E8}" type="slidenum">
              <a:rPr lang="en-US" smtClean="0"/>
              <a:pPr/>
              <a:t>15</a:t>
            </a:fld>
            <a:endParaRPr lang="en-US" dirty="0"/>
          </a:p>
        </p:txBody>
      </p:sp>
      <p:sp>
        <p:nvSpPr>
          <p:cNvPr id="14" name="Title 1">
            <a:extLst>
              <a:ext uri="{FF2B5EF4-FFF2-40B4-BE49-F238E27FC236}">
                <a16:creationId xmlns:a16="http://schemas.microsoft.com/office/drawing/2014/main" id="{A06245A1-26ED-90BA-015C-9489ED8B764F}"/>
              </a:ext>
            </a:extLst>
          </p:cNvPr>
          <p:cNvSpPr txBox="1">
            <a:spLocks/>
          </p:cNvSpPr>
          <p:nvPr/>
        </p:nvSpPr>
        <p:spPr>
          <a:xfrm>
            <a:off x="448056" y="388800"/>
            <a:ext cx="11300532" cy="986400"/>
          </a:xfrm>
          <a:prstGeom prst="rect">
            <a:avLst/>
          </a:prstGeom>
        </p:spPr>
        <p:txBody>
          <a:bodyPr vert="horz" wrap="square" lIns="0" tIns="0" rIns="0" bIns="0" rtlCol="0" anchor="b">
            <a:normAutofit/>
          </a:bodyPr>
          <a:lstStyle>
            <a:lvl1pPr algn="l" defTabSz="914400" rtl="0" eaLnBrk="1" latinLnBrk="0" hangingPunct="1">
              <a:lnSpc>
                <a:spcPct val="100000"/>
              </a:lnSpc>
              <a:spcBef>
                <a:spcPts val="1000"/>
              </a:spcBef>
              <a:buNone/>
              <a:defRPr sz="4400" i="1" kern="1200">
                <a:solidFill>
                  <a:schemeClr val="tx1"/>
                </a:solidFill>
                <a:latin typeface="+mj-lt"/>
                <a:ea typeface="+mj-ea"/>
                <a:cs typeface="+mj-cs"/>
              </a:defRPr>
            </a:lvl1pPr>
          </a:lstStyle>
          <a:p>
            <a:pPr>
              <a:lnSpc>
                <a:spcPct val="90000"/>
              </a:lnSpc>
              <a:spcBef>
                <a:spcPct val="0"/>
              </a:spcBef>
            </a:pPr>
            <a:r>
              <a:rPr lang="en-US" dirty="0"/>
              <a:t>LEVEL 38</a:t>
            </a:r>
            <a:endParaRPr lang="en-US" dirty="0">
              <a:solidFill>
                <a:schemeClr val="tx2"/>
              </a:solidFill>
            </a:endParaRPr>
          </a:p>
        </p:txBody>
      </p:sp>
      <p:pic>
        <p:nvPicPr>
          <p:cNvPr id="20" name="Content Placeholder 19">
            <a:extLst>
              <a:ext uri="{FF2B5EF4-FFF2-40B4-BE49-F238E27FC236}">
                <a16:creationId xmlns:a16="http://schemas.microsoft.com/office/drawing/2014/main" id="{6324A110-1529-2617-2BD6-5D283B4F030D}"/>
              </a:ext>
            </a:extLst>
          </p:cNvPr>
          <p:cNvPicPr>
            <a:picLocks noGrp="1" noChangeAspect="1"/>
          </p:cNvPicPr>
          <p:nvPr>
            <p:ph idx="1"/>
          </p:nvPr>
        </p:nvPicPr>
        <p:blipFill>
          <a:blip r:embed="rId2"/>
          <a:stretch>
            <a:fillRect/>
          </a:stretch>
        </p:blipFill>
        <p:spPr>
          <a:xfrm>
            <a:off x="190157" y="2249714"/>
            <a:ext cx="5905844" cy="3373028"/>
          </a:xfrm>
        </p:spPr>
      </p:pic>
    </p:spTree>
    <p:extLst>
      <p:ext uri="{BB962C8B-B14F-4D97-AF65-F5344CB8AC3E}">
        <p14:creationId xmlns:p14="http://schemas.microsoft.com/office/powerpoint/2010/main" val="4052371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9AA8F2-0628-8FFD-583E-E8129F7C8081}"/>
            </a:ext>
          </a:extLst>
        </p:cNvPr>
        <p:cNvGrpSpPr/>
        <p:nvPr/>
      </p:nvGrpSpPr>
      <p:grpSpPr>
        <a:xfrm>
          <a:off x="0" y="0"/>
          <a:ext cx="0" cy="0"/>
          <a:chOff x="0" y="0"/>
          <a:chExt cx="0" cy="0"/>
        </a:xfrm>
      </p:grpSpPr>
      <p:sp>
        <p:nvSpPr>
          <p:cNvPr id="5" name="Date Placeholder 4">
            <a:extLst>
              <a:ext uri="{FF2B5EF4-FFF2-40B4-BE49-F238E27FC236}">
                <a16:creationId xmlns:a16="http://schemas.microsoft.com/office/drawing/2014/main" id="{7562858B-458A-2A6A-223D-F42A622FE485}"/>
              </a:ext>
            </a:extLst>
          </p:cNvPr>
          <p:cNvSpPr>
            <a:spLocks noGrp="1"/>
          </p:cNvSpPr>
          <p:nvPr>
            <p:ph type="dt" sz="half" idx="2"/>
          </p:nvPr>
        </p:nvSpPr>
        <p:spPr/>
        <p:txBody>
          <a:bodyPr/>
          <a:lstStyle/>
          <a:p>
            <a:r>
              <a:rPr lang="en-US" dirty="0"/>
              <a:t>3/10/2025</a:t>
            </a:r>
          </a:p>
        </p:txBody>
      </p:sp>
      <p:sp>
        <p:nvSpPr>
          <p:cNvPr id="6" name="Footer Placeholder 5">
            <a:extLst>
              <a:ext uri="{FF2B5EF4-FFF2-40B4-BE49-F238E27FC236}">
                <a16:creationId xmlns:a16="http://schemas.microsoft.com/office/drawing/2014/main" id="{0C6557FE-84A9-625D-82D4-53E245419D2E}"/>
              </a:ext>
            </a:extLst>
          </p:cNvPr>
          <p:cNvSpPr>
            <a:spLocks noGrp="1"/>
          </p:cNvSpPr>
          <p:nvPr>
            <p:ph type="ftr" sz="quarter" idx="3"/>
          </p:nvPr>
        </p:nvSpPr>
        <p:spPr/>
        <p:txBody>
          <a:bodyPr/>
          <a:lstStyle/>
          <a:p>
            <a:r>
              <a:rPr lang="en-US" dirty="0"/>
              <a:t>Parks ai</a:t>
            </a:r>
          </a:p>
        </p:txBody>
      </p:sp>
      <p:sp>
        <p:nvSpPr>
          <p:cNvPr id="7" name="Slide Number Placeholder 6">
            <a:extLst>
              <a:ext uri="{FF2B5EF4-FFF2-40B4-BE49-F238E27FC236}">
                <a16:creationId xmlns:a16="http://schemas.microsoft.com/office/drawing/2014/main" id="{59BE74A0-B9A4-27D2-0102-4028CAFB8223}"/>
              </a:ext>
            </a:extLst>
          </p:cNvPr>
          <p:cNvSpPr>
            <a:spLocks noGrp="1"/>
          </p:cNvSpPr>
          <p:nvPr>
            <p:ph type="sldNum" sz="quarter" idx="4"/>
          </p:nvPr>
        </p:nvSpPr>
        <p:spPr/>
        <p:txBody>
          <a:bodyPr/>
          <a:lstStyle/>
          <a:p>
            <a:fld id="{0D309695-DEC3-40DA-9DF5-330280C9D0E8}" type="slidenum">
              <a:rPr lang="en-US" smtClean="0"/>
              <a:pPr/>
              <a:t>16</a:t>
            </a:fld>
            <a:endParaRPr lang="en-US" dirty="0"/>
          </a:p>
        </p:txBody>
      </p:sp>
      <p:sp>
        <p:nvSpPr>
          <p:cNvPr id="14" name="Title 1">
            <a:extLst>
              <a:ext uri="{FF2B5EF4-FFF2-40B4-BE49-F238E27FC236}">
                <a16:creationId xmlns:a16="http://schemas.microsoft.com/office/drawing/2014/main" id="{C79E421C-3DE7-993B-C6C2-DE0C6D70AA0C}"/>
              </a:ext>
            </a:extLst>
          </p:cNvPr>
          <p:cNvSpPr txBox="1">
            <a:spLocks/>
          </p:cNvSpPr>
          <p:nvPr/>
        </p:nvSpPr>
        <p:spPr>
          <a:xfrm>
            <a:off x="448056" y="388800"/>
            <a:ext cx="11300532" cy="986400"/>
          </a:xfrm>
          <a:prstGeom prst="rect">
            <a:avLst/>
          </a:prstGeom>
        </p:spPr>
        <p:txBody>
          <a:bodyPr vert="horz" wrap="square" lIns="0" tIns="0" rIns="0" bIns="0" rtlCol="0" anchor="b">
            <a:normAutofit/>
          </a:bodyPr>
          <a:lstStyle>
            <a:lvl1pPr algn="l" defTabSz="914400" rtl="0" eaLnBrk="1" latinLnBrk="0" hangingPunct="1">
              <a:lnSpc>
                <a:spcPct val="100000"/>
              </a:lnSpc>
              <a:spcBef>
                <a:spcPts val="1000"/>
              </a:spcBef>
              <a:buNone/>
              <a:defRPr sz="4400" i="1" kern="1200">
                <a:solidFill>
                  <a:schemeClr val="tx1"/>
                </a:solidFill>
                <a:latin typeface="+mj-lt"/>
                <a:ea typeface="+mj-ea"/>
                <a:cs typeface="+mj-cs"/>
              </a:defRPr>
            </a:lvl1pPr>
          </a:lstStyle>
          <a:p>
            <a:pPr>
              <a:lnSpc>
                <a:spcPct val="90000"/>
              </a:lnSpc>
              <a:spcBef>
                <a:spcPct val="0"/>
              </a:spcBef>
            </a:pPr>
            <a:r>
              <a:rPr lang="en-US" dirty="0"/>
              <a:t>LEVEL 41 </a:t>
            </a:r>
            <a:endParaRPr lang="en-US" dirty="0">
              <a:solidFill>
                <a:schemeClr val="tx2"/>
              </a:solidFill>
            </a:endParaRPr>
          </a:p>
        </p:txBody>
      </p:sp>
      <p:pic>
        <p:nvPicPr>
          <p:cNvPr id="9" name="Content Placeholder 8">
            <a:extLst>
              <a:ext uri="{FF2B5EF4-FFF2-40B4-BE49-F238E27FC236}">
                <a16:creationId xmlns:a16="http://schemas.microsoft.com/office/drawing/2014/main" id="{ADFC84C0-3714-D355-28E4-8B11EAABF925}"/>
              </a:ext>
            </a:extLst>
          </p:cNvPr>
          <p:cNvPicPr>
            <a:picLocks noGrp="1" noChangeAspect="1"/>
          </p:cNvPicPr>
          <p:nvPr>
            <p:ph idx="1"/>
          </p:nvPr>
        </p:nvPicPr>
        <p:blipFill>
          <a:blip r:embed="rId2"/>
          <a:stretch>
            <a:fillRect/>
          </a:stretch>
        </p:blipFill>
        <p:spPr>
          <a:xfrm>
            <a:off x="259411" y="2264229"/>
            <a:ext cx="5836589" cy="3383789"/>
          </a:xfrm>
        </p:spPr>
      </p:pic>
      <p:pic>
        <p:nvPicPr>
          <p:cNvPr id="17" name="Picture Placeholder 16">
            <a:extLst>
              <a:ext uri="{FF2B5EF4-FFF2-40B4-BE49-F238E27FC236}">
                <a16:creationId xmlns:a16="http://schemas.microsoft.com/office/drawing/2014/main" id="{D4D5B464-05C4-90AC-0CCB-4BF57A323642}"/>
              </a:ext>
            </a:extLst>
          </p:cNvPr>
          <p:cNvPicPr>
            <a:picLocks noGrp="1" noChangeAspect="1"/>
          </p:cNvPicPr>
          <p:nvPr>
            <p:ph type="pic" sz="quarter" idx="10"/>
          </p:nvPr>
        </p:nvPicPr>
        <p:blipFill>
          <a:blip r:embed="rId3"/>
          <a:srcRect l="483" r="483"/>
          <a:stretch/>
        </p:blipFill>
        <p:spPr/>
      </p:pic>
    </p:spTree>
    <p:extLst>
      <p:ext uri="{BB962C8B-B14F-4D97-AF65-F5344CB8AC3E}">
        <p14:creationId xmlns:p14="http://schemas.microsoft.com/office/powerpoint/2010/main" val="89261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05103F-3DAC-01DE-8EB1-DA7B117D4A2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D62181-C050-FC03-3AA3-45B1DA0C2B3E}"/>
              </a:ext>
            </a:extLst>
          </p:cNvPr>
          <p:cNvSpPr>
            <a:spLocks noGrp="1"/>
          </p:cNvSpPr>
          <p:nvPr>
            <p:ph idx="1"/>
          </p:nvPr>
        </p:nvSpPr>
        <p:spPr/>
        <p:txBody>
          <a:bodyPr vert="horz" lIns="0" tIns="0" rIns="91440" bIns="0" rtlCol="0" anchor="t">
            <a:normAutofit/>
          </a:bodyPr>
          <a:lstStyle/>
          <a:p>
            <a:pPr marL="1905"/>
            <a:r>
              <a:rPr lang="en-US" dirty="0"/>
              <a:t>Exactly 1 tree in each row, each column, and each color. </a:t>
            </a:r>
            <a:endParaRPr lang="en-US" dirty="0">
              <a:solidFill>
                <a:srgbClr val="FFFFFF">
                  <a:alpha val="55000"/>
                </a:srgbClr>
              </a:solidFill>
            </a:endParaRPr>
          </a:p>
          <a:p>
            <a:pPr marL="1905"/>
            <a:endParaRPr lang="en-US" dirty="0">
              <a:solidFill>
                <a:srgbClr val="FFFFFF">
                  <a:alpha val="55000"/>
                </a:srgbClr>
              </a:solidFill>
            </a:endParaRPr>
          </a:p>
          <a:p>
            <a:pPr marL="1905"/>
            <a:r>
              <a:rPr lang="en-US" dirty="0"/>
              <a:t>Trees cannot be placed adjacently (all surrounding cells blocked off).</a:t>
            </a:r>
            <a:endParaRPr lang="en-US" dirty="0">
              <a:solidFill>
                <a:srgbClr val="FFFFFF">
                  <a:alpha val="55000"/>
                </a:srgbClr>
              </a:solidFill>
            </a:endParaRPr>
          </a:p>
          <a:p>
            <a:pPr marL="1905"/>
            <a:endParaRPr lang="en-US" dirty="0">
              <a:solidFill>
                <a:srgbClr val="FFFFFF">
                  <a:alpha val="55000"/>
                </a:srgbClr>
              </a:solidFill>
            </a:endParaRPr>
          </a:p>
          <a:p>
            <a:pPr marL="1905"/>
            <a:r>
              <a:rPr lang="en-US" dirty="0"/>
              <a:t>**From Logic Games App**</a:t>
            </a:r>
            <a:endParaRPr lang="en-US" dirty="0">
              <a:solidFill>
                <a:srgbClr val="FFFFFF">
                  <a:alpha val="55000"/>
                </a:srgbClr>
              </a:solidFill>
            </a:endParaRPr>
          </a:p>
        </p:txBody>
      </p:sp>
      <p:sp>
        <p:nvSpPr>
          <p:cNvPr id="5" name="Date Placeholder 4">
            <a:extLst>
              <a:ext uri="{FF2B5EF4-FFF2-40B4-BE49-F238E27FC236}">
                <a16:creationId xmlns:a16="http://schemas.microsoft.com/office/drawing/2014/main" id="{8EE94079-AD64-1428-EBC8-8DAD28B69204}"/>
              </a:ext>
            </a:extLst>
          </p:cNvPr>
          <p:cNvSpPr>
            <a:spLocks noGrp="1"/>
          </p:cNvSpPr>
          <p:nvPr>
            <p:ph type="dt" sz="half" idx="2"/>
          </p:nvPr>
        </p:nvSpPr>
        <p:spPr/>
        <p:txBody>
          <a:bodyPr/>
          <a:lstStyle/>
          <a:p>
            <a:r>
              <a:rPr lang="en-US" dirty="0"/>
              <a:t>3/10/2025</a:t>
            </a:r>
          </a:p>
        </p:txBody>
      </p:sp>
      <p:sp>
        <p:nvSpPr>
          <p:cNvPr id="6" name="Footer Placeholder 5">
            <a:extLst>
              <a:ext uri="{FF2B5EF4-FFF2-40B4-BE49-F238E27FC236}">
                <a16:creationId xmlns:a16="http://schemas.microsoft.com/office/drawing/2014/main" id="{2EB73F5F-181F-EC86-0C8A-81FB3B76317E}"/>
              </a:ext>
            </a:extLst>
          </p:cNvPr>
          <p:cNvSpPr>
            <a:spLocks noGrp="1"/>
          </p:cNvSpPr>
          <p:nvPr>
            <p:ph type="ftr" sz="quarter" idx="3"/>
          </p:nvPr>
        </p:nvSpPr>
        <p:spPr/>
        <p:txBody>
          <a:bodyPr/>
          <a:lstStyle/>
          <a:p>
            <a:r>
              <a:rPr lang="en-US" dirty="0"/>
              <a:t>Parks ai</a:t>
            </a:r>
          </a:p>
        </p:txBody>
      </p:sp>
      <p:sp>
        <p:nvSpPr>
          <p:cNvPr id="7" name="Slide Number Placeholder 6">
            <a:extLst>
              <a:ext uri="{FF2B5EF4-FFF2-40B4-BE49-F238E27FC236}">
                <a16:creationId xmlns:a16="http://schemas.microsoft.com/office/drawing/2014/main" id="{49218810-1142-81EF-C111-86B0E1A3D88F}"/>
              </a:ext>
            </a:extLst>
          </p:cNvPr>
          <p:cNvSpPr>
            <a:spLocks noGrp="1"/>
          </p:cNvSpPr>
          <p:nvPr>
            <p:ph type="sldNum" sz="quarter" idx="4"/>
          </p:nvPr>
        </p:nvSpPr>
        <p:spPr/>
        <p:txBody>
          <a:bodyPr/>
          <a:lstStyle/>
          <a:p>
            <a:fld id="{0D309695-DEC3-40DA-9DF5-330280C9D0E8}" type="slidenum">
              <a:rPr lang="en-US" smtClean="0"/>
              <a:pPr/>
              <a:t>2</a:t>
            </a:fld>
            <a:endParaRPr lang="en-US" dirty="0"/>
          </a:p>
        </p:txBody>
      </p:sp>
      <p:pic>
        <p:nvPicPr>
          <p:cNvPr id="11" name="Picture Placeholder 8">
            <a:extLst>
              <a:ext uri="{FF2B5EF4-FFF2-40B4-BE49-F238E27FC236}">
                <a16:creationId xmlns:a16="http://schemas.microsoft.com/office/drawing/2014/main" id="{EC944C4F-061D-3B3C-4CEC-BD9BD7C76099}"/>
              </a:ext>
            </a:extLst>
          </p:cNvPr>
          <p:cNvPicPr>
            <a:picLocks noChangeAspect="1"/>
          </p:cNvPicPr>
          <p:nvPr/>
        </p:nvPicPr>
        <p:blipFill>
          <a:blip r:embed="rId3"/>
          <a:srcRect l="4204" t="24634" r="4125" b="5764"/>
          <a:stretch/>
        </p:blipFill>
        <p:spPr>
          <a:xfrm>
            <a:off x="6455389" y="892532"/>
            <a:ext cx="5158855" cy="5174442"/>
          </a:xfrm>
          <a:prstGeom prst="rect">
            <a:avLst/>
          </a:prstGeom>
        </p:spPr>
      </p:pic>
      <p:sp>
        <p:nvSpPr>
          <p:cNvPr id="15" name="Title 1">
            <a:extLst>
              <a:ext uri="{FF2B5EF4-FFF2-40B4-BE49-F238E27FC236}">
                <a16:creationId xmlns:a16="http://schemas.microsoft.com/office/drawing/2014/main" id="{1D70B07D-98DA-54CD-3C09-D6128A2348D7}"/>
              </a:ext>
            </a:extLst>
          </p:cNvPr>
          <p:cNvSpPr txBox="1">
            <a:spLocks/>
          </p:cNvSpPr>
          <p:nvPr/>
        </p:nvSpPr>
        <p:spPr>
          <a:xfrm>
            <a:off x="448056" y="388800"/>
            <a:ext cx="11300532" cy="986400"/>
          </a:xfrm>
          <a:prstGeom prst="rect">
            <a:avLst/>
          </a:prstGeom>
        </p:spPr>
        <p:txBody>
          <a:bodyPr vert="horz" wrap="square" lIns="0" tIns="0" rIns="0" bIns="0" rtlCol="0" anchor="b">
            <a:normAutofit/>
          </a:bodyPr>
          <a:lstStyle>
            <a:lvl1pPr algn="l" defTabSz="914400" rtl="0" eaLnBrk="1" latinLnBrk="0" hangingPunct="1">
              <a:lnSpc>
                <a:spcPct val="100000"/>
              </a:lnSpc>
              <a:spcBef>
                <a:spcPts val="1000"/>
              </a:spcBef>
              <a:buNone/>
              <a:defRPr sz="4400" i="1" kern="1200">
                <a:solidFill>
                  <a:schemeClr val="tx1"/>
                </a:solidFill>
                <a:latin typeface="+mj-lt"/>
                <a:ea typeface="+mj-ea"/>
                <a:cs typeface="+mj-cs"/>
              </a:defRPr>
            </a:lvl1pPr>
          </a:lstStyle>
          <a:p>
            <a:pPr>
              <a:lnSpc>
                <a:spcPct val="90000"/>
              </a:lnSpc>
              <a:spcBef>
                <a:spcPct val="0"/>
              </a:spcBef>
            </a:pPr>
            <a:r>
              <a:rPr lang="en-US" dirty="0"/>
              <a:t>Parks Problem (CSP)</a:t>
            </a:r>
            <a:endParaRPr lang="en-US" dirty="0">
              <a:solidFill>
                <a:schemeClr val="tx2"/>
              </a:solidFill>
            </a:endParaRPr>
          </a:p>
        </p:txBody>
      </p:sp>
    </p:spTree>
    <p:extLst>
      <p:ext uri="{BB962C8B-B14F-4D97-AF65-F5344CB8AC3E}">
        <p14:creationId xmlns:p14="http://schemas.microsoft.com/office/powerpoint/2010/main" val="2071802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CC846A-9D14-ECC5-02D1-0484994246F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85F6DA-50F1-70C5-1504-18228F173568}"/>
              </a:ext>
            </a:extLst>
          </p:cNvPr>
          <p:cNvSpPr>
            <a:spLocks noGrp="1"/>
          </p:cNvSpPr>
          <p:nvPr>
            <p:ph idx="1"/>
          </p:nvPr>
        </p:nvSpPr>
        <p:spPr/>
        <p:txBody>
          <a:bodyPr vert="horz" lIns="0" tIns="0" rIns="91440" bIns="0" rtlCol="0" anchor="t">
            <a:normAutofit/>
          </a:bodyPr>
          <a:lstStyle/>
          <a:p>
            <a:pPr marL="1905"/>
            <a:r>
              <a:rPr lang="en-US" dirty="0"/>
              <a:t>Exactly 1 tree in each row, each column, and each color. </a:t>
            </a:r>
            <a:endParaRPr lang="en-US" dirty="0">
              <a:solidFill>
                <a:srgbClr val="FFFFFF">
                  <a:alpha val="55000"/>
                </a:srgbClr>
              </a:solidFill>
            </a:endParaRPr>
          </a:p>
          <a:p>
            <a:pPr marL="1905"/>
            <a:endParaRPr lang="en-US" dirty="0">
              <a:solidFill>
                <a:srgbClr val="FFFFFF">
                  <a:alpha val="55000"/>
                </a:srgbClr>
              </a:solidFill>
            </a:endParaRPr>
          </a:p>
          <a:p>
            <a:pPr marL="1905"/>
            <a:r>
              <a:rPr lang="en-US" dirty="0"/>
              <a:t>Trees cannot be placed adjacently (all surrounding cells blocked off).</a:t>
            </a:r>
            <a:endParaRPr lang="en-US" dirty="0">
              <a:solidFill>
                <a:srgbClr val="FFFFFF">
                  <a:alpha val="55000"/>
                </a:srgbClr>
              </a:solidFill>
            </a:endParaRPr>
          </a:p>
          <a:p>
            <a:pPr marL="1905"/>
            <a:endParaRPr lang="en-US" dirty="0">
              <a:solidFill>
                <a:srgbClr val="FFFFFF">
                  <a:alpha val="55000"/>
                </a:srgbClr>
              </a:solidFill>
            </a:endParaRPr>
          </a:p>
          <a:p>
            <a:pPr marL="1905"/>
            <a:r>
              <a:rPr lang="en-US" dirty="0"/>
              <a:t>**From Logic Games App**</a:t>
            </a:r>
            <a:endParaRPr lang="en-US" dirty="0">
              <a:solidFill>
                <a:srgbClr val="FFFFFF">
                  <a:alpha val="55000"/>
                </a:srgbClr>
              </a:solidFill>
            </a:endParaRPr>
          </a:p>
        </p:txBody>
      </p:sp>
      <p:sp>
        <p:nvSpPr>
          <p:cNvPr id="5" name="Date Placeholder 4">
            <a:extLst>
              <a:ext uri="{FF2B5EF4-FFF2-40B4-BE49-F238E27FC236}">
                <a16:creationId xmlns:a16="http://schemas.microsoft.com/office/drawing/2014/main" id="{9B452F5A-17D1-8999-EF3E-E88057EC571A}"/>
              </a:ext>
            </a:extLst>
          </p:cNvPr>
          <p:cNvSpPr>
            <a:spLocks noGrp="1"/>
          </p:cNvSpPr>
          <p:nvPr>
            <p:ph type="dt" sz="half" idx="2"/>
          </p:nvPr>
        </p:nvSpPr>
        <p:spPr/>
        <p:txBody>
          <a:bodyPr/>
          <a:lstStyle/>
          <a:p>
            <a:r>
              <a:rPr lang="en-US" dirty="0"/>
              <a:t>3/10/2025</a:t>
            </a:r>
          </a:p>
        </p:txBody>
      </p:sp>
      <p:sp>
        <p:nvSpPr>
          <p:cNvPr id="6" name="Footer Placeholder 5">
            <a:extLst>
              <a:ext uri="{FF2B5EF4-FFF2-40B4-BE49-F238E27FC236}">
                <a16:creationId xmlns:a16="http://schemas.microsoft.com/office/drawing/2014/main" id="{0FC7BDDE-D27F-B7AC-ACFA-6FBAFD963218}"/>
              </a:ext>
            </a:extLst>
          </p:cNvPr>
          <p:cNvSpPr>
            <a:spLocks noGrp="1"/>
          </p:cNvSpPr>
          <p:nvPr>
            <p:ph type="ftr" sz="quarter" idx="3"/>
          </p:nvPr>
        </p:nvSpPr>
        <p:spPr/>
        <p:txBody>
          <a:bodyPr/>
          <a:lstStyle/>
          <a:p>
            <a:r>
              <a:rPr lang="en-US" dirty="0"/>
              <a:t>Parks ai</a:t>
            </a:r>
          </a:p>
        </p:txBody>
      </p:sp>
      <p:sp>
        <p:nvSpPr>
          <p:cNvPr id="7" name="Slide Number Placeholder 6">
            <a:extLst>
              <a:ext uri="{FF2B5EF4-FFF2-40B4-BE49-F238E27FC236}">
                <a16:creationId xmlns:a16="http://schemas.microsoft.com/office/drawing/2014/main" id="{119BDB87-4BFA-16F6-3C5E-19D796119843}"/>
              </a:ext>
            </a:extLst>
          </p:cNvPr>
          <p:cNvSpPr>
            <a:spLocks noGrp="1"/>
          </p:cNvSpPr>
          <p:nvPr>
            <p:ph type="sldNum" sz="quarter" idx="4"/>
          </p:nvPr>
        </p:nvSpPr>
        <p:spPr/>
        <p:txBody>
          <a:bodyPr/>
          <a:lstStyle/>
          <a:p>
            <a:fld id="{0D309695-DEC3-40DA-9DF5-330280C9D0E8}" type="slidenum">
              <a:rPr lang="en-US" smtClean="0"/>
              <a:pPr/>
              <a:t>3</a:t>
            </a:fld>
            <a:endParaRPr lang="en-US" dirty="0"/>
          </a:p>
        </p:txBody>
      </p:sp>
      <p:pic>
        <p:nvPicPr>
          <p:cNvPr id="10" name="Picture Placeholder 8">
            <a:extLst>
              <a:ext uri="{FF2B5EF4-FFF2-40B4-BE49-F238E27FC236}">
                <a16:creationId xmlns:a16="http://schemas.microsoft.com/office/drawing/2014/main" id="{AB9142ED-F9F3-E0E2-A241-F0D47C285206}"/>
              </a:ext>
            </a:extLst>
          </p:cNvPr>
          <p:cNvPicPr>
            <a:picLocks noChangeAspect="1"/>
          </p:cNvPicPr>
          <p:nvPr/>
        </p:nvPicPr>
        <p:blipFill>
          <a:blip r:embed="rId3"/>
          <a:srcRect l="-81" t="26303" r="81" b="5339"/>
          <a:stretch/>
        </p:blipFill>
        <p:spPr>
          <a:xfrm>
            <a:off x="6390540" y="897265"/>
            <a:ext cx="5288554" cy="5155091"/>
          </a:xfrm>
          <a:prstGeom prst="rect">
            <a:avLst/>
          </a:prstGeom>
        </p:spPr>
      </p:pic>
      <p:sp>
        <p:nvSpPr>
          <p:cNvPr id="13" name="Title 1">
            <a:extLst>
              <a:ext uri="{FF2B5EF4-FFF2-40B4-BE49-F238E27FC236}">
                <a16:creationId xmlns:a16="http://schemas.microsoft.com/office/drawing/2014/main" id="{FD873CB9-1FDB-16D5-9A90-F00921673974}"/>
              </a:ext>
            </a:extLst>
          </p:cNvPr>
          <p:cNvSpPr txBox="1">
            <a:spLocks/>
          </p:cNvSpPr>
          <p:nvPr/>
        </p:nvSpPr>
        <p:spPr>
          <a:xfrm>
            <a:off x="448056" y="388800"/>
            <a:ext cx="11300532" cy="986400"/>
          </a:xfrm>
          <a:prstGeom prst="rect">
            <a:avLst/>
          </a:prstGeom>
        </p:spPr>
        <p:txBody>
          <a:bodyPr vert="horz" wrap="square" lIns="0" tIns="0" rIns="0" bIns="0" rtlCol="0" anchor="b">
            <a:normAutofit/>
          </a:bodyPr>
          <a:lstStyle>
            <a:lvl1pPr algn="l" defTabSz="914400" rtl="0" eaLnBrk="1" latinLnBrk="0" hangingPunct="1">
              <a:lnSpc>
                <a:spcPct val="100000"/>
              </a:lnSpc>
              <a:spcBef>
                <a:spcPts val="1000"/>
              </a:spcBef>
              <a:buNone/>
              <a:defRPr sz="4400" i="1" kern="1200">
                <a:solidFill>
                  <a:schemeClr val="tx1"/>
                </a:solidFill>
                <a:latin typeface="+mj-lt"/>
                <a:ea typeface="+mj-ea"/>
                <a:cs typeface="+mj-cs"/>
              </a:defRPr>
            </a:lvl1pPr>
          </a:lstStyle>
          <a:p>
            <a:pPr>
              <a:lnSpc>
                <a:spcPct val="90000"/>
              </a:lnSpc>
              <a:spcBef>
                <a:spcPct val="0"/>
              </a:spcBef>
            </a:pPr>
            <a:r>
              <a:rPr lang="en-US" dirty="0"/>
              <a:t>Parks Problem (CSP)</a:t>
            </a:r>
            <a:endParaRPr lang="en-US" dirty="0">
              <a:solidFill>
                <a:schemeClr val="tx2"/>
              </a:solidFill>
            </a:endParaRPr>
          </a:p>
        </p:txBody>
      </p:sp>
    </p:spTree>
    <p:extLst>
      <p:ext uri="{BB962C8B-B14F-4D97-AF65-F5344CB8AC3E}">
        <p14:creationId xmlns:p14="http://schemas.microsoft.com/office/powerpoint/2010/main" val="278800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C77F02-4B31-A69C-2B1A-3562E9FEC4CE}"/>
              </a:ext>
            </a:extLst>
          </p:cNvPr>
          <p:cNvSpPr>
            <a:spLocks noGrp="1"/>
          </p:cNvSpPr>
          <p:nvPr>
            <p:ph sz="quarter" idx="11"/>
          </p:nvPr>
        </p:nvSpPr>
        <p:spPr/>
        <p:txBody>
          <a:bodyPr>
            <a:normAutofit/>
          </a:bodyPr>
          <a:lstStyle/>
          <a:p>
            <a:r>
              <a:rPr lang="en-US" sz="2400" dirty="0"/>
              <a:t>Forward Checking</a:t>
            </a:r>
          </a:p>
          <a:p>
            <a:r>
              <a:rPr lang="en-US" sz="2400" dirty="0"/>
              <a:t>Forward Checking with Constraint Learning</a:t>
            </a:r>
          </a:p>
        </p:txBody>
      </p:sp>
      <p:sp>
        <p:nvSpPr>
          <p:cNvPr id="4" name="Date Placeholder 3">
            <a:extLst>
              <a:ext uri="{FF2B5EF4-FFF2-40B4-BE49-F238E27FC236}">
                <a16:creationId xmlns:a16="http://schemas.microsoft.com/office/drawing/2014/main" id="{FA3C1D79-24C3-5371-18C2-B4C618972BA3}"/>
              </a:ext>
            </a:extLst>
          </p:cNvPr>
          <p:cNvSpPr>
            <a:spLocks noGrp="1"/>
          </p:cNvSpPr>
          <p:nvPr>
            <p:ph type="dt" sz="half" idx="2"/>
          </p:nvPr>
        </p:nvSpPr>
        <p:spPr/>
        <p:txBody>
          <a:bodyPr/>
          <a:lstStyle/>
          <a:p>
            <a:r>
              <a:rPr lang="en-US" dirty="0"/>
              <a:t>3/10/2025</a:t>
            </a:r>
          </a:p>
        </p:txBody>
      </p:sp>
      <p:sp>
        <p:nvSpPr>
          <p:cNvPr id="5" name="Footer Placeholder 4">
            <a:extLst>
              <a:ext uri="{FF2B5EF4-FFF2-40B4-BE49-F238E27FC236}">
                <a16:creationId xmlns:a16="http://schemas.microsoft.com/office/drawing/2014/main" id="{0C85EAD1-6298-1FC3-D1DC-3C846F2CD804}"/>
              </a:ext>
            </a:extLst>
          </p:cNvPr>
          <p:cNvSpPr>
            <a:spLocks noGrp="1"/>
          </p:cNvSpPr>
          <p:nvPr>
            <p:ph type="ftr" sz="quarter" idx="3"/>
          </p:nvPr>
        </p:nvSpPr>
        <p:spPr/>
        <p:txBody>
          <a:bodyPr/>
          <a:lstStyle/>
          <a:p>
            <a:r>
              <a:rPr lang="en-US" spc="200" dirty="0"/>
              <a:t>Parks AI</a:t>
            </a:r>
          </a:p>
        </p:txBody>
      </p:sp>
      <p:sp>
        <p:nvSpPr>
          <p:cNvPr id="6" name="Slide Number Placeholder 5">
            <a:extLst>
              <a:ext uri="{FF2B5EF4-FFF2-40B4-BE49-F238E27FC236}">
                <a16:creationId xmlns:a16="http://schemas.microsoft.com/office/drawing/2014/main" id="{CF61F381-5F78-3444-A526-3AB43A9087A4}"/>
              </a:ext>
            </a:extLst>
          </p:cNvPr>
          <p:cNvSpPr>
            <a:spLocks noGrp="1"/>
          </p:cNvSpPr>
          <p:nvPr>
            <p:ph type="sldNum" sz="quarter" idx="4"/>
          </p:nvPr>
        </p:nvSpPr>
        <p:spPr/>
        <p:txBody>
          <a:bodyPr/>
          <a:lstStyle/>
          <a:p>
            <a:fld id="{0D309695-DEC3-40DA-9DF5-330280C9D0E8}" type="slidenum">
              <a:rPr lang="en-US" smtClean="0"/>
              <a:pPr/>
              <a:t>4</a:t>
            </a:fld>
            <a:endParaRPr lang="en-US" dirty="0"/>
          </a:p>
        </p:txBody>
      </p:sp>
      <p:sp>
        <p:nvSpPr>
          <p:cNvPr id="7" name="Title 1">
            <a:extLst>
              <a:ext uri="{FF2B5EF4-FFF2-40B4-BE49-F238E27FC236}">
                <a16:creationId xmlns:a16="http://schemas.microsoft.com/office/drawing/2014/main" id="{CE2A4452-BC94-75FE-4654-A92B1EFEA92B}"/>
              </a:ext>
            </a:extLst>
          </p:cNvPr>
          <p:cNvSpPr txBox="1">
            <a:spLocks/>
          </p:cNvSpPr>
          <p:nvPr/>
        </p:nvSpPr>
        <p:spPr>
          <a:xfrm>
            <a:off x="448056" y="388800"/>
            <a:ext cx="11300532" cy="986400"/>
          </a:xfrm>
          <a:prstGeom prst="rect">
            <a:avLst/>
          </a:prstGeom>
        </p:spPr>
        <p:txBody>
          <a:bodyPr vert="horz" wrap="square" lIns="0" tIns="0" rIns="0" bIns="0" rtlCol="0" anchor="b">
            <a:normAutofit/>
          </a:bodyPr>
          <a:lstStyle>
            <a:lvl1pPr algn="l" defTabSz="914400" rtl="0" eaLnBrk="1" latinLnBrk="0" hangingPunct="1">
              <a:lnSpc>
                <a:spcPct val="100000"/>
              </a:lnSpc>
              <a:spcBef>
                <a:spcPts val="1000"/>
              </a:spcBef>
              <a:buNone/>
              <a:defRPr sz="4400" i="1" kern="1200">
                <a:solidFill>
                  <a:schemeClr val="tx1"/>
                </a:solidFill>
                <a:latin typeface="+mj-lt"/>
                <a:ea typeface="+mj-ea"/>
                <a:cs typeface="+mj-cs"/>
              </a:defRPr>
            </a:lvl1pPr>
          </a:lstStyle>
          <a:p>
            <a:pPr>
              <a:lnSpc>
                <a:spcPct val="90000"/>
              </a:lnSpc>
              <a:spcBef>
                <a:spcPct val="0"/>
              </a:spcBef>
            </a:pPr>
            <a:r>
              <a:rPr lang="en-US" dirty="0"/>
              <a:t>Algorithms</a:t>
            </a:r>
            <a:endParaRPr lang="en-US" dirty="0">
              <a:solidFill>
                <a:schemeClr val="tx2"/>
              </a:solidFill>
            </a:endParaRPr>
          </a:p>
        </p:txBody>
      </p:sp>
    </p:spTree>
    <p:extLst>
      <p:ext uri="{BB962C8B-B14F-4D97-AF65-F5344CB8AC3E}">
        <p14:creationId xmlns:p14="http://schemas.microsoft.com/office/powerpoint/2010/main" val="4210970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10409A0E-CB49-C5C0-C1EE-0F76D27C9CA4}"/>
            </a:ext>
          </a:extLst>
        </p:cNvPr>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43AD7B9C-949D-A433-CFF6-8BA49E1BFC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985DCA-2CCF-5B25-499C-6DD278F59C22}"/>
              </a:ext>
            </a:extLst>
          </p:cNvPr>
          <p:cNvSpPr>
            <a:spLocks noGrp="1"/>
          </p:cNvSpPr>
          <p:nvPr>
            <p:ph type="title"/>
          </p:nvPr>
        </p:nvSpPr>
        <p:spPr>
          <a:xfrm>
            <a:off x="448056" y="388800"/>
            <a:ext cx="11300532" cy="986400"/>
          </a:xfrm>
        </p:spPr>
        <p:txBody>
          <a:bodyPr vert="horz" wrap="square" lIns="0" tIns="0" rIns="0" bIns="0" rtlCol="0" anchor="b">
            <a:normAutofit/>
          </a:bodyPr>
          <a:lstStyle/>
          <a:p>
            <a:pPr>
              <a:lnSpc>
                <a:spcPct val="90000"/>
              </a:lnSpc>
              <a:spcBef>
                <a:spcPct val="0"/>
              </a:spcBef>
            </a:pPr>
            <a:r>
              <a:rPr lang="en-US" dirty="0">
                <a:solidFill>
                  <a:schemeClr val="tx2"/>
                </a:solidFill>
              </a:rPr>
              <a:t>FC with Constraint Learning</a:t>
            </a:r>
          </a:p>
        </p:txBody>
      </p:sp>
      <p:cxnSp>
        <p:nvCxnSpPr>
          <p:cNvPr id="30" name="Straight Connector 29">
            <a:extLst>
              <a:ext uri="{FF2B5EF4-FFF2-40B4-BE49-F238E27FC236}">
                <a16:creationId xmlns:a16="http://schemas.microsoft.com/office/drawing/2014/main" id="{C065F6FF-A98F-E297-1187-69B3BA0AF88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1609200"/>
            <a:ext cx="113004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2D97B71A-5016-134E-6EBF-A86CB4D447C7}"/>
              </a:ext>
            </a:extLst>
          </p:cNvPr>
          <p:cNvPicPr>
            <a:picLocks noChangeAspect="1"/>
          </p:cNvPicPr>
          <p:nvPr/>
        </p:nvPicPr>
        <p:blipFill>
          <a:blip r:embed="rId3"/>
          <a:srcRect l="5212" r="5212"/>
          <a:stretch/>
        </p:blipFill>
        <p:spPr>
          <a:xfrm>
            <a:off x="450000" y="2059200"/>
            <a:ext cx="3492000" cy="3891600"/>
          </a:xfrm>
          <a:prstGeom prst="rect">
            <a:avLst/>
          </a:prstGeom>
        </p:spPr>
      </p:pic>
      <p:sp>
        <p:nvSpPr>
          <p:cNvPr id="3" name="Content Placeholder 2">
            <a:extLst>
              <a:ext uri="{FF2B5EF4-FFF2-40B4-BE49-F238E27FC236}">
                <a16:creationId xmlns:a16="http://schemas.microsoft.com/office/drawing/2014/main" id="{62D3379C-B5BD-E426-D889-A8B82EBA5C76}"/>
              </a:ext>
            </a:extLst>
          </p:cNvPr>
          <p:cNvSpPr>
            <a:spLocks noGrp="1"/>
          </p:cNvSpPr>
          <p:nvPr>
            <p:ph sz="quarter" idx="11"/>
          </p:nvPr>
        </p:nvSpPr>
        <p:spPr>
          <a:xfrm>
            <a:off x="4366800" y="1944000"/>
            <a:ext cx="7380000" cy="4006800"/>
          </a:xfrm>
        </p:spPr>
        <p:txBody>
          <a:bodyPr vert="horz" wrap="square" lIns="0" tIns="0" rIns="91440" bIns="0" rtlCol="0">
            <a:normAutofit/>
          </a:bodyPr>
          <a:lstStyle/>
          <a:p>
            <a:pPr marL="0"/>
            <a:r>
              <a:rPr lang="en-US" sz="1800" b="1" dirty="0">
                <a:solidFill>
                  <a:schemeClr val="tx2">
                    <a:alpha val="55000"/>
                  </a:schemeClr>
                </a:solidFill>
              </a:rPr>
              <a:t>Adds complexity by limiting search space.</a:t>
            </a:r>
          </a:p>
          <a:p>
            <a:pPr marL="0"/>
            <a:r>
              <a:rPr lang="en-US" sz="1800" dirty="0">
                <a:solidFill>
                  <a:schemeClr val="tx2">
                    <a:alpha val="55000"/>
                  </a:schemeClr>
                </a:solidFill>
              </a:rPr>
              <a:t>Additional constraints are "learned" by relating pairs of variables in a subset.</a:t>
            </a:r>
          </a:p>
          <a:p>
            <a:pPr marL="0"/>
            <a:r>
              <a:rPr lang="en-US" sz="1800" dirty="0">
                <a:solidFill>
                  <a:schemeClr val="tx2">
                    <a:alpha val="55000"/>
                  </a:schemeClr>
                </a:solidFill>
              </a:rPr>
              <a:t>The base of a subset is the last node that has explored more than one child (or the furthest node back).</a:t>
            </a:r>
          </a:p>
          <a:p>
            <a:pPr marL="0"/>
            <a:r>
              <a:rPr lang="en-US" sz="1800" dirty="0">
                <a:solidFill>
                  <a:schemeClr val="tx2">
                    <a:alpha val="55000"/>
                  </a:schemeClr>
                </a:solidFill>
              </a:rPr>
              <a:t>The end of a subset is a node that has no consistent children.</a:t>
            </a:r>
          </a:p>
          <a:p>
            <a:pPr marL="1905" indent="-448056">
              <a:buClr>
                <a:srgbClr val="FFFFFF">
                  <a:lumMod val="75000"/>
                </a:srgbClr>
              </a:buClr>
              <a:buFont typeface="Calibri Light" panose="020F0302020204030204" pitchFamily="34" charset="0"/>
              <a:buChar char="→"/>
            </a:pPr>
            <a:endParaRPr lang="en-US" sz="1800" dirty="0">
              <a:solidFill>
                <a:schemeClr val="tx2">
                  <a:alpha val="55000"/>
                </a:schemeClr>
              </a:solidFill>
            </a:endParaRPr>
          </a:p>
        </p:txBody>
      </p:sp>
      <p:sp>
        <p:nvSpPr>
          <p:cNvPr id="4" name="Date Placeholder 3">
            <a:extLst>
              <a:ext uri="{FF2B5EF4-FFF2-40B4-BE49-F238E27FC236}">
                <a16:creationId xmlns:a16="http://schemas.microsoft.com/office/drawing/2014/main" id="{3C6776E5-0E54-B4B1-2BEF-E5293D250BC0}"/>
              </a:ext>
            </a:extLst>
          </p:cNvPr>
          <p:cNvSpPr>
            <a:spLocks noGrp="1"/>
          </p:cNvSpPr>
          <p:nvPr>
            <p:ph type="dt" sz="half" idx="2"/>
          </p:nvPr>
        </p:nvSpPr>
        <p:spPr>
          <a:xfrm>
            <a:off x="442912" y="6152968"/>
            <a:ext cx="3457576" cy="502920"/>
          </a:xfrm>
        </p:spPr>
        <p:txBody>
          <a:bodyPr wrap="square" lIns="0" tIns="0" rIns="0" bIns="0" anchor="ctr" anchorCtr="0">
            <a:normAutofit/>
          </a:bodyPr>
          <a:lstStyle/>
          <a:p>
            <a:pPr>
              <a:spcAft>
                <a:spcPts val="600"/>
              </a:spcAft>
            </a:pPr>
            <a:r>
              <a:rPr lang="en-US" dirty="0"/>
              <a:t>3/10/2025</a:t>
            </a:r>
            <a:endParaRPr lang="en-US"/>
          </a:p>
        </p:txBody>
      </p:sp>
      <p:sp>
        <p:nvSpPr>
          <p:cNvPr id="5" name="Footer Placeholder 4">
            <a:extLst>
              <a:ext uri="{FF2B5EF4-FFF2-40B4-BE49-F238E27FC236}">
                <a16:creationId xmlns:a16="http://schemas.microsoft.com/office/drawing/2014/main" id="{3A377034-277F-1BF1-C623-515AF22B8923}"/>
              </a:ext>
            </a:extLst>
          </p:cNvPr>
          <p:cNvSpPr>
            <a:spLocks noGrp="1"/>
          </p:cNvSpPr>
          <p:nvPr>
            <p:ph type="ftr" sz="quarter" idx="3"/>
          </p:nvPr>
        </p:nvSpPr>
        <p:spPr>
          <a:xfrm>
            <a:off x="4370832" y="6153912"/>
            <a:ext cx="5397056" cy="502920"/>
          </a:xfrm>
        </p:spPr>
        <p:txBody>
          <a:bodyPr vert="horz" lIns="0" tIns="0" rIns="91440" bIns="0" rtlCol="0" anchor="ctr">
            <a:normAutofit/>
          </a:bodyPr>
          <a:lstStyle/>
          <a:p>
            <a:pPr>
              <a:spcAft>
                <a:spcPts val="600"/>
              </a:spcAft>
            </a:pPr>
            <a:r>
              <a:rPr lang="en-US" dirty="0"/>
              <a:t>Parks ai</a:t>
            </a:r>
            <a:endParaRPr lang="en-US"/>
          </a:p>
        </p:txBody>
      </p:sp>
      <p:sp>
        <p:nvSpPr>
          <p:cNvPr id="6" name="Slide Number Placeholder 5">
            <a:extLst>
              <a:ext uri="{FF2B5EF4-FFF2-40B4-BE49-F238E27FC236}">
                <a16:creationId xmlns:a16="http://schemas.microsoft.com/office/drawing/2014/main" id="{A23A2CF7-2FA3-1A69-3B85-6DBB8F944ADD}"/>
              </a:ext>
            </a:extLst>
          </p:cNvPr>
          <p:cNvSpPr>
            <a:spLocks noGrp="1"/>
          </p:cNvSpPr>
          <p:nvPr>
            <p:ph type="sldNum" sz="quarter" idx="4"/>
          </p:nvPr>
        </p:nvSpPr>
        <p:spPr>
          <a:xfrm>
            <a:off x="10238232" y="6153912"/>
            <a:ext cx="1510856" cy="502920"/>
          </a:xfrm>
        </p:spPr>
        <p:txBody>
          <a:bodyPr vert="horz" lIns="0" tIns="0" rIns="0" bIns="0" rtlCol="0" anchor="ctr">
            <a:normAutofit/>
          </a:bodyPr>
          <a:lstStyle/>
          <a:p>
            <a:pPr>
              <a:spcAft>
                <a:spcPts val="600"/>
              </a:spcAft>
            </a:pPr>
            <a:fld id="{0D309695-DEC3-40DA-9DF5-330280C9D0E8}" type="slidenum">
              <a:rPr lang="en-US" smtClean="0"/>
              <a:pPr>
                <a:spcAft>
                  <a:spcPts val="600"/>
                </a:spcAft>
              </a:pPr>
              <a:t>5</a:t>
            </a:fld>
            <a:endParaRPr lang="en-US"/>
          </a:p>
        </p:txBody>
      </p:sp>
    </p:spTree>
    <p:extLst>
      <p:ext uri="{BB962C8B-B14F-4D97-AF65-F5344CB8AC3E}">
        <p14:creationId xmlns:p14="http://schemas.microsoft.com/office/powerpoint/2010/main" val="1149668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CDC5DAD3-16C8-BF4D-BD9E-1000A9B99AF7}"/>
            </a:ext>
          </a:extLst>
        </p:cNvPr>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C42F1B76-E81F-63C0-48C5-67995AEE74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02B1AE-5D59-0560-8801-34A0C8C63ABE}"/>
              </a:ext>
            </a:extLst>
          </p:cNvPr>
          <p:cNvSpPr>
            <a:spLocks noGrp="1"/>
          </p:cNvSpPr>
          <p:nvPr>
            <p:ph type="title"/>
          </p:nvPr>
        </p:nvSpPr>
        <p:spPr>
          <a:xfrm>
            <a:off x="448056" y="388800"/>
            <a:ext cx="11300532" cy="986400"/>
          </a:xfrm>
        </p:spPr>
        <p:txBody>
          <a:bodyPr vert="horz" wrap="square" lIns="0" tIns="0" rIns="0" bIns="0" rtlCol="0" anchor="b">
            <a:normAutofit/>
          </a:bodyPr>
          <a:lstStyle/>
          <a:p>
            <a:pPr>
              <a:lnSpc>
                <a:spcPct val="90000"/>
              </a:lnSpc>
              <a:spcBef>
                <a:spcPct val="0"/>
              </a:spcBef>
            </a:pPr>
            <a:r>
              <a:rPr lang="en-US" dirty="0">
                <a:solidFill>
                  <a:schemeClr val="tx2"/>
                </a:solidFill>
              </a:rPr>
              <a:t>FC with Constraint Learning</a:t>
            </a:r>
          </a:p>
        </p:txBody>
      </p:sp>
      <p:cxnSp>
        <p:nvCxnSpPr>
          <p:cNvPr id="30" name="Straight Connector 29">
            <a:extLst>
              <a:ext uri="{FF2B5EF4-FFF2-40B4-BE49-F238E27FC236}">
                <a16:creationId xmlns:a16="http://schemas.microsoft.com/office/drawing/2014/main" id="{DDF515A8-82C7-22BB-68C9-263B493F21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1609200"/>
            <a:ext cx="113004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4B8D5DB7-3DE7-89CD-BAAA-90B42072004B}"/>
              </a:ext>
            </a:extLst>
          </p:cNvPr>
          <p:cNvPicPr>
            <a:picLocks noChangeAspect="1"/>
          </p:cNvPicPr>
          <p:nvPr/>
        </p:nvPicPr>
        <p:blipFill>
          <a:blip r:embed="rId3"/>
          <a:srcRect l="4814" r="4814"/>
          <a:stretch/>
        </p:blipFill>
        <p:spPr>
          <a:xfrm>
            <a:off x="450000" y="2059200"/>
            <a:ext cx="3492000" cy="3891600"/>
          </a:xfrm>
          <a:prstGeom prst="rect">
            <a:avLst/>
          </a:prstGeom>
        </p:spPr>
      </p:pic>
      <p:sp>
        <p:nvSpPr>
          <p:cNvPr id="3" name="Content Placeholder 2">
            <a:extLst>
              <a:ext uri="{FF2B5EF4-FFF2-40B4-BE49-F238E27FC236}">
                <a16:creationId xmlns:a16="http://schemas.microsoft.com/office/drawing/2014/main" id="{0E6953BE-0E6F-9934-F75B-4A462146B75B}"/>
              </a:ext>
            </a:extLst>
          </p:cNvPr>
          <p:cNvSpPr>
            <a:spLocks noGrp="1"/>
          </p:cNvSpPr>
          <p:nvPr>
            <p:ph sz="quarter" idx="11"/>
          </p:nvPr>
        </p:nvSpPr>
        <p:spPr>
          <a:xfrm>
            <a:off x="4366800" y="1944000"/>
            <a:ext cx="7380000" cy="4006800"/>
          </a:xfrm>
        </p:spPr>
        <p:txBody>
          <a:bodyPr vert="horz" wrap="square" lIns="0" tIns="0" rIns="91440" bIns="0" rtlCol="0">
            <a:normAutofit/>
          </a:bodyPr>
          <a:lstStyle/>
          <a:p>
            <a:pPr marL="0"/>
            <a:r>
              <a:rPr lang="en-US" sz="1800" b="1" dirty="0">
                <a:solidFill>
                  <a:schemeClr val="tx2">
                    <a:alpha val="55000"/>
                  </a:schemeClr>
                </a:solidFill>
              </a:rPr>
              <a:t>Adds complexity by limiting search space.</a:t>
            </a:r>
          </a:p>
          <a:p>
            <a:pPr marL="0"/>
            <a:r>
              <a:rPr lang="en-US" sz="1800" dirty="0">
                <a:solidFill>
                  <a:schemeClr val="tx2">
                    <a:alpha val="55000"/>
                  </a:schemeClr>
                </a:solidFill>
              </a:rPr>
              <a:t>Additional constraints are "learned" by relating pairs of variables in a subset.</a:t>
            </a:r>
          </a:p>
          <a:p>
            <a:pPr marL="0"/>
            <a:r>
              <a:rPr lang="en-US" sz="1800" dirty="0">
                <a:solidFill>
                  <a:schemeClr val="tx2">
                    <a:alpha val="55000"/>
                  </a:schemeClr>
                </a:solidFill>
              </a:rPr>
              <a:t>The base of a subset is the last node that has explored more than one child (or the furthest node back).</a:t>
            </a:r>
          </a:p>
          <a:p>
            <a:pPr marL="0"/>
            <a:r>
              <a:rPr lang="en-US" sz="1800" dirty="0">
                <a:solidFill>
                  <a:schemeClr val="tx2">
                    <a:alpha val="55000"/>
                  </a:schemeClr>
                </a:solidFill>
              </a:rPr>
              <a:t>The end of a subset is a node that has no consistent children.</a:t>
            </a:r>
          </a:p>
        </p:txBody>
      </p:sp>
      <p:sp>
        <p:nvSpPr>
          <p:cNvPr id="4" name="Date Placeholder 3">
            <a:extLst>
              <a:ext uri="{FF2B5EF4-FFF2-40B4-BE49-F238E27FC236}">
                <a16:creationId xmlns:a16="http://schemas.microsoft.com/office/drawing/2014/main" id="{F43D1748-F76B-56B7-CA28-881CB2381DF0}"/>
              </a:ext>
            </a:extLst>
          </p:cNvPr>
          <p:cNvSpPr>
            <a:spLocks noGrp="1"/>
          </p:cNvSpPr>
          <p:nvPr>
            <p:ph type="dt" sz="half" idx="2"/>
          </p:nvPr>
        </p:nvSpPr>
        <p:spPr>
          <a:xfrm>
            <a:off x="442912" y="6152968"/>
            <a:ext cx="3457576" cy="502920"/>
          </a:xfrm>
        </p:spPr>
        <p:txBody>
          <a:bodyPr wrap="square" lIns="0" tIns="0" rIns="0" bIns="0" anchor="ctr" anchorCtr="0">
            <a:normAutofit/>
          </a:bodyPr>
          <a:lstStyle/>
          <a:p>
            <a:pPr>
              <a:spcAft>
                <a:spcPts val="600"/>
              </a:spcAft>
            </a:pPr>
            <a:r>
              <a:rPr lang="en-US" dirty="0"/>
              <a:t>3/10/2025</a:t>
            </a:r>
            <a:endParaRPr lang="en-US"/>
          </a:p>
        </p:txBody>
      </p:sp>
      <p:sp>
        <p:nvSpPr>
          <p:cNvPr id="5" name="Footer Placeholder 4">
            <a:extLst>
              <a:ext uri="{FF2B5EF4-FFF2-40B4-BE49-F238E27FC236}">
                <a16:creationId xmlns:a16="http://schemas.microsoft.com/office/drawing/2014/main" id="{AED25613-5305-FEEA-7EDA-8F2F3E2435A3}"/>
              </a:ext>
            </a:extLst>
          </p:cNvPr>
          <p:cNvSpPr>
            <a:spLocks noGrp="1"/>
          </p:cNvSpPr>
          <p:nvPr>
            <p:ph type="ftr" sz="quarter" idx="3"/>
          </p:nvPr>
        </p:nvSpPr>
        <p:spPr>
          <a:xfrm>
            <a:off x="4370832" y="6153912"/>
            <a:ext cx="5397056" cy="502920"/>
          </a:xfrm>
        </p:spPr>
        <p:txBody>
          <a:bodyPr vert="horz" lIns="0" tIns="0" rIns="91440" bIns="0" rtlCol="0" anchor="ctr">
            <a:normAutofit/>
          </a:bodyPr>
          <a:lstStyle/>
          <a:p>
            <a:pPr>
              <a:spcAft>
                <a:spcPts val="600"/>
              </a:spcAft>
            </a:pPr>
            <a:r>
              <a:rPr lang="en-US" dirty="0"/>
              <a:t>Parks ai</a:t>
            </a:r>
            <a:endParaRPr lang="en-US"/>
          </a:p>
        </p:txBody>
      </p:sp>
      <p:sp>
        <p:nvSpPr>
          <p:cNvPr id="6" name="Slide Number Placeholder 5">
            <a:extLst>
              <a:ext uri="{FF2B5EF4-FFF2-40B4-BE49-F238E27FC236}">
                <a16:creationId xmlns:a16="http://schemas.microsoft.com/office/drawing/2014/main" id="{FD1D8374-339F-82C6-449D-6F4B79D36040}"/>
              </a:ext>
            </a:extLst>
          </p:cNvPr>
          <p:cNvSpPr>
            <a:spLocks noGrp="1"/>
          </p:cNvSpPr>
          <p:nvPr>
            <p:ph type="sldNum" sz="quarter" idx="4"/>
          </p:nvPr>
        </p:nvSpPr>
        <p:spPr>
          <a:xfrm>
            <a:off x="10238232" y="6153912"/>
            <a:ext cx="1510856" cy="502920"/>
          </a:xfrm>
        </p:spPr>
        <p:txBody>
          <a:bodyPr vert="horz" lIns="0" tIns="0" rIns="0" bIns="0" rtlCol="0" anchor="ctr">
            <a:normAutofit/>
          </a:bodyPr>
          <a:lstStyle/>
          <a:p>
            <a:pPr>
              <a:spcAft>
                <a:spcPts val="600"/>
              </a:spcAft>
            </a:pPr>
            <a:fld id="{0D309695-DEC3-40DA-9DF5-330280C9D0E8}" type="slidenum">
              <a:rPr lang="en-US" smtClean="0"/>
              <a:pPr>
                <a:spcAft>
                  <a:spcPts val="600"/>
                </a:spcAft>
              </a:pPr>
              <a:t>6</a:t>
            </a:fld>
            <a:endParaRPr lang="en-US"/>
          </a:p>
        </p:txBody>
      </p:sp>
    </p:spTree>
    <p:extLst>
      <p:ext uri="{BB962C8B-B14F-4D97-AF65-F5344CB8AC3E}">
        <p14:creationId xmlns:p14="http://schemas.microsoft.com/office/powerpoint/2010/main" val="2294152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782AB5-A6F7-CCCB-35C4-E374D5D61381}"/>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5C072300-6C26-D298-8DAB-8E4FA8E0734F}"/>
              </a:ext>
            </a:extLst>
          </p:cNvPr>
          <p:cNvSpPr>
            <a:spLocks noGrp="1"/>
          </p:cNvSpPr>
          <p:nvPr>
            <p:ph type="dt" sz="half" idx="2"/>
          </p:nvPr>
        </p:nvSpPr>
        <p:spPr>
          <a:xfrm>
            <a:off x="436563" y="6153912"/>
            <a:ext cx="3457576" cy="502920"/>
          </a:xfrm>
        </p:spPr>
        <p:txBody>
          <a:bodyPr/>
          <a:lstStyle/>
          <a:p>
            <a:r>
              <a:rPr lang="en-US" dirty="0"/>
              <a:t>3/10/2025</a:t>
            </a:r>
          </a:p>
        </p:txBody>
      </p:sp>
      <p:sp>
        <p:nvSpPr>
          <p:cNvPr id="5" name="Footer Placeholder 4">
            <a:extLst>
              <a:ext uri="{FF2B5EF4-FFF2-40B4-BE49-F238E27FC236}">
                <a16:creationId xmlns:a16="http://schemas.microsoft.com/office/drawing/2014/main" id="{DE95979C-EF6D-38C5-AFD4-4A58B58AB43B}"/>
              </a:ext>
            </a:extLst>
          </p:cNvPr>
          <p:cNvSpPr>
            <a:spLocks noGrp="1"/>
          </p:cNvSpPr>
          <p:nvPr>
            <p:ph type="ftr" sz="quarter" idx="3"/>
          </p:nvPr>
        </p:nvSpPr>
        <p:spPr/>
        <p:txBody>
          <a:bodyPr/>
          <a:lstStyle/>
          <a:p>
            <a:r>
              <a:rPr lang="en-US" dirty="0"/>
              <a:t>Parks ai</a:t>
            </a:r>
          </a:p>
        </p:txBody>
      </p:sp>
      <p:sp>
        <p:nvSpPr>
          <p:cNvPr id="6" name="Slide Number Placeholder 5">
            <a:extLst>
              <a:ext uri="{FF2B5EF4-FFF2-40B4-BE49-F238E27FC236}">
                <a16:creationId xmlns:a16="http://schemas.microsoft.com/office/drawing/2014/main" id="{4893F92E-AD5D-6DCD-52D3-AAF7598A61E3}"/>
              </a:ext>
            </a:extLst>
          </p:cNvPr>
          <p:cNvSpPr>
            <a:spLocks noGrp="1"/>
          </p:cNvSpPr>
          <p:nvPr>
            <p:ph type="sldNum" sz="quarter" idx="4"/>
          </p:nvPr>
        </p:nvSpPr>
        <p:spPr/>
        <p:txBody>
          <a:bodyPr/>
          <a:lstStyle/>
          <a:p>
            <a:fld id="{0D309695-DEC3-40DA-9DF5-330280C9D0E8}" type="slidenum">
              <a:rPr lang="en-US" smtClean="0"/>
              <a:pPr/>
              <a:t>7</a:t>
            </a:fld>
            <a:endParaRPr lang="en-US" dirty="0"/>
          </a:p>
        </p:txBody>
      </p:sp>
      <p:pic>
        <p:nvPicPr>
          <p:cNvPr id="17" name="Picture 16" descr="A graph with blue and orange bars&#10;&#10;AI-generated content may be incorrect.">
            <a:extLst>
              <a:ext uri="{FF2B5EF4-FFF2-40B4-BE49-F238E27FC236}">
                <a16:creationId xmlns:a16="http://schemas.microsoft.com/office/drawing/2014/main" id="{7B303646-D43F-92DC-B413-1C17DF253BCE}"/>
              </a:ext>
            </a:extLst>
          </p:cNvPr>
          <p:cNvPicPr>
            <a:picLocks noChangeAspect="1"/>
          </p:cNvPicPr>
          <p:nvPr/>
        </p:nvPicPr>
        <p:blipFill>
          <a:blip r:embed="rId3"/>
          <a:stretch>
            <a:fillRect/>
          </a:stretch>
        </p:blipFill>
        <p:spPr>
          <a:xfrm>
            <a:off x="633837" y="2181364"/>
            <a:ext cx="7473987" cy="3764107"/>
          </a:xfrm>
          <a:prstGeom prst="rect">
            <a:avLst/>
          </a:prstGeom>
        </p:spPr>
      </p:pic>
      <p:sp>
        <p:nvSpPr>
          <p:cNvPr id="20" name="Title 1">
            <a:extLst>
              <a:ext uri="{FF2B5EF4-FFF2-40B4-BE49-F238E27FC236}">
                <a16:creationId xmlns:a16="http://schemas.microsoft.com/office/drawing/2014/main" id="{2FA53CE1-999E-7486-1589-E03E6BA7376A}"/>
              </a:ext>
            </a:extLst>
          </p:cNvPr>
          <p:cNvSpPr txBox="1">
            <a:spLocks/>
          </p:cNvSpPr>
          <p:nvPr/>
        </p:nvSpPr>
        <p:spPr>
          <a:xfrm>
            <a:off x="448056" y="388800"/>
            <a:ext cx="11300532" cy="986400"/>
          </a:xfrm>
          <a:prstGeom prst="rect">
            <a:avLst/>
          </a:prstGeom>
        </p:spPr>
        <p:txBody>
          <a:bodyPr vert="horz" wrap="square" lIns="0" tIns="0" rIns="0" bIns="0" rtlCol="0" anchor="b">
            <a:normAutofit/>
          </a:bodyPr>
          <a:lstStyle>
            <a:lvl1pPr algn="l" defTabSz="914400" rtl="0" eaLnBrk="1" latinLnBrk="0" hangingPunct="1">
              <a:lnSpc>
                <a:spcPct val="100000"/>
              </a:lnSpc>
              <a:spcBef>
                <a:spcPts val="1000"/>
              </a:spcBef>
              <a:buNone/>
              <a:defRPr sz="4400" i="1" kern="1200">
                <a:solidFill>
                  <a:schemeClr val="tx1"/>
                </a:solidFill>
                <a:latin typeface="+mj-lt"/>
                <a:ea typeface="+mj-ea"/>
                <a:cs typeface="+mj-cs"/>
              </a:defRPr>
            </a:lvl1pPr>
          </a:lstStyle>
          <a:p>
            <a:pPr>
              <a:lnSpc>
                <a:spcPct val="90000"/>
              </a:lnSpc>
              <a:spcBef>
                <a:spcPct val="0"/>
              </a:spcBef>
            </a:pPr>
            <a:r>
              <a:rPr lang="en-US" sz="4500" dirty="0">
                <a:solidFill>
                  <a:schemeClr val="tx2"/>
                </a:solidFill>
              </a:rPr>
              <a:t>Results</a:t>
            </a:r>
          </a:p>
        </p:txBody>
      </p:sp>
      <p:sp>
        <p:nvSpPr>
          <p:cNvPr id="21" name="Content Placeholder 2">
            <a:extLst>
              <a:ext uri="{FF2B5EF4-FFF2-40B4-BE49-F238E27FC236}">
                <a16:creationId xmlns:a16="http://schemas.microsoft.com/office/drawing/2014/main" id="{423DC41F-9FB5-9497-64B9-0EAABBA49FC1}"/>
              </a:ext>
            </a:extLst>
          </p:cNvPr>
          <p:cNvSpPr>
            <a:spLocks noGrp="1"/>
          </p:cNvSpPr>
          <p:nvPr>
            <p:ph sz="quarter" idx="11"/>
          </p:nvPr>
        </p:nvSpPr>
        <p:spPr>
          <a:xfrm>
            <a:off x="8403771" y="2181364"/>
            <a:ext cx="3343028" cy="3769435"/>
          </a:xfrm>
        </p:spPr>
        <p:txBody>
          <a:bodyPr vert="horz" wrap="square" lIns="0" tIns="0" rIns="91440" bIns="0" rtlCol="0">
            <a:normAutofit/>
          </a:bodyPr>
          <a:lstStyle/>
          <a:p>
            <a:pPr marL="0">
              <a:lnSpc>
                <a:spcPct val="150000"/>
              </a:lnSpc>
            </a:pPr>
            <a:r>
              <a:rPr lang="en-US" sz="1800" dirty="0">
                <a:solidFill>
                  <a:schemeClr val="tx2">
                    <a:alpha val="55000"/>
                  </a:schemeClr>
                </a:solidFill>
              </a:rPr>
              <a:t>n = board size (5 &lt;= n &lt;= 12)</a:t>
            </a:r>
          </a:p>
          <a:p>
            <a:pPr marL="0">
              <a:lnSpc>
                <a:spcPct val="100000"/>
              </a:lnSpc>
            </a:pPr>
            <a:r>
              <a:rPr lang="en-US" sz="1800" b="1" dirty="0">
                <a:solidFill>
                  <a:schemeClr val="tx2">
                    <a:alpha val="55000"/>
                  </a:schemeClr>
                </a:solidFill>
              </a:rPr>
              <a:t>METRIC: # of nodes explored  </a:t>
            </a:r>
            <a:r>
              <a:rPr lang="en-US" sz="1800" dirty="0">
                <a:solidFill>
                  <a:schemeClr val="tx2">
                    <a:alpha val="55000"/>
                  </a:schemeClr>
                </a:solidFill>
              </a:rPr>
              <a:t>(i.e., number of trees placed)</a:t>
            </a:r>
            <a:r>
              <a:rPr lang="en-US" sz="1800" b="1" dirty="0">
                <a:solidFill>
                  <a:schemeClr val="tx2">
                    <a:alpha val="55000"/>
                  </a:schemeClr>
                </a:solidFill>
              </a:rPr>
              <a:t> </a:t>
            </a:r>
          </a:p>
          <a:p>
            <a:pPr marL="0">
              <a:lnSpc>
                <a:spcPct val="150000"/>
              </a:lnSpc>
            </a:pPr>
            <a:r>
              <a:rPr lang="en-US" sz="1800" dirty="0">
                <a:solidFill>
                  <a:schemeClr val="tx2">
                    <a:alpha val="55000"/>
                  </a:schemeClr>
                </a:solidFill>
              </a:rPr>
              <a:t>Extremely close results...</a:t>
            </a:r>
          </a:p>
          <a:p>
            <a:pPr marL="0">
              <a:lnSpc>
                <a:spcPct val="150000"/>
              </a:lnSpc>
            </a:pPr>
            <a:r>
              <a:rPr lang="en-US" sz="1800" dirty="0">
                <a:solidFill>
                  <a:schemeClr val="tx2">
                    <a:alpha val="55000"/>
                  </a:schemeClr>
                </a:solidFill>
              </a:rPr>
              <a:t>Minimal backtracking...</a:t>
            </a:r>
            <a:endParaRPr lang="en-US" sz="1800" b="1" dirty="0">
              <a:solidFill>
                <a:schemeClr val="tx2">
                  <a:alpha val="55000"/>
                </a:schemeClr>
              </a:solidFill>
            </a:endParaRPr>
          </a:p>
          <a:p>
            <a:pPr marL="0">
              <a:lnSpc>
                <a:spcPct val="150000"/>
              </a:lnSpc>
            </a:pPr>
            <a:r>
              <a:rPr lang="en-US" sz="1800" dirty="0">
                <a:solidFill>
                  <a:schemeClr val="tx2">
                    <a:alpha val="55000"/>
                  </a:schemeClr>
                </a:solidFill>
              </a:rPr>
              <a:t>Level 38:   57 vs 44</a:t>
            </a:r>
          </a:p>
          <a:p>
            <a:pPr marL="0">
              <a:lnSpc>
                <a:spcPct val="150000"/>
              </a:lnSpc>
            </a:pPr>
            <a:r>
              <a:rPr lang="en-US" sz="1800" dirty="0">
                <a:solidFill>
                  <a:schemeClr val="tx2">
                    <a:alpha val="55000"/>
                  </a:schemeClr>
                </a:solidFill>
              </a:rPr>
              <a:t>Level 41:   46 vs 42</a:t>
            </a:r>
          </a:p>
        </p:txBody>
      </p:sp>
    </p:spTree>
    <p:extLst>
      <p:ext uri="{BB962C8B-B14F-4D97-AF65-F5344CB8AC3E}">
        <p14:creationId xmlns:p14="http://schemas.microsoft.com/office/powerpoint/2010/main" val="1904352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C7CB58-7070-47BE-94B5-64324383D2D2}"/>
              </a:ext>
            </a:extLst>
          </p:cNvPr>
          <p:cNvSpPr>
            <a:spLocks noGrp="1"/>
          </p:cNvSpPr>
          <p:nvPr>
            <p:ph idx="1"/>
          </p:nvPr>
        </p:nvSpPr>
        <p:spPr/>
        <p:txBody>
          <a:bodyPr>
            <a:normAutofit/>
          </a:bodyPr>
          <a:lstStyle/>
          <a:p>
            <a:pPr marL="1944" indent="0">
              <a:lnSpc>
                <a:spcPct val="150000"/>
              </a:lnSpc>
              <a:buNone/>
            </a:pPr>
            <a:r>
              <a:rPr lang="en-US" sz="2000" b="1" dirty="0"/>
              <a:t>Forward checking works. </a:t>
            </a:r>
          </a:p>
          <a:p>
            <a:pPr marL="1944" indent="0">
              <a:lnSpc>
                <a:spcPct val="150000"/>
              </a:lnSpc>
              <a:buNone/>
            </a:pPr>
            <a:r>
              <a:rPr lang="en-US" sz="2000" dirty="0"/>
              <a:t>Though constraint learning can be more efficient (levels 38 and 41), </a:t>
            </a:r>
            <a:r>
              <a:rPr lang="en-US" sz="2000" dirty="0">
                <a:solidFill>
                  <a:schemeClr val="tx2">
                    <a:alpha val="55000"/>
                  </a:schemeClr>
                </a:solidFill>
              </a:rPr>
              <a:t>both algorithms tend to explore the same number of nodes. </a:t>
            </a:r>
          </a:p>
        </p:txBody>
      </p:sp>
      <p:sp>
        <p:nvSpPr>
          <p:cNvPr id="5" name="Date Placeholder 4">
            <a:extLst>
              <a:ext uri="{FF2B5EF4-FFF2-40B4-BE49-F238E27FC236}">
                <a16:creationId xmlns:a16="http://schemas.microsoft.com/office/drawing/2014/main" id="{2244CAC5-3576-D78E-D847-1388E7A1754E}"/>
              </a:ext>
            </a:extLst>
          </p:cNvPr>
          <p:cNvSpPr>
            <a:spLocks noGrp="1"/>
          </p:cNvSpPr>
          <p:nvPr>
            <p:ph type="dt" sz="half" idx="2"/>
          </p:nvPr>
        </p:nvSpPr>
        <p:spPr/>
        <p:txBody>
          <a:bodyPr/>
          <a:lstStyle/>
          <a:p>
            <a:r>
              <a:rPr lang="en-US" dirty="0"/>
              <a:t>3/10/2025</a:t>
            </a:r>
          </a:p>
        </p:txBody>
      </p:sp>
      <p:sp>
        <p:nvSpPr>
          <p:cNvPr id="6" name="Footer Placeholder 5">
            <a:extLst>
              <a:ext uri="{FF2B5EF4-FFF2-40B4-BE49-F238E27FC236}">
                <a16:creationId xmlns:a16="http://schemas.microsoft.com/office/drawing/2014/main" id="{BF9B85D2-D930-17A8-4A6B-05AEBBAB810E}"/>
              </a:ext>
            </a:extLst>
          </p:cNvPr>
          <p:cNvSpPr>
            <a:spLocks noGrp="1"/>
          </p:cNvSpPr>
          <p:nvPr>
            <p:ph type="ftr" sz="quarter" idx="3"/>
          </p:nvPr>
        </p:nvSpPr>
        <p:spPr/>
        <p:txBody>
          <a:bodyPr/>
          <a:lstStyle/>
          <a:p>
            <a:r>
              <a:rPr lang="en-US" dirty="0"/>
              <a:t>Parks ai</a:t>
            </a:r>
          </a:p>
        </p:txBody>
      </p:sp>
      <p:sp>
        <p:nvSpPr>
          <p:cNvPr id="7" name="Slide Number Placeholder 6">
            <a:extLst>
              <a:ext uri="{FF2B5EF4-FFF2-40B4-BE49-F238E27FC236}">
                <a16:creationId xmlns:a16="http://schemas.microsoft.com/office/drawing/2014/main" id="{1E06B58B-590A-13A9-4804-608031C80B50}"/>
              </a:ext>
            </a:extLst>
          </p:cNvPr>
          <p:cNvSpPr>
            <a:spLocks noGrp="1"/>
          </p:cNvSpPr>
          <p:nvPr>
            <p:ph type="sldNum" sz="quarter" idx="4"/>
          </p:nvPr>
        </p:nvSpPr>
        <p:spPr/>
        <p:txBody>
          <a:bodyPr/>
          <a:lstStyle/>
          <a:p>
            <a:fld id="{0D309695-DEC3-40DA-9DF5-330280C9D0E8}" type="slidenum">
              <a:rPr lang="en-US" smtClean="0"/>
              <a:pPr/>
              <a:t>8</a:t>
            </a:fld>
            <a:endParaRPr lang="en-US" dirty="0"/>
          </a:p>
        </p:txBody>
      </p:sp>
      <p:sp>
        <p:nvSpPr>
          <p:cNvPr id="12" name="Title 1">
            <a:extLst>
              <a:ext uri="{FF2B5EF4-FFF2-40B4-BE49-F238E27FC236}">
                <a16:creationId xmlns:a16="http://schemas.microsoft.com/office/drawing/2014/main" id="{D9847D6E-72FE-B8DA-502D-052A6CF2939A}"/>
              </a:ext>
            </a:extLst>
          </p:cNvPr>
          <p:cNvSpPr txBox="1">
            <a:spLocks/>
          </p:cNvSpPr>
          <p:nvPr/>
        </p:nvSpPr>
        <p:spPr>
          <a:xfrm>
            <a:off x="448056" y="388800"/>
            <a:ext cx="11300532" cy="986400"/>
          </a:xfrm>
          <a:prstGeom prst="rect">
            <a:avLst/>
          </a:prstGeom>
        </p:spPr>
        <p:txBody>
          <a:bodyPr vert="horz" wrap="square" lIns="0" tIns="0" rIns="0" bIns="0" rtlCol="0" anchor="b">
            <a:normAutofit/>
          </a:bodyPr>
          <a:lstStyle>
            <a:lvl1pPr algn="l" defTabSz="914400" rtl="0" eaLnBrk="1" latinLnBrk="0" hangingPunct="1">
              <a:lnSpc>
                <a:spcPct val="100000"/>
              </a:lnSpc>
              <a:spcBef>
                <a:spcPts val="1000"/>
              </a:spcBef>
              <a:buNone/>
              <a:defRPr sz="4400" i="1" kern="1200">
                <a:solidFill>
                  <a:schemeClr val="tx1"/>
                </a:solidFill>
                <a:latin typeface="+mj-lt"/>
                <a:ea typeface="+mj-ea"/>
                <a:cs typeface="+mj-cs"/>
              </a:defRPr>
            </a:lvl1pPr>
          </a:lstStyle>
          <a:p>
            <a:pPr>
              <a:lnSpc>
                <a:spcPct val="90000"/>
              </a:lnSpc>
              <a:spcBef>
                <a:spcPct val="0"/>
              </a:spcBef>
            </a:pPr>
            <a:r>
              <a:rPr lang="en-US" sz="4500" dirty="0">
                <a:solidFill>
                  <a:schemeClr val="tx2"/>
                </a:solidFill>
              </a:rPr>
              <a:t>Conclusion</a:t>
            </a:r>
          </a:p>
        </p:txBody>
      </p:sp>
      <p:pic>
        <p:nvPicPr>
          <p:cNvPr id="13" name="Content Placeholder 16">
            <a:extLst>
              <a:ext uri="{FF2B5EF4-FFF2-40B4-BE49-F238E27FC236}">
                <a16:creationId xmlns:a16="http://schemas.microsoft.com/office/drawing/2014/main" id="{F641B3CA-B163-CB76-73B1-673E1955B541}"/>
              </a:ext>
            </a:extLst>
          </p:cNvPr>
          <p:cNvPicPr>
            <a:picLocks noChangeAspect="1"/>
          </p:cNvPicPr>
          <p:nvPr/>
        </p:nvPicPr>
        <p:blipFill>
          <a:blip r:embed="rId2">
            <a:alphaModFix amt="46000"/>
          </a:blip>
          <a:stretch>
            <a:fillRect/>
          </a:stretch>
        </p:blipFill>
        <p:spPr>
          <a:xfrm>
            <a:off x="6645275" y="-155773"/>
            <a:ext cx="8188325" cy="7412915"/>
          </a:xfrm>
          <a:prstGeom prst="rect">
            <a:avLst/>
          </a:prstGeom>
        </p:spPr>
      </p:pic>
    </p:spTree>
    <p:extLst>
      <p:ext uri="{BB962C8B-B14F-4D97-AF65-F5344CB8AC3E}">
        <p14:creationId xmlns:p14="http://schemas.microsoft.com/office/powerpoint/2010/main" val="3513045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C9B60CBA-2A31-76A0-BC71-7FB9BA5BBDFA}"/>
              </a:ext>
            </a:extLst>
          </p:cNvPr>
          <p:cNvPicPr>
            <a:picLocks noGrp="1" noChangeAspect="1"/>
          </p:cNvPicPr>
          <p:nvPr>
            <p:ph idx="1"/>
          </p:nvPr>
        </p:nvPicPr>
        <p:blipFill>
          <a:blip r:embed="rId2"/>
          <a:stretch>
            <a:fillRect/>
          </a:stretch>
        </p:blipFill>
        <p:spPr>
          <a:xfrm>
            <a:off x="452437" y="2390217"/>
            <a:ext cx="5438507" cy="3124757"/>
          </a:xfrm>
        </p:spPr>
      </p:pic>
      <p:sp>
        <p:nvSpPr>
          <p:cNvPr id="5" name="Date Placeholder 4">
            <a:extLst>
              <a:ext uri="{FF2B5EF4-FFF2-40B4-BE49-F238E27FC236}">
                <a16:creationId xmlns:a16="http://schemas.microsoft.com/office/drawing/2014/main" id="{DE0A01BE-01DA-E234-6DF4-8F2C34C92D56}"/>
              </a:ext>
            </a:extLst>
          </p:cNvPr>
          <p:cNvSpPr>
            <a:spLocks noGrp="1"/>
          </p:cNvSpPr>
          <p:nvPr>
            <p:ph type="dt" sz="half" idx="2"/>
          </p:nvPr>
        </p:nvSpPr>
        <p:spPr/>
        <p:txBody>
          <a:bodyPr/>
          <a:lstStyle/>
          <a:p>
            <a:r>
              <a:rPr lang="en-US" dirty="0"/>
              <a:t>3/10/2025</a:t>
            </a:r>
          </a:p>
        </p:txBody>
      </p:sp>
      <p:sp>
        <p:nvSpPr>
          <p:cNvPr id="6" name="Footer Placeholder 5">
            <a:extLst>
              <a:ext uri="{FF2B5EF4-FFF2-40B4-BE49-F238E27FC236}">
                <a16:creationId xmlns:a16="http://schemas.microsoft.com/office/drawing/2014/main" id="{4C8BD0E2-3403-CA9F-A5D2-FCDFC97037C6}"/>
              </a:ext>
            </a:extLst>
          </p:cNvPr>
          <p:cNvSpPr>
            <a:spLocks noGrp="1"/>
          </p:cNvSpPr>
          <p:nvPr>
            <p:ph type="ftr" sz="quarter" idx="3"/>
          </p:nvPr>
        </p:nvSpPr>
        <p:spPr/>
        <p:txBody>
          <a:bodyPr/>
          <a:lstStyle/>
          <a:p>
            <a:r>
              <a:rPr lang="en-US" dirty="0"/>
              <a:t>Parks ai</a:t>
            </a:r>
          </a:p>
        </p:txBody>
      </p:sp>
      <p:sp>
        <p:nvSpPr>
          <p:cNvPr id="7" name="Slide Number Placeholder 6">
            <a:extLst>
              <a:ext uri="{FF2B5EF4-FFF2-40B4-BE49-F238E27FC236}">
                <a16:creationId xmlns:a16="http://schemas.microsoft.com/office/drawing/2014/main" id="{A959AADD-590F-C186-466E-AD33B36B7B95}"/>
              </a:ext>
            </a:extLst>
          </p:cNvPr>
          <p:cNvSpPr>
            <a:spLocks noGrp="1"/>
          </p:cNvSpPr>
          <p:nvPr>
            <p:ph type="sldNum" sz="quarter" idx="4"/>
          </p:nvPr>
        </p:nvSpPr>
        <p:spPr/>
        <p:txBody>
          <a:bodyPr/>
          <a:lstStyle/>
          <a:p>
            <a:fld id="{0D309695-DEC3-40DA-9DF5-330280C9D0E8}" type="slidenum">
              <a:rPr lang="en-US" smtClean="0"/>
              <a:pPr/>
              <a:t>9</a:t>
            </a:fld>
            <a:endParaRPr lang="en-US" dirty="0"/>
          </a:p>
        </p:txBody>
      </p:sp>
      <p:pic>
        <p:nvPicPr>
          <p:cNvPr id="12" name="Picture Placeholder 8">
            <a:extLst>
              <a:ext uri="{FF2B5EF4-FFF2-40B4-BE49-F238E27FC236}">
                <a16:creationId xmlns:a16="http://schemas.microsoft.com/office/drawing/2014/main" id="{85621EBA-E535-26D4-9629-9098760BB025}"/>
              </a:ext>
            </a:extLst>
          </p:cNvPr>
          <p:cNvPicPr>
            <a:picLocks noChangeAspect="1"/>
          </p:cNvPicPr>
          <p:nvPr/>
        </p:nvPicPr>
        <p:blipFill>
          <a:blip r:embed="rId3"/>
          <a:srcRect l="-81" t="26303" r="81" b="5339"/>
          <a:stretch/>
        </p:blipFill>
        <p:spPr>
          <a:xfrm>
            <a:off x="6390540" y="897265"/>
            <a:ext cx="5288554" cy="5155091"/>
          </a:xfrm>
          <a:prstGeom prst="rect">
            <a:avLst/>
          </a:prstGeom>
        </p:spPr>
      </p:pic>
      <p:sp>
        <p:nvSpPr>
          <p:cNvPr id="13" name="Title 1">
            <a:extLst>
              <a:ext uri="{FF2B5EF4-FFF2-40B4-BE49-F238E27FC236}">
                <a16:creationId xmlns:a16="http://schemas.microsoft.com/office/drawing/2014/main" id="{6ADADFBC-0004-421F-077A-09681484B44A}"/>
              </a:ext>
            </a:extLst>
          </p:cNvPr>
          <p:cNvSpPr txBox="1">
            <a:spLocks/>
          </p:cNvSpPr>
          <p:nvPr/>
        </p:nvSpPr>
        <p:spPr>
          <a:xfrm>
            <a:off x="448056" y="388800"/>
            <a:ext cx="11300532" cy="986400"/>
          </a:xfrm>
          <a:prstGeom prst="rect">
            <a:avLst/>
          </a:prstGeom>
        </p:spPr>
        <p:txBody>
          <a:bodyPr vert="horz" wrap="square" lIns="0" tIns="0" rIns="0" bIns="0" rtlCol="0" anchor="b">
            <a:normAutofit/>
          </a:bodyPr>
          <a:lstStyle>
            <a:lvl1pPr algn="l" defTabSz="914400" rtl="0" eaLnBrk="1" latinLnBrk="0" hangingPunct="1">
              <a:lnSpc>
                <a:spcPct val="100000"/>
              </a:lnSpc>
              <a:spcBef>
                <a:spcPts val="1000"/>
              </a:spcBef>
              <a:buNone/>
              <a:defRPr sz="4400" i="1" kern="1200">
                <a:solidFill>
                  <a:schemeClr val="tx1"/>
                </a:solidFill>
                <a:latin typeface="+mj-lt"/>
                <a:ea typeface="+mj-ea"/>
                <a:cs typeface="+mj-cs"/>
              </a:defRPr>
            </a:lvl1pPr>
          </a:lstStyle>
          <a:p>
            <a:pPr>
              <a:lnSpc>
                <a:spcPct val="90000"/>
              </a:lnSpc>
              <a:spcBef>
                <a:spcPct val="0"/>
              </a:spcBef>
            </a:pPr>
            <a:r>
              <a:rPr lang="en-US" dirty="0"/>
              <a:t>LEVEL 1</a:t>
            </a:r>
            <a:endParaRPr lang="en-US" dirty="0">
              <a:solidFill>
                <a:schemeClr val="tx2"/>
              </a:solidFill>
            </a:endParaRPr>
          </a:p>
        </p:txBody>
      </p:sp>
    </p:spTree>
    <p:extLst>
      <p:ext uri="{BB962C8B-B14F-4D97-AF65-F5344CB8AC3E}">
        <p14:creationId xmlns:p14="http://schemas.microsoft.com/office/powerpoint/2010/main" val="2175587202"/>
      </p:ext>
    </p:extLst>
  </p:cSld>
  <p:clrMapOvr>
    <a:masterClrMapping/>
  </p:clrMapOvr>
</p:sld>
</file>

<file path=ppt/theme/theme1.xml><?xml version="1.0" encoding="utf-8"?>
<a:theme xmlns:a="http://schemas.openxmlformats.org/drawingml/2006/main" name="ThinLineVTI">
  <a:themeElements>
    <a:clrScheme name="ThinLines Color Scheme">
      <a:dk1>
        <a:sysClr val="windowText" lastClr="000000"/>
      </a:dk1>
      <a:lt1>
        <a:sysClr val="window" lastClr="FFFFFF"/>
      </a:lt1>
      <a:dk2>
        <a:srgbClr val="000000"/>
      </a:dk2>
      <a:lt2>
        <a:srgbClr val="FFFFFF"/>
      </a:lt2>
      <a:accent1>
        <a:srgbClr val="00BAC8"/>
      </a:accent1>
      <a:accent2>
        <a:srgbClr val="794DFF"/>
      </a:accent2>
      <a:accent3>
        <a:srgbClr val="00D17D"/>
      </a:accent3>
      <a:accent4>
        <a:srgbClr val="404040"/>
      </a:accent4>
      <a:accent5>
        <a:srgbClr val="FE5D21"/>
      </a:accent5>
      <a:accent6>
        <a:srgbClr val="B3B3B3"/>
      </a:accent6>
      <a:hlink>
        <a:srgbClr val="3E8FF1"/>
      </a:hlink>
      <a:folHlink>
        <a:srgbClr val="939393"/>
      </a:folHlink>
    </a:clrScheme>
    <a:fontScheme name="Custom 3">
      <a:majorFont>
        <a:latin typeface="Sagona Book"/>
        <a:ea typeface=""/>
        <a:cs typeface=""/>
      </a:majorFont>
      <a:minorFont>
        <a:latin typeface="Univer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inLineVTI" id="{DA2A884B-D36C-4F63-9FE8-3C89F2B99A40}" vid="{62C1F77B-42AE-47B9-869B-5CE48C8ED8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81971ED-0722-4CF3-9522-6E6843A2D88D}">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1E06989-8323-4451-A21F-821A6C24788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AB27884-F043-4BF1-A4FB-D6C1216AE526}">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Thin line design</Template>
  <TotalTime>1727</TotalTime>
  <Words>711</Words>
  <Application>Microsoft Office PowerPoint</Application>
  <PresentationFormat>Widescreen</PresentationFormat>
  <Paragraphs>107</Paragraphs>
  <Slides>16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Sagona Book</vt:lpstr>
      <vt:lpstr>Univers</vt:lpstr>
      <vt:lpstr>ThinLineVTI</vt:lpstr>
      <vt:lpstr>Parks AI</vt:lpstr>
      <vt:lpstr>PowerPoint Presentation</vt:lpstr>
      <vt:lpstr>PowerPoint Presentation</vt:lpstr>
      <vt:lpstr>PowerPoint Presentation</vt:lpstr>
      <vt:lpstr>FC with Constraint Learning</vt:lpstr>
      <vt:lpstr>FC with Constraint Learning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Proctor, Hannah M.</dc:creator>
  <cp:lastModifiedBy>Proctor, Hannah M.</cp:lastModifiedBy>
  <cp:revision>1</cp:revision>
  <dcterms:created xsi:type="dcterms:W3CDTF">2025-03-09T04:45:52Z</dcterms:created>
  <dcterms:modified xsi:type="dcterms:W3CDTF">2025-03-10T14:48:26Z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