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64" r:id="rId10"/>
    <p:sldId id="273" r:id="rId11"/>
    <p:sldId id="274" r:id="rId12"/>
    <p:sldId id="275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F17-7C63-2740-3929-5264F9B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predict future trends?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04115AA-6716-606A-E787-021915C3FA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&amp;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3077-883B-6B8A-038C-8D60766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815-7458-EE31-C3F6-DB5EB384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6EA-6BED-61C6-242D-D8156F8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54" y="733437"/>
            <a:ext cx="2251161" cy="126627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53" y="4082346"/>
            <a:ext cx="3110162" cy="225314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EF0B88-1458-7E67-39B8-5E778126001A}"/>
              </a:ext>
            </a:extLst>
          </p:cNvPr>
          <p:cNvSpPr txBox="1">
            <a:spLocks/>
          </p:cNvSpPr>
          <p:nvPr/>
        </p:nvSpPr>
        <p:spPr>
          <a:xfrm>
            <a:off x="6249587" y="6335486"/>
            <a:ext cx="347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Irfan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680F-C91C-AAA4-6FBB-54B115CA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37" y="2193442"/>
            <a:ext cx="4480793" cy="16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Johnson &amp; Johnson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88260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Merck &amp; Co Inc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38A47299-7D77-3DDB-0B4B-CBEF6608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6" y="3120421"/>
            <a:ext cx="4314571" cy="3235928"/>
          </a:xfrm>
          <a:prstGeom prst="rect">
            <a:avLst/>
          </a:prstGeom>
        </p:spPr>
      </p:pic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7FAC186-5D85-6AC4-4CD6-A6E7EA05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94" y="3120421"/>
            <a:ext cx="4314571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4335779" y="234770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Organon &amp; Co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082B61F9-C76E-AD24-2CDC-75A07C49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81" y="2870923"/>
            <a:ext cx="4647236" cy="3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9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189</TotalTime>
  <Words>323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How have the stock trends performed over time?</vt:lpstr>
      <vt:lpstr>How have the stock trends performed over time?</vt:lpstr>
      <vt:lpstr>How have the stock trends performed over time?</vt:lpstr>
      <vt:lpstr>How have the stock trends performed over time?</vt:lpstr>
      <vt:lpstr>How can we predict future trends?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Corey Zwisler</cp:lastModifiedBy>
  <cp:revision>4</cp:revision>
  <dcterms:created xsi:type="dcterms:W3CDTF">2023-10-23T23:37:47Z</dcterms:created>
  <dcterms:modified xsi:type="dcterms:W3CDTF">2023-10-25T18:45:10Z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