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2" r:id="rId8"/>
    <p:sldId id="270" r:id="rId9"/>
    <p:sldId id="264" r:id="rId10"/>
    <p:sldId id="273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93" d="100"/>
          <a:sy n="93" d="100"/>
        </p:scale>
        <p:origin x="77" y="1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dirty="0"/>
              <a:t>I need help with my Pharmaceutical Stock Portfolio!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Group 3: Corey, Jackson, Irfan</a:t>
            </a:r>
          </a:p>
        </p:txBody>
      </p:sp>
      <p:pic>
        <p:nvPicPr>
          <p:cNvPr id="5" name="Picture 4" descr="A person looking at a screen with graphs&#10;&#10;Description automatically generated">
            <a:extLst>
              <a:ext uri="{FF2B5EF4-FFF2-40B4-BE49-F238E27FC236}">
                <a16:creationId xmlns:a16="http://schemas.microsoft.com/office/drawing/2014/main" id="{31C3A1A4-47C2-B7D6-5602-F6BD8AE50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6" y="1657054"/>
            <a:ext cx="5755639" cy="32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Anon wants to invest in pharmaceutical stock and is unsure which one(s) they should invest in. We have compiled stock data from 10 different pharmaceutical companies within the S&amp;P 500 stock index. We created graphs and data frames to compare each company and made a professional opinion based on the collected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close-up of a signpost&#10;&#10;Description automatically generated">
            <a:extLst>
              <a:ext uri="{FF2B5EF4-FFF2-40B4-BE49-F238E27FC236}">
                <a16:creationId xmlns:a16="http://schemas.microsoft.com/office/drawing/2014/main" id="{A7A2F215-601F-A676-2DCE-320DB342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05" y="1050869"/>
            <a:ext cx="5366642" cy="40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How many companies should be compared?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have the stock trends performed over time?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can we predict future trends?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puzzle piece with a question mark drawn on it&#10;&#10;Description automatically generated">
            <a:extLst>
              <a:ext uri="{FF2B5EF4-FFF2-40B4-BE49-F238E27FC236}">
                <a16:creationId xmlns:a16="http://schemas.microsoft.com/office/drawing/2014/main" id="{7E1D8B00-5082-8753-85D7-B4FCF41B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3574"/>
            <a:ext cx="5596642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dirty="0"/>
              <a:t>What Data did we 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2024560"/>
          </a:xfrm>
        </p:spPr>
        <p:txBody>
          <a:bodyPr/>
          <a:lstStyle/>
          <a:p>
            <a:r>
              <a:rPr lang="en-US" dirty="0"/>
              <a:t>We pulled the entire available stock history for each of the companies from the Alpha Advantage API and converted the pulled data into easy-to-read csv files.</a:t>
            </a:r>
          </a:p>
          <a:p>
            <a:endParaRPr lang="en-US" dirty="0"/>
          </a:p>
          <a:p>
            <a:r>
              <a:rPr lang="en-US" dirty="0"/>
              <a:t>(we compared over 1800 values)</a:t>
            </a:r>
          </a:p>
        </p:txBody>
      </p:sp>
      <p:pic>
        <p:nvPicPr>
          <p:cNvPr id="5" name="Picture 4" descr="A logo with a green dot&#10;&#10;Description automatically generated with medium confidence">
            <a:extLst>
              <a:ext uri="{FF2B5EF4-FFF2-40B4-BE49-F238E27FC236}">
                <a16:creationId xmlns:a16="http://schemas.microsoft.com/office/drawing/2014/main" id="{30F3FE19-E842-1DB8-17B2-C0C2FA4D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733438"/>
            <a:ext cx="5191125" cy="2920008"/>
          </a:xfrm>
          <a:prstGeom prst="rect">
            <a:avLst/>
          </a:prstGeom>
        </p:spPr>
      </p:pic>
      <p:pic>
        <p:nvPicPr>
          <p:cNvPr id="7" name="Picture 6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B9FC83BA-DC29-0838-D8A2-C371EA83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99" y="3864371"/>
            <a:ext cx="3685875" cy="26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 dirty="0"/>
              <a:t>How many companies should we compare?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EDCEE054-98C6-39FD-3245-1882000D280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/>
              <a:t>We researched the S&amp;P 500 stock index and found that there were only 10 companies labeled as pharmaceutical, so we decided to pull the data from all of them to have a large enough data set to compare. The Alpha Advantage API “returns current and 20+ years of historical stock data” and we were able to pull the data by month to make the data less clustered and easier to read.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CED44DC4-1D1A-368B-42E3-4E728CCB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08" y="2948940"/>
            <a:ext cx="4498404" cy="3373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AbbVie Inc</a:t>
            </a:r>
          </a:p>
        </p:txBody>
      </p:sp>
      <p:pic>
        <p:nvPicPr>
          <p:cNvPr id="7" name="Picture 6" descr="A graph with numbers and dots&#10;&#10;Description automatically generated">
            <a:extLst>
              <a:ext uri="{FF2B5EF4-FFF2-40B4-BE49-F238E27FC236}">
                <a16:creationId xmlns:a16="http://schemas.microsoft.com/office/drawing/2014/main" id="{78F7721C-CC3A-DC1E-99A4-7541D84A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35" y="3008495"/>
            <a:ext cx="4463807" cy="334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931918" y="2166316"/>
            <a:ext cx="352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Bristol-Myers Squibb Co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Catalent Inc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896805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Eli Lilly And Co</a:t>
            </a:r>
            <a:endParaRPr lang="en-US" sz="2800" dirty="0"/>
          </a:p>
        </p:txBody>
      </p:sp>
      <p:pic>
        <p:nvPicPr>
          <p:cNvPr id="6" name="Picture 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15ADADC0-C9CB-2B06-30B3-A550F16D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15" y="3090980"/>
            <a:ext cx="4314569" cy="3235927"/>
          </a:xfrm>
          <a:prstGeom prst="rect">
            <a:avLst/>
          </a:prstGeom>
        </p:spPr>
      </p:pic>
      <p:pic>
        <p:nvPicPr>
          <p:cNvPr id="10" name="Picture 9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09AC9D6-CE00-738A-324C-0296434F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40" y="3120423"/>
            <a:ext cx="4314570" cy="32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7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0F17-7C63-2740-3929-5264F9B0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predict future trends?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204115AA-6716-606A-E787-021915C3FAA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 &amp; Graphs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3077-883B-6B8A-038C-8D607669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815-7458-EE31-C3F6-DB5EB384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06EA-6BED-61C6-242D-D8156F8E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/>
          <a:p>
            <a:r>
              <a:rPr lang="en-US" dirty="0"/>
              <a:t>Mirjam Nilsson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{5EB34EAB-B252-4AF1-9F3D-236CE7A03F2A}tf67328976_win32</Template>
  <TotalTime>153</TotalTime>
  <Words>313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Google Sans</vt:lpstr>
      <vt:lpstr>Arial</vt:lpstr>
      <vt:lpstr>Calibri</vt:lpstr>
      <vt:lpstr>Tenorite</vt:lpstr>
      <vt:lpstr>Custom</vt:lpstr>
      <vt:lpstr>I need help with my Pharmaceutical Stock Portfolio!</vt:lpstr>
      <vt:lpstr>Goals:</vt:lpstr>
      <vt:lpstr>Questions:</vt:lpstr>
      <vt:lpstr>What Data did we use?</vt:lpstr>
      <vt:lpstr>How many companies should we compare?</vt:lpstr>
      <vt:lpstr>How have the stock trends performed over time?</vt:lpstr>
      <vt:lpstr>How have the stock trends performed over time?</vt:lpstr>
      <vt:lpstr>How can we predict future trends?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need help with my Pharmaceutical Stock Portfolio!</dc:title>
  <dc:creator>Corey Zwisler</dc:creator>
  <cp:lastModifiedBy>Corey Zwisler</cp:lastModifiedBy>
  <cp:revision>2</cp:revision>
  <dcterms:created xsi:type="dcterms:W3CDTF">2023-10-23T23:37:47Z</dcterms:created>
  <dcterms:modified xsi:type="dcterms:W3CDTF">2023-10-24T09:27:14Z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