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3" r:id="rId11"/>
    <p:sldId id="274" r:id="rId12"/>
    <p:sldId id="275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0655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&amp;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3077-883B-6B8A-038C-8D60766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815-7458-EE31-C3F6-DB5EB384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r>
              <a:rPr lang="en-US" dirty="0"/>
              <a:t>(we compared over 1800 values)</a:t>
            </a:r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33438"/>
            <a:ext cx="5191125" cy="292000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99" y="3864371"/>
            <a:ext cx="3685875" cy="26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Pfizer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 err="1">
                <a:solidFill>
                  <a:srgbClr val="202124"/>
                </a:solidFill>
                <a:effectLst/>
                <a:latin typeface="Google Sans"/>
              </a:rPr>
              <a:t>Viatris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 Inc</a:t>
            </a:r>
            <a:endParaRPr lang="en-US" sz="2800" dirty="0"/>
          </a:p>
        </p:txBody>
      </p:sp>
      <p:pic>
        <p:nvPicPr>
          <p:cNvPr id="4" name="Picture 3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2B9735C1-4292-D8AA-7E67-CA12E3CE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1" y="3120423"/>
            <a:ext cx="4403342" cy="3302507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3BDB05CF-5C1F-54DF-CB5B-CF826708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04" y="3120423"/>
            <a:ext cx="4534501" cy="34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4720645" y="2446019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Zoetis Inc</a:t>
            </a:r>
            <a:endParaRPr lang="en-US" sz="2800" dirty="0"/>
          </a:p>
        </p:txBody>
      </p:sp>
      <p:pic>
        <p:nvPicPr>
          <p:cNvPr id="6" name="Picture 5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160E7D39-1B05-7A16-76C5-681FA69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30" y="3065493"/>
            <a:ext cx="4259470" cy="31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58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156</TotalTime>
  <Words>345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Google Sans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</vt:lpstr>
      <vt:lpstr>How have the stock trends performed over time?</vt:lpstr>
      <vt:lpstr>How have the stock trends performed over time?</vt:lpstr>
      <vt:lpstr>How have the stock trends performed over time?</vt:lpstr>
      <vt:lpstr>How can we predict future trends?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Irfanullah Ghaffar</cp:lastModifiedBy>
  <cp:revision>3</cp:revision>
  <dcterms:created xsi:type="dcterms:W3CDTF">2023-10-23T23:37:47Z</dcterms:created>
  <dcterms:modified xsi:type="dcterms:W3CDTF">2023-10-25T18:17:08Z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