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2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98" d="100"/>
          <a:sy n="98" d="100"/>
        </p:scale>
        <p:origin x="54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r>
              <a:rPr lang="en-US" dirty="0"/>
              <a:t>(we compared over 1800 ticker values)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B1152D-1212-8A7A-FD15-DD3A40D6238A}"/>
              </a:ext>
            </a:extLst>
          </p:cNvPr>
          <p:cNvSpPr txBox="1"/>
          <p:nvPr/>
        </p:nvSpPr>
        <p:spPr>
          <a:xfrm>
            <a:off x="1307008" y="2281727"/>
            <a:ext cx="957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3077-883B-6B8A-038C-8D60766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815-7458-EE31-C3F6-DB5EB384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92965189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CATEGORY 3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CATEGORY 4​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4.5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2.3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1.7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5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3.2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5.1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4.4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2.1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1.7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2.5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2.8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4.5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2.2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1.7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121</TotalTime>
  <Words>345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</vt:lpstr>
      <vt:lpstr>How can we predict future trends? </vt:lpstr>
      <vt:lpstr>AREAS OF GROWTH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Corey Zwisler</cp:lastModifiedBy>
  <cp:revision>1</cp:revision>
  <dcterms:created xsi:type="dcterms:W3CDTF">2023-10-23T23:37:47Z</dcterms:created>
  <dcterms:modified xsi:type="dcterms:W3CDTF">2023-10-24T01:38:57Z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