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70" r:id="rId9"/>
    <p:sldId id="276" r:id="rId10"/>
    <p:sldId id="277" r:id="rId11"/>
    <p:sldId id="264" r:id="rId12"/>
    <p:sldId id="273" r:id="rId13"/>
    <p:sldId id="274" r:id="rId14"/>
    <p:sldId id="275" r:id="rId15"/>
    <p:sldId id="28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0655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Johnson &amp; Johnson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88260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Merck &amp; Co Inc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38A47299-7D77-3DDB-0B4B-CBEF6608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6" y="3120421"/>
            <a:ext cx="4314571" cy="3235928"/>
          </a:xfrm>
          <a:prstGeom prst="rect">
            <a:avLst/>
          </a:prstGeom>
        </p:spPr>
      </p:pic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7FAC186-5D85-6AC4-4CD6-A6E7EA05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94" y="3120421"/>
            <a:ext cx="4314571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3227" y="6156174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70406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Organon &amp; Co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082B61F9-C76E-AD24-2CDC-75A07C49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670747"/>
            <a:ext cx="4647236" cy="3485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45DA1-6559-3200-D9B5-46073669444D}"/>
              </a:ext>
            </a:extLst>
          </p:cNvPr>
          <p:cNvSpPr txBox="1"/>
          <p:nvPr/>
        </p:nvSpPr>
        <p:spPr>
          <a:xfrm>
            <a:off x="6517642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effectLst/>
                <a:latin typeface="Söhne"/>
              </a:rPr>
              <a:t>Pfizer Inc.</a:t>
            </a:r>
            <a:endParaRPr lang="en-US" sz="2800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388A07FB-D142-7BC8-DE2C-ABC69E2EFE92}"/>
              </a:ext>
            </a:extLst>
          </p:cNvPr>
          <p:cNvSpPr txBox="1">
            <a:spLocks/>
          </p:cNvSpPr>
          <p:nvPr/>
        </p:nvSpPr>
        <p:spPr>
          <a:xfrm>
            <a:off x="6220461" y="61561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Irfan</a:t>
            </a:r>
          </a:p>
        </p:txBody>
      </p:sp>
      <p:pic>
        <p:nvPicPr>
          <p:cNvPr id="9" name="Picture 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1A6EF8C-F841-0499-AA5F-7054F5B0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73627"/>
            <a:ext cx="4647236" cy="3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3227" y="6156174"/>
            <a:ext cx="4114800" cy="365125"/>
          </a:xfrm>
        </p:spPr>
        <p:txBody>
          <a:bodyPr/>
          <a:lstStyle/>
          <a:p>
            <a:r>
              <a:rPr lang="en-US" dirty="0"/>
              <a:t>Irfan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70406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err="1">
                <a:effectLst/>
                <a:latin typeface="Söhne"/>
              </a:rPr>
              <a:t>Viatris</a:t>
            </a:r>
            <a:r>
              <a:rPr lang="en-US" sz="2800" i="0" dirty="0">
                <a:effectLst/>
                <a:latin typeface="Söhne"/>
              </a:rPr>
              <a:t> Inc.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45DA1-6559-3200-D9B5-46073669444D}"/>
              </a:ext>
            </a:extLst>
          </p:cNvPr>
          <p:cNvSpPr txBox="1"/>
          <p:nvPr/>
        </p:nvSpPr>
        <p:spPr>
          <a:xfrm>
            <a:off x="6517642" y="2147527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effectLst/>
                <a:latin typeface="Söhne"/>
              </a:rPr>
              <a:t>Zoetis Inc.</a:t>
            </a:r>
            <a:endParaRPr lang="en-US" sz="2800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388A07FB-D142-7BC8-DE2C-ABC69E2EFE92}"/>
              </a:ext>
            </a:extLst>
          </p:cNvPr>
          <p:cNvSpPr txBox="1">
            <a:spLocks/>
          </p:cNvSpPr>
          <p:nvPr/>
        </p:nvSpPr>
        <p:spPr>
          <a:xfrm>
            <a:off x="6220461" y="61561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Irfan</a:t>
            </a:r>
          </a:p>
        </p:txBody>
      </p:sp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FC68EA8-1634-E48B-EADF-F5F9A6F4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7" y="2680685"/>
            <a:ext cx="4647236" cy="3485427"/>
          </a:xfrm>
          <a:prstGeom prst="rect">
            <a:avLst/>
          </a:prstGeom>
        </p:spPr>
      </p:pic>
      <p:pic>
        <p:nvPicPr>
          <p:cNvPr id="11" name="Picture 10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AF90D637-C0A7-C147-1000-E4DAA25E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43" y="2680685"/>
            <a:ext cx="4647236" cy="3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54" y="733437"/>
            <a:ext cx="2251161" cy="126627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53" y="4082346"/>
            <a:ext cx="3110162" cy="225314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EF0B88-1458-7E67-39B8-5E778126001A}"/>
              </a:ext>
            </a:extLst>
          </p:cNvPr>
          <p:cNvSpPr txBox="1">
            <a:spLocks/>
          </p:cNvSpPr>
          <p:nvPr/>
        </p:nvSpPr>
        <p:spPr>
          <a:xfrm>
            <a:off x="6249587" y="6335486"/>
            <a:ext cx="347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Irfan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680F-C91C-AAA4-6FBB-54B115CA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37" y="2193442"/>
            <a:ext cx="4480793" cy="16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9EB-7966-833F-E871-94803A63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Performance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A3B2-2534-0B65-CE19-3E8466A7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8F12CE8-52A9-3FAB-4F4E-37D2FDB9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12" y="1459866"/>
            <a:ext cx="6310376" cy="47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B60B-1A57-4F79-992B-C85E46A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Data. Two Stories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26F8-788B-0A71-C017-C2F40CE5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AE06ED-7720-0E03-6F5F-9CE27BC0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866"/>
            <a:ext cx="5842000" cy="4381500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3D5A10-F1C4-A371-2C98-AB5AA4D0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5986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205</TotalTime>
  <Words>368</Words>
  <Application>Microsoft Macintosh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Overall Performance</vt:lpstr>
      <vt:lpstr>Same Data. Two Stories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proctorsjackson@gmail.com</cp:lastModifiedBy>
  <cp:revision>6</cp:revision>
  <dcterms:created xsi:type="dcterms:W3CDTF">2023-10-23T23:37:47Z</dcterms:created>
  <dcterms:modified xsi:type="dcterms:W3CDTF">2023-10-25T19:52:10Z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