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B6A66-84D6-7E4D-BD78-FFD6D2070EF8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7D0A9-2584-BE4C-825E-D3DECEAB7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3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7D0A9-2584-BE4C-825E-D3DECEAB7E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 smtClean="0"/>
              <a:t>Fossils 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By: Noah Proctor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310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Fossil Example</a:t>
            </a:r>
            <a:endParaRPr lang="en-US" dirty="0"/>
          </a:p>
        </p:txBody>
      </p:sp>
      <p:pic>
        <p:nvPicPr>
          <p:cNvPr id="4" name="Content Placeholder 3" descr="FullSizeRender-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2" b="11312"/>
          <a:stretch>
            <a:fillRect/>
          </a:stretch>
        </p:blipFill>
        <p:spPr>
          <a:xfrm>
            <a:off x="765175" y="1798008"/>
            <a:ext cx="7612064" cy="4618738"/>
          </a:xfrm>
        </p:spPr>
      </p:pic>
    </p:spTree>
    <p:extLst>
      <p:ext uri="{BB962C8B-B14F-4D97-AF65-F5344CB8AC3E}">
        <p14:creationId xmlns:p14="http://schemas.microsoft.com/office/powerpoint/2010/main" val="412879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fossil </a:t>
            </a:r>
            <a:r>
              <a:rPr lang="en-US" dirty="0"/>
              <a:t>was formed in </a:t>
            </a:r>
            <a:r>
              <a:rPr lang="en-US" dirty="0" smtClean="0"/>
              <a:t>this:</a:t>
            </a:r>
            <a:endParaRPr lang="en-US" dirty="0"/>
          </a:p>
        </p:txBody>
      </p:sp>
      <p:pic>
        <p:nvPicPr>
          <p:cNvPr id="4" name="Content Placeholder 3" descr="FullSizeRender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1" b="14201"/>
          <a:stretch>
            <a:fillRect/>
          </a:stretch>
        </p:blipFill>
        <p:spPr>
          <a:xfrm>
            <a:off x="843972" y="2133720"/>
            <a:ext cx="7612064" cy="4182035"/>
          </a:xfrm>
        </p:spPr>
      </p:pic>
    </p:spTree>
    <p:extLst>
      <p:ext uri="{BB962C8B-B14F-4D97-AF65-F5344CB8AC3E}">
        <p14:creationId xmlns:p14="http://schemas.microsoft.com/office/powerpoint/2010/main" val="285092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what happens when a bug gets stuck :</a:t>
            </a:r>
            <a:endParaRPr lang="en-US" dirty="0"/>
          </a:p>
        </p:txBody>
      </p:sp>
      <p:pic>
        <p:nvPicPr>
          <p:cNvPr id="4" name="Content Placeholder 3" descr="images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30" b="161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0475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what happens when fossils are put together. </a:t>
            </a:r>
            <a:endParaRPr lang="en-US" dirty="0"/>
          </a:p>
        </p:txBody>
      </p:sp>
      <p:pic>
        <p:nvPicPr>
          <p:cNvPr id="4" name="Content Placeholder 3" descr="images-1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 b="90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173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1030</TotalTime>
  <Words>36</Words>
  <Application>Microsoft Macintosh PowerPoint</Application>
  <PresentationFormat>On-screen Show (4:3)</PresentationFormat>
  <Paragraphs>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Habitat</vt:lpstr>
      <vt:lpstr>Fossils </vt:lpstr>
      <vt:lpstr>Tree Fossil Example</vt:lpstr>
      <vt:lpstr>A fossil was formed in this:</vt:lpstr>
      <vt:lpstr>This is what happens when a bug gets stuck :</vt:lpstr>
      <vt:lpstr>This is what happens when fossils are put together.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Fossils </dc:title>
  <dc:creator>Noah Proctor</dc:creator>
  <cp:lastModifiedBy>Noah Proctor</cp:lastModifiedBy>
  <cp:revision>8</cp:revision>
  <dcterms:created xsi:type="dcterms:W3CDTF">2014-12-29T22:55:38Z</dcterms:created>
  <dcterms:modified xsi:type="dcterms:W3CDTF">2014-12-30T16:05:40Z</dcterms:modified>
</cp:coreProperties>
</file>