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1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E38C-A140-B644-B4CB-D13D0DE958D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0A92-882C-8842-9E5C-BE8BEEF8A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9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0A92-882C-8842-9E5C-BE8BEEF8A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0A92-882C-8842-9E5C-BE8BEEF8A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Geodes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800" dirty="0" smtClean="0"/>
              <a:t>By Noah Proctor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55641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This is a geode.</a:t>
            </a:r>
            <a:endParaRPr lang="en-US" sz="3200" dirty="0"/>
          </a:p>
        </p:txBody>
      </p:sp>
      <p:pic>
        <p:nvPicPr>
          <p:cNvPr id="4" name="Content Placeholder 3" descr="ge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5" b="133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42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different colors</a:t>
            </a:r>
            <a:endParaRPr lang="en-US" dirty="0"/>
          </a:p>
        </p:txBody>
      </p:sp>
      <p:pic>
        <p:nvPicPr>
          <p:cNvPr id="6" name="Content Placeholder 5" descr="dal-corsi-geodo-de-agata-8-pecas-so-6000-frete-gratis-14318-MLB3161413700_092012-F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r="4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455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39" y="79468"/>
            <a:ext cx="7612063" cy="1417638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 descr="RetherfordMay08-6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29" t="6882" r="-10650" b="-6882"/>
          <a:stretch/>
        </p:blipFill>
        <p:spPr>
          <a:xfrm>
            <a:off x="70902" y="1731963"/>
            <a:ext cx="7612063" cy="4183062"/>
          </a:xfrm>
        </p:spPr>
      </p:pic>
      <p:pic>
        <p:nvPicPr>
          <p:cNvPr id="8" name="Picture 7" descr="geode2k132fb 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4979">
            <a:off x="11489593" y="2724019"/>
            <a:ext cx="9144000" cy="571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26267" y="863600"/>
            <a:ext cx="1672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Digging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244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07" y="40066"/>
            <a:ext cx="7612063" cy="1417638"/>
          </a:xfrm>
        </p:spPr>
        <p:txBody>
          <a:bodyPr/>
          <a:lstStyle/>
          <a:p>
            <a:pPr algn="l"/>
            <a:r>
              <a:rPr lang="en-US" smtClean="0"/>
              <a:t>geodes! </a:t>
            </a:r>
            <a:endParaRPr lang="en-US" dirty="0"/>
          </a:p>
        </p:txBody>
      </p:sp>
      <p:pic>
        <p:nvPicPr>
          <p:cNvPr id="4" name="Content Placeholder 3" descr="RetherfordMay08-6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5" b="13365"/>
          <a:stretch>
            <a:fillRect/>
          </a:stretch>
        </p:blipFill>
        <p:spPr>
          <a:xfrm>
            <a:off x="12398152" y="2002368"/>
            <a:ext cx="7612063" cy="4183063"/>
          </a:xfrm>
        </p:spPr>
      </p:pic>
      <p:sp>
        <p:nvSpPr>
          <p:cNvPr id="7" name="TextBox 6"/>
          <p:cNvSpPr txBox="1"/>
          <p:nvPr/>
        </p:nvSpPr>
        <p:spPr>
          <a:xfrm>
            <a:off x="5779871" y="7488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geode2k132fb cop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84979">
            <a:off x="12646829" y="5869355"/>
            <a:ext cx="9144000" cy="5715000"/>
          </a:xfrm>
          <a:prstGeom prst="rect">
            <a:avLst/>
          </a:prstGeom>
        </p:spPr>
      </p:pic>
      <p:pic>
        <p:nvPicPr>
          <p:cNvPr id="3" name="Picture 2" descr="geode2k132f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439"/>
            <a:ext cx="9144000" cy="571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4267" y="1083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9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626</TotalTime>
  <Words>19</Words>
  <Application>Microsoft Macintosh PowerPoint</Application>
  <PresentationFormat>On-screen Show (4:3)</PresentationFormat>
  <Paragraphs>10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Habitat</vt:lpstr>
      <vt:lpstr>Geodes    </vt:lpstr>
      <vt:lpstr>This is a geode.</vt:lpstr>
      <vt:lpstr>There are different colors</vt:lpstr>
      <vt:lpstr>   </vt:lpstr>
      <vt:lpstr>geodes!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Geodes    </dc:title>
  <dc:creator>Noah Proctor</dc:creator>
  <cp:lastModifiedBy>Noah Proctor</cp:lastModifiedBy>
  <cp:revision>8</cp:revision>
  <dcterms:created xsi:type="dcterms:W3CDTF">2015-02-18T14:22:30Z</dcterms:created>
  <dcterms:modified xsi:type="dcterms:W3CDTF">2015-02-19T00:49:13Z</dcterms:modified>
</cp:coreProperties>
</file>