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7562850" cy="1069181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300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s://www.lipsum.co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1130808" y="923544"/>
            <a:ext cx="2761488" cy="134112"/>
          </a:xfrm>
          <a:prstGeom prst="rect">
            <a:avLst/>
          </a:prstGeom>
        </p:spPr>
        <p:txBody>
          <a:bodyPr wrap="none" lIns="0" tIns="0" rIns="0" bIns="0">
            <a:noAutofit/>
          </a:bodyPr>
          <a:lstStyle/>
          <a:p>
            <a:pPr indent="0"/>
            <a:r>
              <a:rPr lang="en-US" sz="1050" b="1">
                <a:latin typeface="Arial"/>
              </a:rPr>
              <a:t>CC &amp; SSN ARE INSERTED ON PAGE NO 13</a:t>
            </a:r>
          </a:p>
        </p:txBody>
      </p:sp>
      <p:sp>
        <p:nvSpPr>
          <p:cNvPr id="3" name="Rectangle 2"/>
          <p:cNvSpPr/>
          <p:nvPr/>
        </p:nvSpPr>
        <p:spPr>
          <a:xfrm>
            <a:off x="1124712" y="1219200"/>
            <a:ext cx="5334000" cy="8537448"/>
          </a:xfrm>
          <a:prstGeom prst="rect">
            <a:avLst/>
          </a:prstGeom>
        </p:spPr>
        <p:txBody>
          <a:bodyPr lIns="0" tIns="0" rIns="0" bIns="0">
            <a:noAutofit/>
          </a:bodyPr>
          <a:lstStyle/>
          <a:p>
            <a:pPr indent="0" algn="just">
              <a:lnSpc>
                <a:spcPts val="1200"/>
              </a:lnSpc>
              <a:spcAft>
                <a:spcPts val="630"/>
              </a:spcAft>
            </a:pPr>
            <a:r>
              <a:rPr lang="en-US" sz="1050">
                <a:latin typeface="Arial"/>
              </a:rPr>
              <a:t>Lorem ipsum dolor sit amet, consectetur adipiscing elit. Donec ultrices enim odio, sit amet ultrices ligula sodales eget. Donec et consequat augue. Aenean quis velit tellus. Donec bibendum magna ut enim cursus, vitae sollicitudin neque feugiat. Phasellus laoreet risus nulla, eget rutrum leo commodo ut. Donec vulputate ipsum odio, at feugiat lorem rhoncus in. Fusce sit amet interdum urna. Nunc vestibulum vestibulum augue non commodo. Nunc a mi eget quam elementum aliquam. Phasellus sit amet hendrerit elit. Nulla consectetur id lectus ac malesuada. Duis imperdiet eros sed augue vestibulum pellentesque. Donec vulputate porttitor lectus, at bibendum tellus tempor sit amet.</a:t>
            </a:r>
          </a:p>
          <a:p>
            <a:pPr indent="0" algn="just">
              <a:lnSpc>
                <a:spcPts val="1200"/>
              </a:lnSpc>
              <a:spcAft>
                <a:spcPts val="630"/>
              </a:spcAft>
            </a:pPr>
            <a:r>
              <a:rPr lang="en-US" sz="1050">
                <a:latin typeface="Arial"/>
              </a:rPr>
              <a:t>Suspendisse blandit ultricies lacus nec aliquam. Vestibulum ante ipsum primis in faucibus orci luctus et ultrices posuere cubilia curae; Aenean vitae varius augue. Suspendisse malesuada tellus id dolor eleifend tristique. Aenean scelerisque augue nec lacus dignissim imperdiet. Etiam vel ligula in nisi pellentesque tempor. Praesent et enim quis lacus posuere cursus. Donec mattis sed nisl non mattis. Lorem ipsum dolor sit amet, consectetur adipiscing elit. Integer quis dolor et urna tristique posuere. Nulla facilisi. Donec a lectus vitae metus dignissim malesuada. Vestibulum a leo et odio imperdiet imperdiet sed id dolor.</a:t>
            </a:r>
          </a:p>
          <a:p>
            <a:pPr indent="0" algn="just">
              <a:lnSpc>
                <a:spcPts val="1200"/>
              </a:lnSpc>
              <a:spcAft>
                <a:spcPts val="630"/>
              </a:spcAft>
            </a:pPr>
            <a:r>
              <a:rPr lang="en-US" sz="1050">
                <a:latin typeface="Arial"/>
              </a:rPr>
              <a:t>Morbi in ipsum elementum, commodo lorem a, scelerisque diam. Sed nulla dui, viverra sed viverra sit amet, aliquet sed est. Cras a augue at mauris rutrum gravida. Cras rutrum nunc blandit ligula bibendum luctus. Donec tristique est augue, sit amet commodo dui porta sed. Donec imperdiet nec purus sed convallis. Aenean a tincidunt lorem. Quisque tempor fringilla dui eu ornare. Donec sit amet enim purus. Etiam egestas dolor eu turpis viverra mollis.</a:t>
            </a:r>
          </a:p>
          <a:p>
            <a:pPr indent="0" algn="just">
              <a:lnSpc>
                <a:spcPts val="1200"/>
              </a:lnSpc>
              <a:spcAft>
                <a:spcPts val="630"/>
              </a:spcAft>
            </a:pPr>
            <a:r>
              <a:rPr lang="en-US" sz="1050">
                <a:latin typeface="Arial"/>
              </a:rPr>
              <a:t>Maecenas in ex in libero ultricies faucibus non vel lorem. Aliquam arcu nunc, pulvinar interdum nulla vitae, commodo eleifend tellus. Cras sollicitudin lacus at facilisis bibendum. Pellentesque dapibus dolor at nunc bibendum, eget faucibus erat porta. Nunc condimentum at erat eu luctus. Sed molestie augue ullamcorper metus faucibus tincidunt. Aenean elementum tempor quam eu dapibus. Aenean id dolor et sapien pellentesque venenatis. Praesent sit amet metus posuere, convallis neque eget, commodo libero. Nunc venenatis magna quis sapien mattis sollicitudin. Phasellus nisi purus, dapibus ac bibendum at, feugiat eget nulla. Nulla commodo finibus ornare. Suspendisse potenti. Phasellus euismod facilisis velit, fermentum interdum augue vulputate non. Sed facilisis varius nisl, eu malesuada mi tincidunt sed.</a:t>
            </a:r>
          </a:p>
          <a:p>
            <a:pPr indent="0" algn="just">
              <a:lnSpc>
                <a:spcPts val="1200"/>
              </a:lnSpc>
              <a:spcAft>
                <a:spcPts val="630"/>
              </a:spcAft>
            </a:pPr>
            <a:r>
              <a:rPr lang="en-US" sz="1050">
                <a:latin typeface="Arial"/>
              </a:rPr>
              <a:t>Aliquam mattis mattis accumsan. Vestibulum ante ipsum primis in faucibus orci luctus et ultrices posuere cubilia curae; Donec pellentesque risus id nunc viverra, id ultricies elit egestas. Quisque bibendum ultrices pellentesque. Sed justo turpis, ultricies sit amet nibh eu, ullamcorper dignissim felis. Sed sit amet est condimentum, mattis felis in, faucibus purus. Aliquam condimentum semper arcu eu tristique. Aliquam faucibus finibus ipsum id sodales.</a:t>
            </a:r>
          </a:p>
          <a:p>
            <a:pPr indent="0" algn="just">
              <a:lnSpc>
                <a:spcPts val="1200"/>
              </a:lnSpc>
              <a:spcAft>
                <a:spcPts val="630"/>
              </a:spcAft>
            </a:pPr>
            <a:r>
              <a:rPr lang="en-US" sz="1050">
                <a:latin typeface="Arial"/>
              </a:rPr>
              <a:t>Phasellus a rhoncus turpis. Nullam sit amet ex tortor. Sed sit amet hendrerit libero. Aliquam vel lacus purus. Aenean aliquam convallis ipsum. Vestibulum sit amet eleifend tellus, eget mattis enim. Donec et ipsum eget eros elementum lobortis sed eget erat. Vestibulum suscipit gravida odio, eget semper neque auctor et. Lorem ipsum dolor sit amet, consectetur adipiscing elit. Pellentesque in arcu feugiat justo blandit feugiat. Praesent nec sapien egestas, suscipit enim eget, tempor neque. Vivamus tristique aliquet nibh id tincidunt. In hac habitasse platea dictumst. Nulla eros orci, dictum ac elit a, condimentum efficitur mi. Maecenas nec est et turpis rutrum vehicula et sed libero. Vestibulum ac iaculis mi.</a:t>
            </a:r>
          </a:p>
          <a:p>
            <a:pPr indent="0" algn="just">
              <a:lnSpc>
                <a:spcPts val="1200"/>
              </a:lnSpc>
            </a:pPr>
            <a:r>
              <a:rPr lang="en-US" sz="1050">
                <a:latin typeface="Arial"/>
              </a:rPr>
              <a:t>Donec iaculis condimentum ex eget fringilla. Vestibulum ante ipsum primis in faucibus orci luctus et ultrices posuere cubilia curae; Morbi ultricies lacinia eros in porttitor. Cras orci neque, accumsan quis libero in, finibus volutpat magna. Pellentesque habitant morbi</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1118616" y="923544"/>
            <a:ext cx="5340096" cy="8698992"/>
          </a:xfrm>
          <a:prstGeom prst="rect">
            <a:avLst/>
          </a:prstGeom>
        </p:spPr>
        <p:txBody>
          <a:bodyPr lIns="0" tIns="0" rIns="0" bIns="0">
            <a:noAutofit/>
          </a:bodyPr>
          <a:lstStyle/>
          <a:p>
            <a:pPr indent="0" algn="just">
              <a:lnSpc>
                <a:spcPts val="1200"/>
              </a:lnSpc>
              <a:spcAft>
                <a:spcPts val="630"/>
              </a:spcAft>
            </a:pPr>
            <a:r>
              <a:rPr lang="en-US" sz="1050">
                <a:latin typeface="Arial"/>
              </a:rPr>
              <a:t>Pellentesque felis mauris, semper id mauris a, aliquet sollicitudin nisl. Phasellus turpis mauris, bibendum in porttitor vitae, commodo eu nunc. Curabitur pellentesque, nulla ut facilisis dictum, metus nulla varius erat, ut euismod mi neque eget lectus. Etiam semper egestas nulla, in tempus ex ultrices lacinia. Maecenas feugiat velit id orci mattis fermentum. Nam congue tincidunt accumsan. Sed erat tortor, molestie vitae ipsum ut, condimentum suscipit felis. Aliquam in fermentum arcu.</a:t>
            </a:r>
          </a:p>
          <a:p>
            <a:pPr indent="0" algn="just">
              <a:lnSpc>
                <a:spcPts val="1200"/>
              </a:lnSpc>
              <a:spcAft>
                <a:spcPts val="630"/>
              </a:spcAft>
            </a:pPr>
            <a:r>
              <a:rPr lang="en-US" sz="1050">
                <a:latin typeface="Arial"/>
              </a:rPr>
              <a:t>Mauris et venenatis augue. Donec orci quam, dictum id cursus id, pretium in urna. Nulla facilisi. Nam id porta metus, congue finibus dui. Nullam vehicula lorem ullamcorper pretium imperdiet. Quisque varius enim a massa ultricies posuere. Cras gravida risus id tortor pretium, sed hendrerit enim sollicitudin. Aenean accumsan, mi malesuada tristique cursus, purus urna cursus erat, sed condimentum magna magna nec magna. Sed rutrum, sem gravida commodo finibus, ex dolor finibus velit, eu vestibulum metus diam a magna. Nullam feugiat neque non velit placerat, sit amet iaculis dolor varius. Mauris posuere erat ac dolor porttitor vestibulum. Nulla finibus auctor turpis et euismod. Proin in urna sit amet mauris consequat pulvinar vel vel quam.</a:t>
            </a:r>
          </a:p>
          <a:p>
            <a:pPr indent="0" algn="just">
              <a:lnSpc>
                <a:spcPts val="1200"/>
              </a:lnSpc>
              <a:spcAft>
                <a:spcPts val="630"/>
              </a:spcAft>
            </a:pPr>
            <a:r>
              <a:rPr lang="en-US" sz="1050">
                <a:latin typeface="Arial"/>
              </a:rPr>
              <a:t>Duis ullamcorper nibh eget hendrerit maximus. Vivamus in dolor non libero commodo suscipit. Nullam et tortor ac libero vestibulum vestibulum feugiat a mi. Donec consectetur metus eget mi molestie, varius imperdiet orci dictum. Etiam aliquet risus et augue aliquam fringilla. Quisque lobortis nibh a sodales congue. Etiam mattis, orci vitae tempus pretium, metus neque varius sem, vel tincidunt leo ante sed mauris. Aenean molestie imperdiet nibh. Curabitur at fermentum quam. Aliquam nibh lorem, gravida id libero at, cursus ornare nunc. Morbi bibendum placerat molestie. Praesent et pulvinar orci. Praesent elementum quam ligula, a congue leo vestibulum nec. Vestibulum non quam accumsan, pellentesque nisl sit amet, molestie metus. Pellentesque nec nisl a justo ultricies volutpat. Integer et rhoncus odio.</a:t>
            </a:r>
          </a:p>
          <a:p>
            <a:pPr indent="0" algn="just">
              <a:lnSpc>
                <a:spcPts val="1200"/>
              </a:lnSpc>
              <a:spcAft>
                <a:spcPts val="630"/>
              </a:spcAft>
            </a:pPr>
            <a:r>
              <a:rPr lang="en-US" sz="1050">
                <a:latin typeface="Arial"/>
              </a:rPr>
              <a:t>In sed venenatis ex. Aliquam odio leo, fermentum vel nisi in, pharetra gravida quam. Donec congue est eros, quis convallis felis aliquam quis. Donec ac fermentum ex. Nullam finibus ante a tristique dictum. Donec dapibus, ex et laoreet interdum, turpis justo ornare justo, at euismod ante est et elit. Integer ultricies ultrices leo, eget tincidunt ex vestibulum sit amet. Etiam tempor quam non mollis elementum. Pellentesque malesuada, justo viverra interdum iaculis, enim libero dictum dolor, sed ultrices ex magna ac eros. Donec tempus porta lectus, id imperdiet elit mollis in. Praesent porttitor nunc non condimentum euismod. In dignissim ut sapien sed fermentum. Nullam vitae suscipit ipsum. Pellentesque ac lorem non purus laoreet lobortis at sed purus. Aenean mollis ex nulla, vel vulputate massa sagittis quis. Pellentesque ultricies diam eu est maximus, pellentesque dapibus dui auctor.</a:t>
            </a:r>
          </a:p>
          <a:p>
            <a:pPr indent="0" algn="just">
              <a:lnSpc>
                <a:spcPts val="1200"/>
              </a:lnSpc>
              <a:spcAft>
                <a:spcPts val="630"/>
              </a:spcAft>
            </a:pPr>
            <a:r>
              <a:rPr lang="en-US" sz="1050">
                <a:latin typeface="Arial"/>
              </a:rPr>
              <a:t>Aliquam erat volutpat. Aenean eu semper lacus. Lorem ipsum dolor sit amet, consectetur adipiscing elit. Vivamus faucibus tellus purus, eu maximus justo hendrerit non. Sed semper iaculis cursus. Nulla non fermentum turpis. Cras ligula risus, pharetra ut odio eu, aliquet molestie arcu. Nunc elementum nunc et dui viverra pretium. Nam tristique nec ipsum vel placerat. Morbi vel orci et sem pulvinar congue. Suspendisse dictum id leo et vehicula. In sodales ligula at eleifend pellentesque. Suspendisse eget tellus nec libero aliquet rhoncus. Sed consectetur placerat diam fringilla rutrum. Nunc rutrum vulputate elit eu pellentesque. Ut at commodo elit.</a:t>
            </a:r>
          </a:p>
          <a:p>
            <a:pPr indent="0" algn="just">
              <a:lnSpc>
                <a:spcPts val="1200"/>
              </a:lnSpc>
            </a:pPr>
            <a:r>
              <a:rPr lang="en-US" sz="1050">
                <a:latin typeface="Arial"/>
              </a:rPr>
              <a:t>Nulla convallis eget nibh in mollis. Sed blandit, nisi eget molestie consequat, enim orci interdum justo, et dapibus nunc nisi sit amet risus. Suspendisse pharetra iaculis metus nec eleifend. Praesent mollis volutpat turpis. Fusce molestie ante non tempus scelerisque. Maecenas pharetra, orci eu sagittis tempor, libero urna ultricies elit, ut vulputate lorem sem nec nunc. Quisque eu dui sit amet elit feugiat aliquet eget eget augue. Praesent sollicitudin facilisis finibus. Nunc finibus, mauris ut convallis eleifend, ipsum dolor varius risus, eu dignissim dui nisl vitae dui. Aenean ex turpis, semper id nisi ut, aliquam elementum ante.</a:t>
            </a: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1124712" y="923544"/>
            <a:ext cx="5334000" cy="8842248"/>
          </a:xfrm>
          <a:prstGeom prst="rect">
            <a:avLst/>
          </a:prstGeom>
        </p:spPr>
        <p:txBody>
          <a:bodyPr lIns="0" tIns="0" rIns="0" bIns="0">
            <a:noAutofit/>
          </a:bodyPr>
          <a:lstStyle/>
          <a:p>
            <a:pPr indent="0" algn="just">
              <a:lnSpc>
                <a:spcPts val="1200"/>
              </a:lnSpc>
              <a:spcAft>
                <a:spcPts val="630"/>
              </a:spcAft>
            </a:pPr>
            <a:r>
              <a:rPr lang="en-US" sz="1050">
                <a:latin typeface="Arial"/>
              </a:rPr>
              <a:t>Praesent euismod blandit tortor, quis aliquet nunc aliquet nec. Nam finibus rutrum massa, vel cursus ligula tempus quis. In porta porttitor quam id dapibus. Mauris nec odio et felis lacinia egestas. Duis vel massa sit amet tellus molestie vulputate at at enim. Fusce dui libero, rutrum a erat vitae, volutpat dapibus elit. Phasellus ac risus hendrerit, lobortis enim at, pellentesque ligula. Mauris sed neque in purus eleifend condimentum. Suspendisse augue arcu, pellentesque mattis ornare eu, euismod ut justo. Aliquam eu augue urna. Praesent erat velit, dignissim eu eros sed, sodales feugiat tellus. Nunc in placerat dui. Maecenas a aliquet dolor, eu convallis sem. Nunc cursus sapien et sem lobortis, nec lobortis nisl vehicula. Phasellus rutrum, lorem in porttitor tristique, arcu tellus tempor sapien, et venenatis nibh justo ut erat.</a:t>
            </a:r>
          </a:p>
          <a:p>
            <a:pPr indent="0" algn="just">
              <a:lnSpc>
                <a:spcPts val="1200"/>
              </a:lnSpc>
              <a:spcAft>
                <a:spcPts val="630"/>
              </a:spcAft>
            </a:pPr>
            <a:r>
              <a:rPr lang="en-US" sz="1050">
                <a:latin typeface="Arial"/>
              </a:rPr>
              <a:t>Suspendisse est metus, semper a urna ut, rhoncus porttitor tortor. Curabitur blandit lacus sed elit pharetra, ut fermentum justo tempor. Proin eleifend ipsum at mauris feugiat, et vestibulum leo gravida. Quisque a urna ipsum. Nulla et erat vitae ipsum facilisis finibus et non leo. Sed finibus sed arcu id tristique. Aliquam metus tellus, aliquet non convallis eu, mattis quis sapien. Nulla euismod massa at massa placerat consequat. Duis velit dolor, suscipit eget placerat id, porttitor non velit. Suspendisse luctus finibus dolor.</a:t>
            </a:r>
          </a:p>
          <a:p>
            <a:pPr indent="0" algn="just">
              <a:lnSpc>
                <a:spcPts val="1200"/>
              </a:lnSpc>
              <a:spcAft>
                <a:spcPts val="630"/>
              </a:spcAft>
            </a:pPr>
            <a:r>
              <a:rPr lang="en-US" sz="1050">
                <a:latin typeface="Arial"/>
              </a:rPr>
              <a:t>Mauris ultrices erat ac ultrices blandit. Curabitur ac nibh volutpat, cursus magna nec, condimentum urna. Morbi arcu metus, gravida ut pulvinar ut, laoreet eu mi. Aliquam rhoncus odio dapibus libero condimentum, non dignissim ante varius. Pellentesque non magna arcu. Maecenas sagittis nisl ac mollis ultrices. Duis ultrices enim ut nulla commodo iaculis. Pellentesque quis enim eget risus tincidunt blandit. Fusce eget metus eu turpis rutrum fringilla ac accumsan ex. Orci varius natoque penatibus et magnis dis parturient montes, nascetur ridiculus mus. Pellentesque porttitor nulla vel lorem volutpat suscipit. Praesent molestie ultricies convallis. Proin bibendum pulvinar elementum.</a:t>
            </a:r>
          </a:p>
          <a:p>
            <a:pPr indent="0" algn="just">
              <a:lnSpc>
                <a:spcPts val="1200"/>
              </a:lnSpc>
              <a:spcAft>
                <a:spcPts val="630"/>
              </a:spcAft>
            </a:pPr>
            <a:r>
              <a:rPr lang="en-US" sz="1050">
                <a:latin typeface="Arial"/>
              </a:rPr>
              <a:t>Cras sollicitudin libero eget mi cursus elementum. Vivamus facilisis tortor enim, vitae feugiat est commodo eget. Pellentesque pellentesque id risus vitae imperdiet. Mauris eu elit sit amet metus tempus mollis. Quisque malesuada lorem a ante ullamcorper pellentesque. Maecenas a dui eget metus commodo scelerisque eget quis lectus. Mauris ornare quis risus ut scelerisque. Integer orci quam, blandit pretium neque id, ultricies bibendum sem.</a:t>
            </a:r>
          </a:p>
          <a:p>
            <a:pPr indent="0" algn="just">
              <a:lnSpc>
                <a:spcPts val="1200"/>
              </a:lnSpc>
              <a:spcAft>
                <a:spcPts val="630"/>
              </a:spcAft>
            </a:pPr>
            <a:r>
              <a:rPr lang="en-US" sz="1050">
                <a:latin typeface="Arial"/>
              </a:rPr>
              <a:t>Integer varius condimentum ligula a consequat. Ut vulputate aliquet condimentum. Vestibulum dictum libero feugiat magna rutrum, id molestie tortor tincidunt. Phasellus ultrices diam tortor, quis vulputate urna interdum vel. Donec metus sapien, accumsan non tortor et, imperdiet rhoncus dui. Sed in sem diam. Nunc at tellus eu metus interdum eleifend eget quis tortor. Quisque consequat venenatis mi, dignissim lobortis lorem mattis at. Aliquam iaculis nibh urna, quis finibus dui efficitur sed.</a:t>
            </a:r>
          </a:p>
          <a:p>
            <a:pPr indent="0" algn="just">
              <a:lnSpc>
                <a:spcPts val="1200"/>
              </a:lnSpc>
              <a:spcAft>
                <a:spcPts val="630"/>
              </a:spcAft>
            </a:pPr>
            <a:r>
              <a:rPr lang="en-US" sz="1050">
                <a:latin typeface="Arial"/>
              </a:rPr>
              <a:t>Duis ac lectus et eros aliquam rutrum. Curabitur sapien lorem, fermentum nec diam nec, mattis ultricies lacus. Proin pulvinar, dui quis blandit tincidunt, nulla turpis blandit nisi, gravida suscipit felis nunc sed est. Integer imperdiet ut orci sed vehicula. Fusce euismod a lorem quis vulputate. Curabitur dolor leo, pharetra eu justo faucibus, efficitur aliquam nulla. Nulla pellentesque neque id risus ullamcorper, vitae sollicitudin sem molestie. Donec quis eleifend mi, sit amet eleifend lorem. Praesent et urna sit amet turpis imperdiet tempus.</a:t>
            </a:r>
          </a:p>
          <a:p>
            <a:pPr indent="0" algn="just">
              <a:lnSpc>
                <a:spcPts val="1200"/>
              </a:lnSpc>
            </a:pPr>
            <a:r>
              <a:rPr lang="en-US" sz="1050">
                <a:latin typeface="Arial"/>
              </a:rPr>
              <a:t>Proin gravida enim a scelerisque vehicula. Mauris velit lorem, mattis et dolor non, varius porttitor elit. Quisque ut volutpat tellus. Praesent interdum varius dui, ut blandit ante tempor a. Ut id commodo purus, ac iaculis dui. Class aptent taciti sociosqu ad litora torquent per conubia nostra, per inceptos himenaeos. Nunc finibus mauris turpis, eget aliquam tellus commodo vitae. Etiam tincidunt, mi sed interdum efficitur, mauris magna rutrum sem, in pellentesque sapien felis non enim. Sed at libero ultricies, venenatis diam sit amet, vehicula nulla. Integer vitae odio id purus eleifend efficitur ac at eros. Vestibulum porttitor maximus tellus nec varius. Sed tempor, turpis nec ornare tincidunt, ex mauris suscipit velit, et convallis urna lacus luctus est. Nullam dictum justo quis eros</a:t>
            </a: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1118616" y="923544"/>
            <a:ext cx="5343144" cy="8689848"/>
          </a:xfrm>
          <a:prstGeom prst="rect">
            <a:avLst/>
          </a:prstGeom>
        </p:spPr>
        <p:txBody>
          <a:bodyPr lIns="0" tIns="0" rIns="0" bIns="0">
            <a:noAutofit/>
          </a:bodyPr>
          <a:lstStyle/>
          <a:p>
            <a:pPr indent="0" algn="just">
              <a:lnSpc>
                <a:spcPts val="1200"/>
              </a:lnSpc>
              <a:spcAft>
                <a:spcPts val="630"/>
              </a:spcAft>
            </a:pPr>
            <a:r>
              <a:rPr lang="en-US" sz="1050">
                <a:latin typeface="Arial"/>
              </a:rPr>
              <a:t>pulvinar tempus. Integer sagittis velit sit amet velit consectetur, at venenatis ipsum rutrum. Nullam ipsum purus, sodales et congue interdum, congue a felis. Integer non nisi porttitor, viverra velit at, luctus risus.</a:t>
            </a:r>
          </a:p>
          <a:p>
            <a:pPr indent="0" algn="just">
              <a:lnSpc>
                <a:spcPts val="1200"/>
              </a:lnSpc>
              <a:spcAft>
                <a:spcPts val="630"/>
              </a:spcAft>
            </a:pPr>
            <a:r>
              <a:rPr lang="en-US" sz="1050">
                <a:latin typeface="Arial"/>
              </a:rPr>
              <a:t>Maecenas sit amet ante eu dolor semper ultricies. Nunc interdum cursus mauris, a congue neque malesuada molestie. Curabitur rhoncus tincidunt euismod. Donec scelerisque facilisis consequat. Praesent tempor tempor mi, eget consequat nisi ornare sit amet. Suspendisse potenti. Curabitur tincidunt, velit at dignissim ultrices, arcu quam congue erat, non aliquam est lectus feugiat sem. Vestibulum ullamcorper lectus nulla, euismod varius metus semper sit amet. Suspendisse vel finibus justo. Aliquam est erat, vulputate non blandit vel, facilisis sed purus. Fusce egestas scelerisque orci ut auctor. Etiam efficitur ipsum id tristique malesuada. Etiam id sem non ante posuere gravida eget nec nisl. Duis hendrerit nec libero eget fringilla.</a:t>
            </a:r>
          </a:p>
          <a:p>
            <a:pPr indent="0" algn="just">
              <a:lnSpc>
                <a:spcPts val="1200"/>
              </a:lnSpc>
              <a:spcAft>
                <a:spcPts val="630"/>
              </a:spcAft>
            </a:pPr>
            <a:r>
              <a:rPr lang="en-US" sz="1050">
                <a:latin typeface="Arial"/>
              </a:rPr>
              <a:t>Fusce vel tortor quis erat pharetra vehicula. Sed eget sodales urna. Fusce non volutpat dui. Praesent non porttitor nisl, ut congue enim. Etiam dapibus lorem ligula, sit amet posuere ante laoreet sit amet. Donec tincidunt, erat non tempus condimentum, tortor dolor tincidunt lorem, eu iaculis nisi odio in ante. Fusce et imperdiet dui, id luctus magna. Quisque ut enim ante. Nunc iaculis malesuada ultricies. Aliquam mattis odio vel tortor faucibus, ut condimentum purus congue. Nulla gravida pharetra porta. Sed venenatis fermentum suscipit.</a:t>
            </a:r>
          </a:p>
          <a:p>
            <a:pPr indent="0" algn="just">
              <a:lnSpc>
                <a:spcPts val="1200"/>
              </a:lnSpc>
              <a:spcAft>
                <a:spcPts val="630"/>
              </a:spcAft>
            </a:pPr>
            <a:r>
              <a:rPr lang="en-US" sz="1050">
                <a:latin typeface="Arial"/>
              </a:rPr>
              <a:t>Aenean in elit consequat, placerat dui luctus, pulvinar nisl. Duis sed risus luctus, volutpat justo non, scelerisque quam. Sed a felis porta, imperdiet tortor suscipit, faucibus nunc. Vivamus ullamcorper nisi at odio cursus, vel luctus nisl mattis. Proin eget nibh mauris. Sed tristique pretium justo, tristique vulputate lacus rhoncus in. Nullam semper viverra purus ac pharetra. Curabitur est sem, sodales commodo massa quis, tempor rutrum augue. Suspendisse suscipit purus nec leo dictum, at pharetra sapien dignissim. Donec ullamcorper libero sit amet tempor eleifend. Morbi et volutpat libero. In interdum tincidunt elit, at scelerisque ante mollis ut. Cras vel ultrices augue. Vivamus lacinia tempor est, eu consequat mauris lobortis ut. Donec rhoncus erat eget laoreet maximus.</a:t>
            </a:r>
          </a:p>
          <a:p>
            <a:pPr indent="0" algn="just">
              <a:lnSpc>
                <a:spcPts val="1200"/>
              </a:lnSpc>
              <a:spcAft>
                <a:spcPts val="630"/>
              </a:spcAft>
            </a:pPr>
            <a:r>
              <a:rPr lang="en-US" sz="1050">
                <a:latin typeface="Arial"/>
              </a:rPr>
              <a:t>Ut bibendum mi ut massa fermentum eleifend. Vestibulum congue a odio vitae sollicitudin. Suspendisse varius feugiat nulla, vel molestie tellus. Aliquam erat volutpat. Fusce dictum bibendum quam, vel cursus risus ultricies id. Phasellus eget nulla ipsum. Proin nisl leo, sollicitudin sodales fringilla vel, imperdiet a dui. Cras quis nisi at lectus ullamcorper finibus et sit amet libero. Vivamus congue dui in mattis commodo. Maecenas vulputate lacus vitae felis semper placerat. Orci varius natoque penatibus et magnis dis parturient montes, nascetur ridiculus mus. Praesent auctor, justo non consectetur commodo, erat felis sollicitudin sapien, quis imperdiet dolor tortor sit amet orci. Nunc ut dictum metus. Curabitur id scelerisque massa. Nam pretium pretium ex, in cursus velit laoreet et.</a:t>
            </a:r>
          </a:p>
          <a:p>
            <a:pPr indent="0" algn="just">
              <a:lnSpc>
                <a:spcPts val="1200"/>
              </a:lnSpc>
              <a:spcAft>
                <a:spcPts val="630"/>
              </a:spcAft>
            </a:pPr>
            <a:r>
              <a:rPr lang="en-US" sz="1050">
                <a:latin typeface="Arial"/>
              </a:rPr>
              <a:t>Aenean rhoncus orci vehicula metus efficitur euismod. Etiam tincidunt fermentum erat, in faucibus nibh pretium quis. Duis ac justo quis lectus consectetur tempus et quis odio. Quisque pellentesque tincidunt urna non vehicula. Class aptent taciti sociosqu ad litora torquent per conubia nostra, per inceptos himenaeos. Morbi id mi sed justo ultricies fringilla sed et leo. Quisque et sem egestas, dignissim ipsum quis, sodales mauris. Sed eget maximus tortor. Fusce vehicula interdum magna vitae gravida.</a:t>
            </a:r>
          </a:p>
          <a:p>
            <a:pPr indent="0" algn="just">
              <a:lnSpc>
                <a:spcPts val="1200"/>
              </a:lnSpc>
            </a:pPr>
            <a:r>
              <a:rPr lang="en-US" sz="1050">
                <a:latin typeface="Arial"/>
              </a:rPr>
              <a:t>Suspendisse potenti. Etiam fermentum odio ac lacus mattis auctor. Pellentesque facilisis id dolor at porta. Integer tincidunt risus vel aliquet scelerisque. Duis vestibulum iaculis fringilla. Proin egestas ligula nunc, quis feugiat justo placerat nec. Sed elementum porta purus id volutpat. Cras a tellus vitae dui sagittis varius. Vivamus iaculis facilisis libero ut iaculis. Morbi sed feugiat neque, consequat mattis tellus. Duis vel lacus ut odio tristique tincidunt. In cursus luctus risus, et feugiat ante maximus vitae. Cras malesuada suscipit nisi, ut euismod erat ornare sit amet. Cras eget laoreet ante, at pharetra diam. Sed porta, orci ac tempus fermentum, justo erat imperdiet lacus, vitae dignissim dolor felis nec sem.</a:t>
            </a:r>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1124712" y="923544"/>
            <a:ext cx="5309616" cy="8842248"/>
          </a:xfrm>
          <a:prstGeom prst="rect">
            <a:avLst/>
          </a:prstGeom>
        </p:spPr>
        <p:txBody>
          <a:bodyPr lIns="0" tIns="0" rIns="0" bIns="0">
            <a:noAutofit/>
          </a:bodyPr>
          <a:lstStyle/>
          <a:p>
            <a:pPr indent="0" algn="just">
              <a:lnSpc>
                <a:spcPts val="1200"/>
              </a:lnSpc>
              <a:spcAft>
                <a:spcPts val="630"/>
              </a:spcAft>
            </a:pPr>
            <a:r>
              <a:rPr lang="en-US" sz="1050">
                <a:latin typeface="Arial"/>
              </a:rPr>
              <a:t>Duis malesuada, risus luctus venenatis efficitur, eros magna aliquam urna, id sagittis risus turpis efficitur risus. Nam tristique diam ut diam ornare iaculis. Mauris ipsum libero, lacinia a risus sit amet, efficitur laoreet lacus. Nulla mollis, sapien at vehicula ornare, orci lacus eleifend ante, a feugiat ligula purus a lacus. Suspendisse non tincidunt velit, eu lobortis mi. Sed leo ex, scelerisque sit amet posuere vitae, venenatis auctor ante. Orci varius natoque penatibus et magnis dis parturient montes, nascetur ridiculus mus. Nullam iaculis ut risus in fermentum. Phasellus in tempus sapien, nec dapibus magna. Nunc eleifend nunc lobortis sem vestibulum, ac vehicula orci blandit. Nulla iaculis vehicula tellus eget commodo. Aliquam iaculis commodo dui, commodo condimentum diam aliquam vel. Nulla a malesuada ex.</a:t>
            </a:r>
          </a:p>
          <a:p>
            <a:pPr indent="0" algn="just">
              <a:lnSpc>
                <a:spcPts val="1200"/>
              </a:lnSpc>
              <a:spcAft>
                <a:spcPts val="630"/>
              </a:spcAft>
            </a:pPr>
            <a:r>
              <a:rPr lang="en-US" sz="1050">
                <a:latin typeface="Arial"/>
              </a:rPr>
              <a:t>Nunc sed lobortis odio. Quisque vulputate ultrices diam, in fermentum elit convallis in. Cras sed diam quis purus vulputate imperdiet eget at ex. Integer eget volutpat arcu. In convallis mauris vel consequat tristique. Nullam mattis, purus ut tristique hendrerit, libero nisl venenatis felis, vitae posuere velit leo eget orci. Quisque porta diam at libero congue ultricies. Curabitur ex felis, fringilla ac tortor eget, dignissim placerat augue. Fusce suscipit ornare turpis. Cras quis ex enim. Ut ligula massa, fermentum at magna eget, volutpat ornare libero.</a:t>
            </a:r>
          </a:p>
          <a:p>
            <a:pPr indent="0" algn="just">
              <a:lnSpc>
                <a:spcPts val="1200"/>
              </a:lnSpc>
              <a:spcAft>
                <a:spcPts val="630"/>
              </a:spcAft>
            </a:pPr>
            <a:r>
              <a:rPr lang="en-US" sz="1050">
                <a:latin typeface="Arial"/>
              </a:rPr>
              <a:t>Pellentesque at urna auctor, efficitur erat sed, lobortis urna. Pellentesque rhoncus aliquam magna sit amet vestibulum. Curabitur finibus ex in risus gravida accumsan. Vestibulum tincidunt malesuada risus, quis ornare dui. Sed ullamcorper bibendum consectetur. Sed in tellus nisi. Curabitur non quam auctor mauris ultrices sodales.</a:t>
            </a:r>
          </a:p>
          <a:p>
            <a:pPr indent="0" algn="just">
              <a:lnSpc>
                <a:spcPts val="1200"/>
              </a:lnSpc>
              <a:spcAft>
                <a:spcPts val="630"/>
              </a:spcAft>
            </a:pPr>
            <a:r>
              <a:rPr lang="en-US" sz="1050">
                <a:latin typeface="Arial"/>
              </a:rPr>
              <a:t>Donec finibus erat ut leo volutpat, eu suscipit risus eleifend. Nunc at odio quis mauris dapibus aliquet. Phasellus urna lectus, sodales a pretium sit amet, convallis vitae dolor. Lorem ipsum dolor sit amet, consectetur adipiscing elit. Fusce sit amet lacus velit. Suspendisse potenti. Nulla volutpat justo non semper iaculis. Proin eget erat sem. Mauris id volutpat erat. Cras nec malesuada ex. Integer pretium vel augue sit amet condimentum. Etiam eu lacus neque.</a:t>
            </a:r>
          </a:p>
          <a:p>
            <a:pPr indent="0" algn="just">
              <a:lnSpc>
                <a:spcPts val="1200"/>
              </a:lnSpc>
              <a:spcAft>
                <a:spcPts val="630"/>
              </a:spcAft>
            </a:pPr>
            <a:r>
              <a:rPr lang="en-US" sz="1050">
                <a:latin typeface="Arial"/>
              </a:rPr>
              <a:t>Aliquam fermentum in ipsum nec tincidunt. Ut massa lorem, porttitor nec lectus id, malesuada semper ex. Sed commodo, elit in tincidunt elementum, erat ipsum rutrum nulla, lacinia semper tellus lacus quis nulla. Fusce nec ornare nibh, nec pellentesque mauris. Nam dui tortor, blandit suscipit pharetra quis, dictum sit amet erat. Nulla facilisi. Phasellus hendrerit sem erat, fringilla interdum tellus congue nec. Proin sem nunc, pulvinar nec rutrum at, luctus id orci. Fusce vel ipsum lacus. Donec tristique egestas metus, a consequat mi venenatis sit amet. Maecenas dignissim varius elit, non pellentesque nibh pharetra gravida. Maecenas ac placerat ante. Donec neque nisi, dignissim ac commodo ultrices, lobortis sit amet felis. Nunc tortor ex, egestas eget pellentesque et, consectetur rutrum sapien.</a:t>
            </a:r>
          </a:p>
          <a:p>
            <a:pPr indent="0" algn="just">
              <a:lnSpc>
                <a:spcPts val="1200"/>
              </a:lnSpc>
              <a:spcAft>
                <a:spcPts val="630"/>
              </a:spcAft>
            </a:pPr>
            <a:r>
              <a:rPr lang="en-US" sz="1050">
                <a:latin typeface="Arial"/>
              </a:rPr>
              <a:t>Phasellus ac laoreet odio, vitae porta est. Mauris vitae semper magna. Pellentesque venenatis posuere ante. Fusce vel purus dictum, pellentesque eros in, lobortis diam. Integer a ex vitae risus imperdiet finibus imperdiet sagittis ligula. Donec erat nulla, congue hendrerit tortor in, suscipit vulputate est. Sed accumsan massa vel mi elementum accumsan. Donec malesuada libero lectus, in suscipit sapien suscipit at. Aenean nec consectetur sem. Maecenas dui nunc, efficitur a odio in, vulputate congue enim. Nullam aliquet sapien in felis malesuada tempor. Maecenas rhoncus hendrerit justo, vel ullamcorper libero tincidunt eu. Aliquam sed varius nisi.</a:t>
            </a:r>
          </a:p>
          <a:p>
            <a:pPr indent="0" algn="just">
              <a:lnSpc>
                <a:spcPts val="1200"/>
              </a:lnSpc>
            </a:pPr>
            <a:r>
              <a:rPr lang="en-US" sz="1050">
                <a:latin typeface="Arial"/>
              </a:rPr>
              <a:t>Nunc tempor mi id dictum pharetra. Nunc consequat felis nec sapien semper, ac elementum mi interdum. Pellentesque viverra gravida aliquet. Nam porttitor odio quis quam laoreet interdum. Morbi vehicula elit sed convallis vehicula. In tortor erat, porta ut tortor sodales, accumsan accumsan lorem. Orci varius natoque penatibus et magnis dis parturient montes, nascetur ridiculus mus. Praesent ac metus vel dui congue elementum a vitae enim. Sed quis suscipit leo. Nunc convallis congue eros, et volutpat sem ullamcorper quis. Proin tincidunt consectetur purus ac cursus. Lorem ipsum dolor sit</a:t>
            </a: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1127760" y="923544"/>
            <a:ext cx="5312664" cy="7376160"/>
          </a:xfrm>
          <a:prstGeom prst="rect">
            <a:avLst/>
          </a:prstGeom>
        </p:spPr>
        <p:txBody>
          <a:bodyPr lIns="0" tIns="0" rIns="0" bIns="0">
            <a:noAutofit/>
          </a:bodyPr>
          <a:lstStyle/>
          <a:p>
            <a:pPr indent="0" algn="just">
              <a:lnSpc>
                <a:spcPts val="1200"/>
              </a:lnSpc>
              <a:spcAft>
                <a:spcPts val="630"/>
              </a:spcAft>
            </a:pPr>
            <a:r>
              <a:rPr lang="en-US" sz="1050">
                <a:latin typeface="Arial"/>
              </a:rPr>
              <a:t>amet, consectetur adipiscing elit. Nulla malesuada nulla urna, a cursus neque aliquet quis. Nulla lorem neque, tempus quis mattis nec, consequat quis mi. Fusce molestie felis at ultricies luctus. Sed imperdiet ligula quis nisi eleifend, ut vestibulum nisi feugiat.</a:t>
            </a:r>
          </a:p>
          <a:p>
            <a:pPr indent="0" algn="just">
              <a:lnSpc>
                <a:spcPts val="1200"/>
              </a:lnSpc>
              <a:spcAft>
                <a:spcPts val="630"/>
              </a:spcAft>
            </a:pPr>
            <a:r>
              <a:rPr lang="en-US" sz="1050">
                <a:latin typeface="Arial"/>
              </a:rPr>
              <a:t>Nullam sit amet vulputate purus. Morbi sollicitudin, arcu eget luctus ullamcorper, mauris dolor pellentesque nisi, non porta nunc dui at nisi. Nullam varius quam eu fermentum mollis. Sed nunc arcu, fermentum a venenatis id, finibus vitae felis. Donec erat justo, iaculis at enim a, condimentum elementum ligula. Proin bibendum lacus metus, nec rhoncus dui fringilla vel. Curabitur porttitor volutpat rutrum. Aenean magna urna, ultricies id ex quis, iaculis ultrices lacus.</a:t>
            </a:r>
          </a:p>
          <a:p>
            <a:pPr indent="0" algn="just">
              <a:lnSpc>
                <a:spcPts val="1200"/>
              </a:lnSpc>
            </a:pPr>
            <a:r>
              <a:rPr lang="en-US" sz="1050">
                <a:latin typeface="Arial"/>
              </a:rPr>
              <a:t>SSN (US) social security number</a:t>
            </a:r>
          </a:p>
          <a:p>
            <a:pPr indent="0" algn="just">
              <a:lnSpc>
                <a:spcPts val="1200"/>
              </a:lnSpc>
              <a:spcAft>
                <a:spcPts val="630"/>
              </a:spcAft>
            </a:pPr>
            <a:r>
              <a:rPr lang="en-US" sz="1050">
                <a:latin typeface="Arial"/>
              </a:rPr>
              <a:t>In feugiat ipsum diam, eget euismod orci vulputate hendrerit. Vestibulum tempor pretium fermentum. Proin volutpat metus sit amet elit condimentum rutrum. Interdum et malesuada fames ac ante ipsum primis in faucibus. Nam efficitur tristique dolor eu tempus. Sed posuere dapibus nibh id tincidunt. Donec dictum velit vitae mi accumsan, ut sodales ligula elementum. Morbi congue sollicitudin cursus. Phasellus odio dui, blandit at volutpat suscipit, vestibulum in mauris. Proin eu lacinia turpis. Nulla vitae consectetur nunc. Mauris placerat massa et nisi facilisis, sed tempus velit aliquam. Suspendisse rutrum eu nibh ut ornare. Sed feugiat quis nunc nec lacinia.</a:t>
            </a:r>
          </a:p>
          <a:p>
            <a:pPr indent="0" algn="just">
              <a:lnSpc>
                <a:spcPts val="1224"/>
              </a:lnSpc>
            </a:pPr>
            <a:r>
              <a:rPr lang="en-US" sz="1050">
                <a:latin typeface="Arial"/>
              </a:rPr>
              <a:t>778-62-8144</a:t>
            </a:r>
          </a:p>
          <a:p>
            <a:pPr indent="0" algn="just">
              <a:lnSpc>
                <a:spcPts val="1224"/>
              </a:lnSpc>
            </a:pPr>
            <a:r>
              <a:rPr lang="en-US" sz="1050">
                <a:latin typeface="Arial"/>
              </a:rPr>
              <a:t>909-03-4642</a:t>
            </a:r>
          </a:p>
          <a:p>
            <a:pPr indent="0" algn="just">
              <a:lnSpc>
                <a:spcPts val="1224"/>
              </a:lnSpc>
            </a:pPr>
            <a:r>
              <a:rPr lang="en-US" sz="1050">
                <a:latin typeface="Arial"/>
              </a:rPr>
              <a:t>149-13-7317</a:t>
            </a:r>
          </a:p>
          <a:p>
            <a:pPr indent="0" algn="just">
              <a:lnSpc>
                <a:spcPts val="1224"/>
              </a:lnSpc>
            </a:pPr>
            <a:r>
              <a:rPr lang="en-US" sz="1050">
                <a:latin typeface="Arial"/>
              </a:rPr>
              <a:t>757-85-7495</a:t>
            </a:r>
          </a:p>
          <a:p>
            <a:pPr indent="0" algn="just">
              <a:lnSpc>
                <a:spcPts val="1224"/>
              </a:lnSpc>
            </a:pPr>
            <a:r>
              <a:rPr lang="en-US" sz="1050">
                <a:latin typeface="Arial"/>
              </a:rPr>
              <a:t>16325404</a:t>
            </a:r>
          </a:p>
          <a:p>
            <a:pPr indent="0" algn="just">
              <a:lnSpc>
                <a:spcPts val="1224"/>
              </a:lnSpc>
            </a:pPr>
            <a:r>
              <a:rPr lang="en-US" sz="1050">
                <a:latin typeface="Arial"/>
              </a:rPr>
              <a:t>70906649</a:t>
            </a:r>
          </a:p>
          <a:p>
            <a:pPr indent="0" algn="just">
              <a:lnSpc>
                <a:spcPts val="1224"/>
              </a:lnSpc>
            </a:pPr>
            <a:r>
              <a:rPr lang="en-US" sz="1050">
                <a:latin typeface="Arial"/>
              </a:rPr>
              <a:t>030 72 7381</a:t>
            </a:r>
          </a:p>
          <a:p>
            <a:pPr indent="0" algn="just">
              <a:lnSpc>
                <a:spcPts val="1224"/>
              </a:lnSpc>
              <a:spcAft>
                <a:spcPts val="630"/>
              </a:spcAft>
            </a:pPr>
            <a:r>
              <a:rPr lang="en-US" sz="1050">
                <a:latin typeface="Arial"/>
              </a:rPr>
              <a:t>Maecenas sit amet nulla sed velit bibendum varius. Mauris semper vestibulum nibh in rhoncus. Aenean vel quam bibendum, semper libero id, mattis justo. Morbi odio neque, feugiat non efficitur congue, pharetra vitae urna. Donec et maximus quam. Sed eget consectetur lectus. Integer quam nulla, accumsan ut molestie quis, mattis mollis sem. Sed porttitor sagittis tortor, eget molestie risus semper sit amet. In finibus urna at condimentum viverra. Pellentesque luctus vitae felis quis sollicitudin. Vestibulum egestas ipsum ante, vel auctor felis scelerisque ut. In hac habitasse platea dictumst. Sed pellentesque leo neque, sed sollicitudin est tempus quis. Aenean vel viverra enim.</a:t>
            </a:r>
          </a:p>
          <a:p>
            <a:pPr indent="0" algn="just">
              <a:spcAft>
                <a:spcPts val="210"/>
              </a:spcAft>
            </a:pPr>
            <a:r>
              <a:rPr lang="en-US" sz="1050">
                <a:latin typeface="Arial"/>
              </a:rPr>
              <a:t>CCN visa mastercard credit card</a:t>
            </a:r>
          </a:p>
          <a:p>
            <a:pPr indent="0" algn="just">
              <a:lnSpc>
                <a:spcPts val="1200"/>
              </a:lnSpc>
              <a:spcAft>
                <a:spcPts val="630"/>
              </a:spcAft>
            </a:pPr>
            <a:r>
              <a:rPr lang="en-US" sz="1050">
                <a:latin typeface="Arial"/>
              </a:rPr>
              <a:t>Fusce at aliquet lorem, eget lobortis magna. Phasellus a diam non turpis blandit convallis ut eget diam. Cras congue malesuada mauris ullamcorper tincidunt. Phasellus mi dui, vehicula sed arcu quis, sollicitudin mollis arcu. In a nibh elementum, viverra dui vitae, porttitor turpis. Sed urna risus, lobortis id placerat vehicula, ultrices ac diam. Vivamus eros nulla, scelerisque non nulla non, tempor facilisis dolor. In vehicula urna enim, a bibendum eros efficitur a. Donec et felis varius, gravida mi at, varius erat.</a:t>
            </a:r>
          </a:p>
          <a:p>
            <a:pPr marR="3941064" indent="0" algn="just">
              <a:lnSpc>
                <a:spcPts val="1248"/>
              </a:lnSpc>
              <a:spcAft>
                <a:spcPts val="1470"/>
              </a:spcAft>
            </a:pPr>
            <a:r>
              <a:rPr lang="en-US" sz="1050">
                <a:latin typeface="Arial"/>
              </a:rPr>
              <a:t>4360 0000 0100 0005 5555 3412 4444 1115 2222 4000 7000 0005</a:t>
            </a:r>
          </a:p>
        </p:txBody>
      </p:sp>
      <p:sp>
        <p:nvSpPr>
          <p:cNvPr id="3" name="Rectangle 2"/>
          <p:cNvSpPr/>
          <p:nvPr/>
        </p:nvSpPr>
        <p:spPr>
          <a:xfrm>
            <a:off x="1130808" y="8616696"/>
            <a:ext cx="5330952" cy="1082040"/>
          </a:xfrm>
          <a:prstGeom prst="rect">
            <a:avLst/>
          </a:prstGeom>
        </p:spPr>
        <p:txBody>
          <a:bodyPr lIns="0" tIns="0" rIns="0" bIns="0">
            <a:noAutofit/>
          </a:bodyPr>
          <a:lstStyle/>
          <a:p>
            <a:pPr indent="0" algn="just">
              <a:lnSpc>
                <a:spcPts val="1200"/>
              </a:lnSpc>
              <a:spcBef>
                <a:spcPts val="1470"/>
              </a:spcBef>
            </a:pPr>
            <a:r>
              <a:rPr lang="en-US" sz="1050">
                <a:latin typeface="Arial"/>
              </a:rPr>
              <a:t>Nulla facilisi. Cras id leo vulputate, luctus tellus vitae, placerat augue. Pellentesque molestie fermentum orci ac pharetra. Vivamus libero quam, volutpat vitae consequat ac, ornare vitae turpis. Nunc tristique neque vitae eros imperdiet, ac auctor metus fermentum. Nam tempor elementum tempor. Duis cursus bibendum nulla, nec commodo ante bibendum eget. Fusce ultricies quam et orci condimentum, vitae dictum nisi ultricies. Curabitur varius augue est, sit amet fringilla velit sollicitudin sed. Vestibulum sem ex, efficitur sed dui sit amet, porttitor eleifend lacus. Fusce tortor elit, tristique ac rhoncus in,</a:t>
            </a:r>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1124712" y="923544"/>
            <a:ext cx="5315712" cy="8677656"/>
          </a:xfrm>
          <a:prstGeom prst="rect">
            <a:avLst/>
          </a:prstGeom>
        </p:spPr>
        <p:txBody>
          <a:bodyPr lIns="0" tIns="0" rIns="0" bIns="0">
            <a:noAutofit/>
          </a:bodyPr>
          <a:lstStyle/>
          <a:p>
            <a:pPr indent="0" algn="just">
              <a:lnSpc>
                <a:spcPts val="1200"/>
              </a:lnSpc>
              <a:spcAft>
                <a:spcPts val="630"/>
              </a:spcAft>
            </a:pPr>
            <a:r>
              <a:rPr lang="en-US" sz="1050">
                <a:latin typeface="Arial"/>
              </a:rPr>
              <a:t>interdum non justo. Aenean est orci, ultricies sed molestie nec, condimentum consectetur purus.</a:t>
            </a:r>
          </a:p>
          <a:p>
            <a:pPr indent="0" algn="just">
              <a:lnSpc>
                <a:spcPts val="1200"/>
              </a:lnSpc>
              <a:spcAft>
                <a:spcPts val="630"/>
              </a:spcAft>
            </a:pPr>
            <a:r>
              <a:rPr lang="en-US" sz="1050">
                <a:latin typeface="Arial"/>
              </a:rPr>
              <a:t>Nullam metus urna, elementum ac magna sed, blandit cursus elit. Vivamus bibendum nec nunc id sollicitudin. Phasellus blandit facilisis ligula eu condimentum. Etiam a blandit nulla. Etiam pretium ornare leo vel tempor. Integer sem lacus, pretium vitae sapien non, porttitor lobortis nisl. Integer congue maximus leo at laoreet. Nunc eget vehicula lectus, sed bibendum sapien. Nam iaculis nulla at enim commodo posuere. Quisque vel vehicula nunc. Maecenas ex felis, tincidunt a fringilla non, lobortis eu metus. Duis mollis nunc lorem, vitae fermentum nisi tincidunt ut.</a:t>
            </a:r>
          </a:p>
          <a:p>
            <a:pPr indent="0" algn="just">
              <a:lnSpc>
                <a:spcPts val="1200"/>
              </a:lnSpc>
              <a:spcAft>
                <a:spcPts val="630"/>
              </a:spcAft>
            </a:pPr>
            <a:r>
              <a:rPr lang="en-US" sz="1050">
                <a:latin typeface="Arial"/>
              </a:rPr>
              <a:t>Curabitur ut mattis risus, tempor lacinia lorem. Aliquam sollicitudin lorem malesuada, ornare dolor eget, egestas libero. Suspendisse potenti. Donec tempus mauris at dignissim lacinia. Vestibulum mollis eget ante non sollicitudin. Nunc nec consectetur velit. Donec pharetra finibus metus non mollis. Sed congue diam ac luctus tincidunt. Nam rutrum justo nec nibh viverra bibendum. Curabitur convallis convallis metus eu facilisis.</a:t>
            </a:r>
          </a:p>
          <a:p>
            <a:pPr indent="0" algn="just">
              <a:lnSpc>
                <a:spcPts val="1200"/>
              </a:lnSpc>
              <a:spcAft>
                <a:spcPts val="630"/>
              </a:spcAft>
            </a:pPr>
            <a:r>
              <a:rPr lang="en-US" sz="1050">
                <a:latin typeface="Arial"/>
              </a:rPr>
              <a:t>Quisque sed convallis arcu. Vivamus egestas nunc eget efficitur sodales. Suspendisse at pellentesque libero, vel tincidunt massa. Etiam maximus nibh non erat imperdiet, sed interdum diam semper. In porta, libero sed consectetur tempus, urna lacus convallis libero, ac pharetra magna leo ut justo. Fusce ut bibendum erat, ac faucibus odio. Aliquam consequat sem non nulla porta varius. Donec ac nisi non nulla varius aliquam ut nec risus. Fusce posuere consequat lorem nec vehicula. Donec ut purus sed nisl sagittis semper sed sit amet nunc. Fusce nec mauris nunc. Nam massa est, vehicula eget commodo nec, dapibus porta ligula. Vestibulum gravida nisl sit amet mauris tempus vestibulum.</a:t>
            </a:r>
          </a:p>
          <a:p>
            <a:pPr indent="0" algn="just">
              <a:lnSpc>
                <a:spcPts val="1200"/>
              </a:lnSpc>
              <a:spcAft>
                <a:spcPts val="630"/>
              </a:spcAft>
            </a:pPr>
            <a:r>
              <a:rPr lang="en-US" sz="1050">
                <a:latin typeface="Arial"/>
              </a:rPr>
              <a:t>Aliquam at est feugiat, dapibus tortor at, convallis mauris. Aenean posuere odio vel tellus iaculis, sodales tristique massa placerat. Nam quis luctus eros. Pellentesque congue nisi in ante consequat vehicula. Curabitur fermentum massa sed lectus tempor, ac hendrerit mauris sollicitudin. Cras rutrum sagittis ipsum, non mattis orci. Maecenas dignissim lectus nisl, vitae tristique lectus mollis vel. Pellentesque sodales, leo sed fermentum iaculis, lectus ligula feugiat urna, id vestibulum felis elit quis massa. Sed auctor, ligula luctus semper elementum, tortor urna gravida dui, non accumsan mauris elit quis risus. Lorem ipsum dolor sit amet, consectetur adipiscing elit. Praesent id est sed massa pharetra vulputate. Interdum et malesuada fames ac ante ipsum primis in faucibus. Praesent turpis justo, eleifend ut dui id, finibus tempor ipsum. Pellentesque gravida sem non facilisis dictum.</a:t>
            </a:r>
          </a:p>
          <a:p>
            <a:pPr indent="0" algn="just">
              <a:lnSpc>
                <a:spcPts val="1200"/>
              </a:lnSpc>
              <a:spcAft>
                <a:spcPts val="630"/>
              </a:spcAft>
            </a:pPr>
            <a:r>
              <a:rPr lang="en-US" sz="1050">
                <a:latin typeface="Arial"/>
              </a:rPr>
              <a:t>Mauris laoreet pharetra metus nec ornare. Nunc varius in ipsum a semper. Mauris in rhoncus lorem, aliquet dignissim ex. Maecenas eleifend viverra nunc, id faucibus lorem tristique quis. Mauris id velit enim. Phasellus vitae urna velit. Integer quis arcu molestie, feugiat lorem fringilla, blandit lectus. Pellentesque tempor turpis quis tellus interdum, et aliquam urna tempus. Vivamus quis ante pretium, ornare nisi sed, sodales enim. Pellentesque vel laoreet nibh. Cras est arcu, fermentum sit amet vestibulum in, malesuada nec elit. Mauris rutrum odio et orci accumsan lacinia. In viverra vestibulum sem ullamcorper hendrerit. Vivamus a nibh non enim maximus faucibus id ac diam.</a:t>
            </a:r>
          </a:p>
          <a:p>
            <a:pPr indent="0" algn="just">
              <a:lnSpc>
                <a:spcPts val="1200"/>
              </a:lnSpc>
              <a:spcAft>
                <a:spcPts val="630"/>
              </a:spcAft>
            </a:pPr>
            <a:r>
              <a:rPr lang="en-US" sz="1050">
                <a:latin typeface="Arial"/>
              </a:rPr>
              <a:t>Pellentesque vulputate lobortis ornare. Proin maximus enim tincidunt diam tristique suscipit. Etiam nec facilisis ante, nec commodo enim. Fusce convallis ullamcorper urna ac hendrerit. Pellentesque rutrum, felis at porta convallis, lorem elit suscipit nisl, faucibus consectetur neque sapien nec risus. Curabitur nec nisi id nunc tristique pulvinar quis nec purus. Cras non magna feugiat metus accumsan sodales sed ac arcu. Ut vel blandit turpis. Integer pellentesque magna diam, sed iaculis libero malesuada et.</a:t>
            </a:r>
          </a:p>
          <a:p>
            <a:pPr indent="0" algn="just">
              <a:lnSpc>
                <a:spcPts val="1200"/>
              </a:lnSpc>
            </a:pPr>
            <a:r>
              <a:rPr lang="en-US" sz="1050">
                <a:latin typeface="Arial"/>
              </a:rPr>
              <a:t>Aenean ultrices feugiat purus, ut consequat justo cursus nec. Praesent blandit consequat sapien sit amet euismod. Morbi eu tellus justo. Curabitur dictum faucibus dolor eget</a:t>
            </a:r>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1118616" y="923544"/>
            <a:ext cx="5343144" cy="8820912"/>
          </a:xfrm>
          <a:prstGeom prst="rect">
            <a:avLst/>
          </a:prstGeom>
        </p:spPr>
        <p:txBody>
          <a:bodyPr lIns="0" tIns="0" rIns="0" bIns="0">
            <a:noAutofit/>
          </a:bodyPr>
          <a:lstStyle/>
          <a:p>
            <a:pPr indent="0" algn="just">
              <a:lnSpc>
                <a:spcPts val="1200"/>
              </a:lnSpc>
              <a:spcAft>
                <a:spcPts val="630"/>
              </a:spcAft>
            </a:pPr>
            <a:r>
              <a:rPr lang="en-US" sz="1050">
                <a:latin typeface="Arial"/>
              </a:rPr>
              <a:t>fermentum. Aliquam erat volutpat. Aenean vel justo sed felis mollis porttitor. Aenean vel metus et metus lacinia lacinia.</a:t>
            </a:r>
          </a:p>
          <a:p>
            <a:pPr indent="0" algn="just">
              <a:lnSpc>
                <a:spcPts val="1200"/>
              </a:lnSpc>
              <a:spcAft>
                <a:spcPts val="630"/>
              </a:spcAft>
            </a:pPr>
            <a:r>
              <a:rPr lang="en-US" sz="1050">
                <a:latin typeface="Arial"/>
              </a:rPr>
              <a:t>Phasellus tempor felis arcu, quis rutrum eros fermentum eget. Fusce tincidunt urna ornare metus tincidunt bibendum. Vestibulum aliquam malesuada nulla, quis facilisis orci. Vestibulum euismod pulvinar fringilla. Mauris in rutrum lacus. Nam pretium efficitur congue. Nunc lacus velit, tristique eget dapibus vel, varius non magna. Nam blandit dapibus felis a sollicitudin. Vestibulum et sodales magna. Duis non diam sit amet tortor euismod commodo et eu lorem. Fusce blandit nulla id urna imperdiet, sed tincidunt sapien tristique. Integer varius varius nisi, a imperdiet nisi aliquam a. Praesent facilisis lacinia urna ut maximus.</a:t>
            </a:r>
          </a:p>
          <a:p>
            <a:pPr indent="0" algn="just">
              <a:lnSpc>
                <a:spcPts val="1200"/>
              </a:lnSpc>
              <a:spcAft>
                <a:spcPts val="630"/>
              </a:spcAft>
            </a:pPr>
            <a:r>
              <a:rPr lang="en-US" sz="1050">
                <a:latin typeface="Arial"/>
              </a:rPr>
              <a:t>Donec vulputate lorem in nulla fermentum, nec faucibus felis lacinia. Donec at pellentesque massa. Nullam at felis laoreet, lobortis justo in, commodo tortor. Nam luctus vulputate tellus vitae vehicula. Fusce non neque at lacus fermentum ultrices id vitae risus. Nulla felis leo, fermentum at justo non, euismod facilisis lacus. Nulla facilisi. Mauris pharetra nisi a tortor lobortis pharetra vel eu mauris. Cras tempus mauris ut magna egestas rhoncus. Aenean mollis diam nec fermentum fermentum. Cras eget nunc non neque ornare pharetra. Proin bibendum ligula a massa semper eleifend.</a:t>
            </a:r>
          </a:p>
          <a:p>
            <a:pPr indent="0" algn="just">
              <a:lnSpc>
                <a:spcPts val="1200"/>
              </a:lnSpc>
              <a:spcAft>
                <a:spcPts val="630"/>
              </a:spcAft>
            </a:pPr>
            <a:r>
              <a:rPr lang="en-US" sz="1050">
                <a:latin typeface="Arial"/>
              </a:rPr>
              <a:t>Morbi nec erat interdum, vulputate nisi sit amet, auctor sapien. Sed urna ipsum, gravida quis nisi ac, aliquam viverra eros. Fusce ullamcorper metus condimentum iaculis aliquam. Phasellus aliquet consequat sollicitudin. Curabitur nec sodales dui. Curabitur at tortor vitae lectus pellentesque pulvinar nec iaculis dolor. Sed suscipit felis ligula, eget dapibus ipsum porttitor sed. Donec at tellus sed nisi fringilla volutpat eu vel diam. Cras scelerisque commodo velit. In maximus quam vel purus aliquam consequat. Phasellus gravida pulvinar molestie. Ut rhoncus rutrum pharetra.</a:t>
            </a:r>
          </a:p>
          <a:p>
            <a:pPr indent="0" algn="just">
              <a:lnSpc>
                <a:spcPts val="1200"/>
              </a:lnSpc>
              <a:spcAft>
                <a:spcPts val="630"/>
              </a:spcAft>
            </a:pPr>
            <a:r>
              <a:rPr lang="en-US" sz="1050">
                <a:latin typeface="Arial"/>
              </a:rPr>
              <a:t>Nunc in tristique dui. Duis sit amet urna non ante auctor mollis. Donec sed nisl consectetur, ultrices massa eu, aliquam odio. Aenean posuere vehicula pharetra. Curabitur eu volutpat tellus, nec mattis lectus. Etiam sodales mattis neque, ac sodales ligula porttitor sed. In hendrerit dictum tristique. Proin nisi leo, eleifend nec finibus non, malesuada in eros. Ut faucibus lectus ac quam ultrices mollis. Nulla feugiat nisl nulla, sed pulvinar tellus lacinia sed.</a:t>
            </a:r>
          </a:p>
          <a:p>
            <a:pPr indent="0" algn="just">
              <a:lnSpc>
                <a:spcPts val="1200"/>
              </a:lnSpc>
              <a:spcAft>
                <a:spcPts val="630"/>
              </a:spcAft>
            </a:pPr>
            <a:r>
              <a:rPr lang="en-US" sz="1050">
                <a:latin typeface="Arial"/>
              </a:rPr>
              <a:t>Pellentesque vitae leo neque. Fusce sit amet pretium diam. Phasellus a semper nunc. Duis ut nisi mollis, aliquet lacus sit amet, molestie leo. Pellentesque sit amet sollicitudin ante. Sed lacinia ultricies nunc sed commodo. Nam sit amet enim in metus auctor tristique.</a:t>
            </a:r>
          </a:p>
          <a:p>
            <a:pPr indent="0" algn="just">
              <a:lnSpc>
                <a:spcPts val="1200"/>
              </a:lnSpc>
              <a:spcAft>
                <a:spcPts val="630"/>
              </a:spcAft>
            </a:pPr>
            <a:r>
              <a:rPr lang="en-US" sz="1050">
                <a:latin typeface="Arial"/>
              </a:rPr>
              <a:t>Interdum et malesuada fames ac ante ipsum primis in faucibus. Maecenas egestas luctus arcu, eget pulvinar purus. Integer hendrerit at magna sed euismod. Maecenas elementum a ex ut imperdiet. Donec maximus, est a sodales tincidunt, ex sapien mollis justo, et lacinia libero risus non nulla. In fermentum tortor a massa commodo, a condimentum nisi venenatis. Mauris vulputate risus id orci aliquam efficitur. Maecenas ut pharetra risus. Etiam in est iaculis, maximus tortor vitae, accumsan sapien.</a:t>
            </a:r>
          </a:p>
          <a:p>
            <a:pPr indent="0" algn="just">
              <a:lnSpc>
                <a:spcPts val="1200"/>
              </a:lnSpc>
              <a:spcAft>
                <a:spcPts val="630"/>
              </a:spcAft>
            </a:pPr>
            <a:r>
              <a:rPr lang="en-US" sz="1050">
                <a:latin typeface="Arial"/>
              </a:rPr>
              <a:t>Integer turpis diam, laoreet in libero et, tempus aliquam sapien. Donec aliquet metus in lorem faucibus sagittis. Integer commodo elementum dui eu luctus. Nullam eu justo quis diam hendrerit efficitur varius tristique risus. Sed nec suscipit tellus. Vivamus at purus eget felis faucibus viverra vel in quam. Duis arcu ex, ornare ut condimentum id, gravida a nunc. Pellentesque habitant morbi tristique senectus et netus et malesuada fames ac turpis egestas. Pellentesque pulvinar, justo ac aliquam commodo, ante mauris condimentum sapien, ac sollicitudin leo sapien et sem. Curabitur ornare orci sit amet diam lobortis mollis. Phasellus congue ipsum a magna congue, sed efficitur ligula rutrum.</a:t>
            </a:r>
          </a:p>
          <a:p>
            <a:pPr indent="0" algn="just">
              <a:lnSpc>
                <a:spcPts val="1200"/>
              </a:lnSpc>
            </a:pPr>
            <a:r>
              <a:rPr lang="en-US" sz="1050">
                <a:latin typeface="Arial"/>
              </a:rPr>
              <a:t>Duis in venenatis risus. Morbi dictum nulla in risus egestas, quis iaculis est tincidunt. Vestibulum ante ipsum primis in faucibus orci luctus et ultrices posuere cubilia curae;</a:t>
            </a:r>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1118616" y="923544"/>
            <a:ext cx="5340096" cy="8833104"/>
          </a:xfrm>
          <a:prstGeom prst="rect">
            <a:avLst/>
          </a:prstGeom>
        </p:spPr>
        <p:txBody>
          <a:bodyPr lIns="0" tIns="0" rIns="0" bIns="0">
            <a:noAutofit/>
          </a:bodyPr>
          <a:lstStyle/>
          <a:p>
            <a:pPr indent="0" algn="just">
              <a:lnSpc>
                <a:spcPts val="1200"/>
              </a:lnSpc>
              <a:spcAft>
                <a:spcPts val="630"/>
              </a:spcAft>
            </a:pPr>
            <a:r>
              <a:rPr lang="en-US" sz="1050">
                <a:latin typeface="Arial"/>
              </a:rPr>
              <a:t>Nulla quis tempus magna. Proin quis dui vel massa finibus vehicula. Etiam quis urna eu quam placerat ornare ac non diam. Quisque eu justo ut odio convallis lacinia sit amet quis urna. Nam dictum nec dolor eget tempus. Quisque in tellus id metus condimentum feugiat tempus quis lacus.</a:t>
            </a:r>
          </a:p>
          <a:p>
            <a:pPr indent="0" algn="just">
              <a:lnSpc>
                <a:spcPts val="1200"/>
              </a:lnSpc>
              <a:spcAft>
                <a:spcPts val="630"/>
              </a:spcAft>
            </a:pPr>
            <a:r>
              <a:rPr lang="en-US" sz="1050">
                <a:latin typeface="Arial"/>
              </a:rPr>
              <a:t>Sed eu condimentum mi. Donec maximus, nunc nec ullamcorper rutrum, diam dolor aliquam sapien, sit amet congue orci ex vel massa. Curabitur imperdiet metus non massa tincidunt suscipit. Praesent ut euismod eros. Vivamus purus nunc, convallis quis ornare id, ullamcorper eget tellus. Pellentesque habitant morbi tristique senectus et netus et malesuada fames ac turpis egestas. Lorem ipsum dolor sit amet, consectetur adipiscing elit. Vestibulum elementum aliquam neque id scelerisque. Pellentesque diam enim, mollis vitae bibendum eu, condimentum nec lectus. Curabitur porta elementum vestibulum. Nam hendrerit dui sed tincidunt posuere. Aenean venenatis, arcu ac pulvinar feugiat, diam ipsum porta odio, nec dignissim ex risus vitae leo. Phasellus sed diam sed risus pulvinar pulvinar sit amet non dolor. Sed quis est a metus convallis commodo. Vivamus lobortis efficitur quam sit amet venenatis.</a:t>
            </a:r>
          </a:p>
          <a:p>
            <a:pPr indent="0" algn="just">
              <a:lnSpc>
                <a:spcPts val="1200"/>
              </a:lnSpc>
              <a:spcAft>
                <a:spcPts val="630"/>
              </a:spcAft>
            </a:pPr>
            <a:r>
              <a:rPr lang="en-US" sz="1050">
                <a:latin typeface="Arial"/>
              </a:rPr>
              <a:t>Vestibulum faucibus sodales mauris, ut scelerisque lectus lobortis quis. Integer id ultricies risus, in euismod ante. Duis urna enim, semper a nibh sit amet, fermentum lobortis neque. Sed nulla eros, feugiat finibus metus vitae, iaculis egestas est. Vivamus nec turpis quis massa volutpat facilisis ut a nisi. Praesent tincidunt cursus magna et tempus. Donec hendrerit ultricies orci at facilisis. Vivamus maximus ipsum in consectetur euismod. Maecenas ut nulla nec augue tempus tempus. Sed ornare nibh dolor, eget placerat turpis vulputate eu. Duis ut scelerisque mi, eget iaculis erat. Donec ut arcu tellus. Donec dignissim magna ut lacinia tempus. Integer tristique blandit hendrerit. Quisque purus nulla, rhoncus vitae eros et, pulvinar condimentum odio.</a:t>
            </a:r>
          </a:p>
          <a:p>
            <a:pPr indent="0" algn="just">
              <a:lnSpc>
                <a:spcPts val="1200"/>
              </a:lnSpc>
              <a:spcAft>
                <a:spcPts val="630"/>
              </a:spcAft>
            </a:pPr>
            <a:r>
              <a:rPr lang="en-US" sz="1050">
                <a:latin typeface="Arial"/>
              </a:rPr>
              <a:t>Etiam pellentesque vehicula mi, a elementum lacus volutpat tincidunt. Duis sed diam volutpat tortor hendrerit tincidunt sed in dui. Nulla facilisi. Curabitur consequat elementum sem, in volutpat enim sagittis ac. Aliquam commodo nunc id luctus condimentum. Vestibulum quis enim lectus. Proin venenatis sem a risus vulputate porta. Duis sem justo, volutpat sit amet condimentum eu, pharetra in lectus. Pellentesque consequat tellus leo, elementum egestas nisi efficitur eget. Nunc condimentum id urna ut facilisis.</a:t>
            </a:r>
          </a:p>
          <a:p>
            <a:pPr indent="0" algn="just">
              <a:lnSpc>
                <a:spcPts val="1200"/>
              </a:lnSpc>
              <a:spcAft>
                <a:spcPts val="630"/>
              </a:spcAft>
            </a:pPr>
            <a:r>
              <a:rPr lang="en-US" sz="1050">
                <a:latin typeface="Arial"/>
              </a:rPr>
              <a:t>Duis posuere lectus ut ex vehicula sodales. Aenean vel sagittis nulla, at bibendum lacus. Vivamus facilisis placerat elementum. Praesent rhoncus rutrum sapien, non pretium erat convallis vel. Donec ultrices hendrerit justo, a eleifend risus aliquet eget. Proin non mauris lacus. Sed aliquam sapien tortor, id bibendum est tincidunt nec. Integer eget molestie tortor. Praesent faucibus tortor at tellus rhoncus tempus. Cras quis risus accumsan, venenatis eros non, facilisis mauris. Morbi et elit est. Donec porttitor magna in molestie blandit. Fusce tellus nulla, tincidunt sit amet est vel, auctor rutrum dui. Sed in mi dapibus nunc convallis pretium.</a:t>
            </a:r>
          </a:p>
          <a:p>
            <a:pPr indent="0" algn="just">
              <a:lnSpc>
                <a:spcPts val="1200"/>
              </a:lnSpc>
              <a:spcAft>
                <a:spcPts val="630"/>
              </a:spcAft>
            </a:pPr>
            <a:r>
              <a:rPr lang="en-US" sz="1050">
                <a:latin typeface="Arial"/>
              </a:rPr>
              <a:t>Phasellus vitae ipsum quam. Fusce rhoncus, lacus sit amet eleifend tristique, est sem pretium dolor, in facilisis est turpis et nunc. Donec a nulla justo. Etiam luctus, mi sit amet tempor aliquet, felis magna malesuada tortor, a dictum dolor risus ut mi. Aliquam erat volutpat. Donec nisl erat, laoreet a aliquam eu, cursus eu libero. Aliquam non fringilla arcu. Nam vel justo tincidunt, imperdiet mauris in, dapibus arcu.</a:t>
            </a:r>
          </a:p>
          <a:p>
            <a:pPr indent="0" algn="just">
              <a:lnSpc>
                <a:spcPts val="1200"/>
              </a:lnSpc>
              <a:spcAft>
                <a:spcPts val="630"/>
              </a:spcAft>
            </a:pPr>
            <a:r>
              <a:rPr lang="en-US" sz="1050">
                <a:latin typeface="Arial"/>
              </a:rPr>
              <a:t>Curabitur id quam a elit ornare volutpat. Donec sed libero dignissim, rhoncus magna et, ullamcorper purus. Maecenas tempus orci a dui porta aliquet ut non nisl. Nullam ultricies, justo eu scelerisque mollis, urna velit aliquam nulla, quis ultrices sem est sit amet diam. Aliquam congue luctus tortor id fermentum. Vestibulum porttitor sed leo a volutpat. Vivamus feugiat ultrices aliquet.</a:t>
            </a:r>
          </a:p>
          <a:p>
            <a:pPr indent="0" algn="just">
              <a:lnSpc>
                <a:spcPts val="1200"/>
              </a:lnSpc>
            </a:pPr>
            <a:r>
              <a:rPr lang="en-US" sz="1050">
                <a:latin typeface="Arial"/>
              </a:rPr>
              <a:t>Morbi quis fermentum quam. Aenean a odio ipsum. Integer sed auctor felis, id tincidunt mauris. Suspendisse congue, arcu in mollis elementum, lacus risus molestie nisl, et tristique mauris justo eget neque. Praesent gravida ultricies sapien, dignissim ultrices</a:t>
            </a:r>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1118616" y="923544"/>
            <a:ext cx="5343144" cy="8534400"/>
          </a:xfrm>
          <a:prstGeom prst="rect">
            <a:avLst/>
          </a:prstGeom>
        </p:spPr>
        <p:txBody>
          <a:bodyPr lIns="0" tIns="0" rIns="0" bIns="0">
            <a:noAutofit/>
          </a:bodyPr>
          <a:lstStyle/>
          <a:p>
            <a:pPr indent="0" algn="just">
              <a:lnSpc>
                <a:spcPts val="1200"/>
              </a:lnSpc>
              <a:spcAft>
                <a:spcPts val="630"/>
              </a:spcAft>
            </a:pPr>
            <a:r>
              <a:rPr lang="en-US" sz="1050">
                <a:latin typeface="Arial"/>
              </a:rPr>
              <a:t>risus congue non. Cras viverra ac felis eleifend fermentum. Integer tempor nec quam sed rhoncus. Nullam malesuada erat nisi, eu fringilla enim semper eu. Proin felis tellus, suscipit vitae commodo sed, cursus eu augue. Mauris vehicula aliquam quam, quis porta nisl cursus a. Nulla imperdiet nulla a fermentum lobortis.</a:t>
            </a:r>
          </a:p>
          <a:p>
            <a:pPr indent="0" algn="just">
              <a:lnSpc>
                <a:spcPts val="1200"/>
              </a:lnSpc>
              <a:spcAft>
                <a:spcPts val="630"/>
              </a:spcAft>
            </a:pPr>
            <a:r>
              <a:rPr lang="en-US" sz="1050">
                <a:latin typeface="Arial"/>
              </a:rPr>
              <a:t>Ut viverra vulputate sapien sed laoreet. Nulla facilisi. Cras fringilla nisi mi, vel sodales tellus mollis eu. Vestibulum elit leo, tempus in lacinia fringilla, convallis sed velit. Curabitur nec tempor metus, porta tincidunt metus. Quisque libero libero, rutrum et massa eu, placerat lobortis velit. Donec lobortis nunc non ligula aliquet mollis. Proin vestibulum egestas congue. Nunc venenatis iaculis sem eu scelerisque. Nam dapibus ac velit vitae malesuada. Cras elementum orci sit amet urna dapibus pellentesque. Suspendisse convallis felis ante, eu interdum leo cursus a.</a:t>
            </a:r>
          </a:p>
          <a:p>
            <a:pPr indent="0" algn="just">
              <a:lnSpc>
                <a:spcPts val="1200"/>
              </a:lnSpc>
              <a:spcAft>
                <a:spcPts val="630"/>
              </a:spcAft>
            </a:pPr>
            <a:r>
              <a:rPr lang="en-US" sz="1050">
                <a:latin typeface="Arial"/>
              </a:rPr>
              <a:t>Curabitur id dolor pellentesque, volutpat dui sed, rhoncus ex. Pellentesque id placerat dui. Cras porttitor nunc ut dolor lacinia, nec laoreet urna eleifend. Nulla sit amet ante mollis, pretium ligula quis, convallis sem. Quisque eu lacus dictum, vestibulum ante ut, ultricies lacus. Suspendisse gravida eros et elit finibus posuere. Aenean ultrices risus mauris, nec viverra felis imperdiet non. Suspendisse vel sagittis risus. Nullam sed erat faucibus, scelerisque quam sed, suscipit arcu. Vestibulum magna justo, vulputate in fermentum fringilla, viverra sit amet elit. Maecenas aliquet ultrices sapien, a tincidunt elit vehicula quis. Phasellus quis nunc vel felis ultrices tincidunt ut scelerisque massa. Vivamus porttitor semper lacus, et consectetur ligula.</a:t>
            </a:r>
          </a:p>
          <a:p>
            <a:pPr indent="0" algn="just">
              <a:lnSpc>
                <a:spcPts val="1200"/>
              </a:lnSpc>
              <a:spcAft>
                <a:spcPts val="630"/>
              </a:spcAft>
            </a:pPr>
            <a:r>
              <a:rPr lang="en-US" sz="1050">
                <a:latin typeface="Arial"/>
              </a:rPr>
              <a:t>Nullam ante ipsum, lobortis at dui pretium, dapibus molestie lorem. Etiam eget semper risus, non cursus orci. In nisl purus, elementum condimentum maximus sit amet, maximus id turpis. Aliquam vel erat in neque egestas pharetra eget semper ante. Praesent interdum gravida bibendum. Suspendisse potenti. Fusce risus libero, sodales vitae urna quis, ultrices aliquam nisl. Nunc sit amet sagittis mauris, et aliquet tortor. Pellentesque tortor tellus, hendrerit ac fringilla id, placerat ultrices nisi. Integer tristique elit justo, non auctor urna cursus a. Pellentesque et cursus tortor, sit amet finibus lacus. Sed est justo, vestibulum quis purus vitae, lacinia hendrerit elit. Vivamus metus massa, aliquet et tempor a, consectetur ut arcu. Nunc non elementum sapien, a consequat neque. Mauris feugiat, mi at tincidunt venenatis, dui enim sagittis neque, quis vulputate velit magna ac enim. Mauris aliquam mauris sed pulvinar mattis.</a:t>
            </a:r>
          </a:p>
          <a:p>
            <a:pPr indent="0" algn="just">
              <a:lnSpc>
                <a:spcPts val="1200"/>
              </a:lnSpc>
              <a:spcAft>
                <a:spcPts val="630"/>
              </a:spcAft>
            </a:pPr>
            <a:r>
              <a:rPr lang="en-US" sz="1050">
                <a:latin typeface="Arial"/>
              </a:rPr>
              <a:t>Vivamus gravida at augue vestibulum faucibus. Integer posuere purus quis arcu commodo tristique. Vivamus fermentum rutrum tortor nec cursus. Phasellus convallis scelerisque tortor, non feugiat enim cursus vel. Etiam eu urna sed lorem rhoncus bibendum non auctor eros. Phasellus posuere, est ut bibendum bibendum, erat metus dapibus leo, vel porttitor mi lectus sodales urna. Pellentesque habitant morbi tristique senectus et netus et malesuada fames ac turpis egestas.</a:t>
            </a:r>
          </a:p>
          <a:p>
            <a:pPr indent="0" algn="just">
              <a:lnSpc>
                <a:spcPts val="1200"/>
              </a:lnSpc>
              <a:spcAft>
                <a:spcPts val="630"/>
              </a:spcAft>
            </a:pPr>
            <a:r>
              <a:rPr lang="en-US" sz="1050">
                <a:latin typeface="Arial"/>
              </a:rPr>
              <a:t>Aenean blandit eget tellus in lacinia. Praesent eget felis vitae neque ultricies faucibus. Nam facilisis magna et elementum ullamcorper. Quisque justo augue, bibendum vitae magna non, pharetra varius enim. Nunc justo purus, sollicitudin vel viverra nec, interdum id ipsum. Praesent venenatis hendrerit mauris, non porttitor turpis dignissim eget. Cras justo elit, viverra eu feugiat non, semper eget orci. Vestibulum pellentesque arcu ac ex euismod ultricies. Integer euismod felis ipsum, at accumsan sem mollis non.</a:t>
            </a:r>
          </a:p>
          <a:p>
            <a:pPr indent="0" algn="just">
              <a:lnSpc>
                <a:spcPts val="1200"/>
              </a:lnSpc>
            </a:pPr>
            <a:r>
              <a:rPr lang="en-US" sz="1050">
                <a:latin typeface="Arial"/>
              </a:rPr>
              <a:t>Maecenas vehicula, tortor sit amet vehicula blandit, ex lectus lacinia mauris, eget accumsan tellus urna at ligula. Aenean id ornare risus, eu vestibulum purus. Suspendisse cursus urna a commodo consequat. Aliquam ligula mi, sagittis eu nunc at, sagittis vulputate leo. Pellentesque habitant morbi tristique senectus et netus et malesuada fames ac turpis egestas. Donec ut porta mi. Nulla vestibulum faucibus mi, varius congue orci faucibus sed. Donec tempus varius massa, sed finibus orci maximus vel. Proin eleifend quis ipsum et faucibus. Praesent maximus eget enim sit amet porttitor.</a:t>
            </a:r>
          </a:p>
        </p:txBody>
      </p:sp>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1124712" y="923544"/>
            <a:ext cx="5337048" cy="8842248"/>
          </a:xfrm>
          <a:prstGeom prst="rect">
            <a:avLst/>
          </a:prstGeom>
        </p:spPr>
        <p:txBody>
          <a:bodyPr lIns="0" tIns="0" rIns="0" bIns="0">
            <a:noAutofit/>
          </a:bodyPr>
          <a:lstStyle/>
          <a:p>
            <a:pPr indent="0" algn="just">
              <a:lnSpc>
                <a:spcPts val="1200"/>
              </a:lnSpc>
              <a:spcAft>
                <a:spcPts val="630"/>
              </a:spcAft>
            </a:pPr>
            <a:r>
              <a:rPr lang="en-US" sz="1050">
                <a:latin typeface="Arial"/>
              </a:rPr>
              <a:t>Sed massa nunc, posuere pulvinar tellus vel, bibendum maximus erat. Proin non lacinia est. Donec sollicitudin hendrerit justo eu suscipit. Donec feugiat enim vitae sem aliquet cursus. Curabitur ornare dolor eu elit imperdiet commodo. Curabitur molestie tempor augue, a pretium lorem auctor eu. Vivamus auctor egestas mauris nec bibendum. Nam dapibus eget nisi elementum dignissim. Ut molestie libero tellus, vel placerat nisi semper sed. Morbi mollis arcu velit, ut feugiat leo sollicitudin ac. Curabitur libero sapien, rhoncus in nulla vitae, ullamcorper egestas dolor. Nam vel nisi urna. Suspendisse faucibus viverra mattis. Aenean libero mi, pulvinar sed neque a, vulputate blandit turpis. Duis dictum aliquam velit, et rutrum mauris accumsan in. Morbi ut volutpat dolor.</a:t>
            </a:r>
          </a:p>
          <a:p>
            <a:pPr indent="0" algn="just">
              <a:lnSpc>
                <a:spcPts val="1200"/>
              </a:lnSpc>
              <a:spcAft>
                <a:spcPts val="630"/>
              </a:spcAft>
            </a:pPr>
            <a:r>
              <a:rPr lang="en-US" sz="1050">
                <a:latin typeface="Arial"/>
              </a:rPr>
              <a:t>Nam viverra diam vitae tellus ultrices fringilla. Morbi posuere tristique ligula, sed elementum ligula pulvinar id. Sed ornare posuere ex ac condimentum. Suspendisse in erat in nunc posuere consequat. Fusce laoreet sem mollis erat rutrum vehicula quis eget est. Aenean ac tempor neque. Curabitur ut ligula eget nisi tristique rutrum. Duis molestie ut velit ac porttitor. Integer egestas, nunc quis ullamcorper venenatis, quam dolor elementum nisi, ac euismod ex libero et nisl. Aliquam euismod elementum scelerisque. Aliquam id risus eget velit commodo pulvinar. Curabitur non libero consectetur, dignissim sem sit amet, consequat erat. Morbi vestibulum erat in lorem vehicula, ac gravida dui varius. Duis dictum augue nibh, sed efficitur est volutpat id. Sed mattis ante purus, vel imperdiet urna bibendum gravida. Phasellus libero lorem, varius a hendrerit eget, elementum in justo.</a:t>
            </a:r>
          </a:p>
          <a:p>
            <a:pPr indent="0" algn="just">
              <a:lnSpc>
                <a:spcPts val="1200"/>
              </a:lnSpc>
              <a:spcAft>
                <a:spcPts val="630"/>
              </a:spcAft>
            </a:pPr>
            <a:r>
              <a:rPr lang="en-US" sz="1050">
                <a:latin typeface="Arial"/>
              </a:rPr>
              <a:t>Sed lobortis, justo commodo pellentesque faucibus, arcu magna pellentesque lectus, vitae mollis nisl magna non turpis. Integer sagittis consectetur ante, sed gravida tortor. Sed id ipsum eu justo rhoncus rhoncus. Donec mollis dolor vitae lorem pellentesque, quis efficitur velit congue. Proin congue vulputate ipsum. Vestibulum ante ipsum primis in faucibus orci luctus et ultrices posuere cubilia curae; Nullam id diam volutpat, tempor augue vitae, dignissim nunc. Morbi ut nibh ante. Quisque vestibulum consequat porta. Nunc non augue ut ante commodo elementum. Donec purus ipsum, lobortis sed viverra auctor, placerat et lacus. Donec tristique sem sed nisi hendrerit ultrices. Mauris et tincidunt elit, at euismod ante. Cras facilisis quam eget ante posuere, ornare ultricies risus egestas. Sed ac scelerisque enim, ut consequat sem.</a:t>
            </a:r>
          </a:p>
          <a:p>
            <a:pPr indent="0" algn="just">
              <a:lnSpc>
                <a:spcPts val="1200"/>
              </a:lnSpc>
              <a:spcAft>
                <a:spcPts val="630"/>
              </a:spcAft>
            </a:pPr>
            <a:r>
              <a:rPr lang="en-US" sz="1050">
                <a:latin typeface="Arial"/>
              </a:rPr>
              <a:t>Nam ac hendrerit quam. Suspendisse potenti. Aliquam eu turpis egestas, tempus massa ac, pretium dolor. Nulla tristique sollicitudin condimentum. Pellentesque quis dapibus velit. Fusce sodales sagittis eros. Aliquam eu pretium velit, in finibus leo. Curabitur in varius magna. Vestibulum dignissim elementum velit in interdum. Ut sit amet arcu semper, congue ante volutpat, scelerisque odio.</a:t>
            </a:r>
          </a:p>
          <a:p>
            <a:pPr indent="0" algn="just">
              <a:lnSpc>
                <a:spcPts val="1200"/>
              </a:lnSpc>
              <a:spcAft>
                <a:spcPts val="630"/>
              </a:spcAft>
            </a:pPr>
            <a:r>
              <a:rPr lang="en-US" sz="1050">
                <a:latin typeface="Arial"/>
              </a:rPr>
              <a:t>Nam id semper urna. Nulla facilisis, ante scelerisque porttitor blandit, nibh nisi elementum quam, at congue tellus turpis non lorem. Suspendisse sit amet accumsan elit. Sed mi purus, congue a metus quis, venenatis tristique odio. Cras porttitor arcu dapibus quam lacinia dictum. Nam imperdiet vel dolor luctus ornare. Suspendisse in orci ac massa luctus dapibus. Praesent at urna nibh. Morbi mauris nisi, interdum in porta ut, scelerisque eu mi.</a:t>
            </a:r>
          </a:p>
          <a:p>
            <a:pPr indent="0" algn="just">
              <a:lnSpc>
                <a:spcPts val="1200"/>
              </a:lnSpc>
              <a:spcAft>
                <a:spcPts val="630"/>
              </a:spcAft>
            </a:pPr>
            <a:r>
              <a:rPr lang="en-US" sz="1050">
                <a:latin typeface="Arial"/>
              </a:rPr>
              <a:t>Ut egestas, augue vitae rutrum viverra, eros magna pretium elit, et imperdiet nisl urna in mi. Phasellus tempus, orci eget feugiat interdum, eros lectus sagittis tortor, eget iaculis elit enim eget dolor. Maecenas ex metus, placerat a bibendum at, iaculis nec nisl. Nulla tincidunt ullamcorper turpis vitae semper. Quisque eu mattis erat. Donec lectus velit, varius in felis ac, tempor tempor justo. Phasellus faucibus sed orci vitae elementum. Maecenas finibus nibh auctor nisi commodo dapibus. Integer eleifend sit amet felis at pretium. Nulla cursus non lorem vel feugiat. Proin diam purus, efficitur at erat sed, pretium finibus est.</a:t>
            </a:r>
          </a:p>
          <a:p>
            <a:pPr indent="0" algn="just">
              <a:lnSpc>
                <a:spcPts val="1200"/>
              </a:lnSpc>
            </a:pPr>
            <a:r>
              <a:rPr lang="en-US" sz="1050">
                <a:latin typeface="Arial"/>
              </a:rPr>
              <a:t>Morbi vehicula leo tortor, a finibus magna pharetra eu. Ut felis ante, auctor porttitor venenatis ut, blandit sed sem. Pellentesque ut fermentum eros. Nullam ut tincidunt nunc. Sed mollis dolor lectus, vitae elementum nulla dictum ut. Curabitur quam ligula,</a:t>
            </a: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1118616" y="923544"/>
            <a:ext cx="5321808" cy="8497824"/>
          </a:xfrm>
          <a:prstGeom prst="rect">
            <a:avLst/>
          </a:prstGeom>
        </p:spPr>
        <p:txBody>
          <a:bodyPr lIns="0" tIns="0" rIns="0" bIns="0">
            <a:noAutofit/>
          </a:bodyPr>
          <a:lstStyle/>
          <a:p>
            <a:pPr indent="0" algn="just">
              <a:lnSpc>
                <a:spcPts val="1200"/>
              </a:lnSpc>
              <a:spcAft>
                <a:spcPts val="630"/>
              </a:spcAft>
            </a:pPr>
            <a:r>
              <a:rPr lang="en-US" sz="1050">
                <a:latin typeface="Arial"/>
              </a:rPr>
              <a:t>tristique senectus et netus et malesuada fames ac turpis egestas. Nullam lobortis lacinia quam, eget bibendum dolor vulputate vitae. Sed eu commodo sapien.</a:t>
            </a:r>
          </a:p>
          <a:p>
            <a:pPr indent="0" algn="just">
              <a:lnSpc>
                <a:spcPts val="1200"/>
              </a:lnSpc>
              <a:spcAft>
                <a:spcPts val="630"/>
              </a:spcAft>
            </a:pPr>
            <a:r>
              <a:rPr lang="en-US" sz="1050">
                <a:latin typeface="Arial"/>
              </a:rPr>
              <a:t>Maecenas sed porttitor massa. Mauris at risus auctor lorem sollicitudin tincidunt id vitae arcu. Sed faucibus finibus ante, vitae pellentesque erat tempor in. Phasellus venenatis neque ac mi maximus, vel commodo massa hendrerit. Mauris vel urna porta quam pulvinar facilisis vitae ac tellus. Curabitur interdum mi blandit metus imperdiet dapibus. Quisque ante magna, cursus quis magna sed, sagittis posuere quam. Donec ac mauris justo. Maecenas eget luctus nisi. Phasellus sagittis pretium accumsan. Ut ornare massa non viverra eleifend. Vivamus scelerisque, ex eget feugiat pretium, nisi sapien dapibus sem, a posuere nibh nibh vel neque. Pellentesque ac purus non nisl lacinia accumsan.</a:t>
            </a:r>
          </a:p>
          <a:p>
            <a:pPr indent="0" algn="just">
              <a:lnSpc>
                <a:spcPts val="1200"/>
              </a:lnSpc>
              <a:spcAft>
                <a:spcPts val="630"/>
              </a:spcAft>
            </a:pPr>
            <a:r>
              <a:rPr lang="en-US" sz="1050">
                <a:latin typeface="Arial"/>
              </a:rPr>
              <a:t>Nulla sagittis congue mi, eget scelerisque ante vehicula in. Phasellus imperdiet ultricies posuere. Aliquam sit amet porta neque. Donec laoreet eleifend ultrices. Integer elementum dui non tortor cursus luctus. Phasellus id vestibulum massa. Phasellus hendrerit a nulla et elementum. Fusce molestie odio eros, eu auctor nulla egestas vitae. Praesent et ipsum mauris. Donec luctus risus nec nunc posuere porttitor. Vivamus magna arcu, luctus eu tellus tempus, auctor consectetur nunc.</a:t>
            </a:r>
          </a:p>
          <a:p>
            <a:pPr indent="0" algn="just">
              <a:lnSpc>
                <a:spcPts val="1200"/>
              </a:lnSpc>
              <a:spcAft>
                <a:spcPts val="630"/>
              </a:spcAft>
            </a:pPr>
            <a:r>
              <a:rPr lang="en-US" sz="1050">
                <a:latin typeface="Arial"/>
              </a:rPr>
              <a:t>Suspendisse sed iaculis lorem. Mauris placerat commodo vestibulum. Sed porta faucibus placerat. Nunc tempor metus sed tincidunt feugiat. Vivamus a risus bibendum, dictum sapien sed, venenatis sapien. Curabitur a finibus odio. Cras consectetur tellus orci, nec dignissim elit viverra a. Suspendisse pulvinar iaculis blandit. Integer ornare nibh tortor, a iaculis leo vestibulum ac. Ut eu laoreet turpis.</a:t>
            </a:r>
          </a:p>
          <a:p>
            <a:pPr indent="0" algn="just">
              <a:lnSpc>
                <a:spcPts val="1200"/>
              </a:lnSpc>
              <a:spcAft>
                <a:spcPts val="630"/>
              </a:spcAft>
            </a:pPr>
            <a:r>
              <a:rPr lang="en-US" sz="1050">
                <a:latin typeface="Arial"/>
              </a:rPr>
              <a:t>Mauris non ultrices nulla. Morbi neque nunc, porttitor nec orci et, ultricies egestas eros. In purus justo, lobortis in elit id, accumsan malesuada elit. Vestibulum ipsum lectus, sollicitudin at lobortis in, mattis vitae magna. Fusce nec dictum lectus, a lacinia odio. Nullam et arcu ac elit placerat elementum at vel mauris. Integer a luctus enim. Aliquam suscipit sit amet eros sit amet pretium. Integer sit amet varius ex, eget aliquam leo.</a:t>
            </a:r>
          </a:p>
          <a:p>
            <a:pPr indent="0" algn="just">
              <a:lnSpc>
                <a:spcPts val="1200"/>
              </a:lnSpc>
              <a:spcAft>
                <a:spcPts val="630"/>
              </a:spcAft>
            </a:pPr>
            <a:r>
              <a:rPr lang="en-US" sz="1050">
                <a:latin typeface="Arial"/>
              </a:rPr>
              <a:t>Class aptent taciti sociosqu ad litora torquent per conubia nostra, per inceptos himenaeos. Ut feugiat tortor non dictum ullamcorper. Ut non sapien tempor, tincidunt felis vitae, gravida nisi. Sed sollicitudin ac lacus a molestie. Aliquam laoreet mauris nec quam aliquet, sollicitudin pretium est pellentesque. In tincidunt scelerisque nisl, a mattis leo tempor quis. Fusce nec magna in purus gravida faucibus. Nunc quis nibh ac tortor maximus mollis vel vel magna. Nullam sollicitudin felis id consequat pharetra. In suscipit a purus at viverra. Nam vestibulum finibus dui, quis tempus nunc tempor in. Ut facilisis id sem quis bibendum. Proin porta eros a lacus iaculis, ut vulputate leo vulputate. Vivamus dictum imperdiet quam, vel dignissim lacus.</a:t>
            </a:r>
          </a:p>
          <a:p>
            <a:pPr indent="0" algn="just">
              <a:lnSpc>
                <a:spcPts val="1200"/>
              </a:lnSpc>
              <a:spcAft>
                <a:spcPts val="630"/>
              </a:spcAft>
            </a:pPr>
            <a:r>
              <a:rPr lang="en-US" sz="1050">
                <a:latin typeface="Arial"/>
              </a:rPr>
              <a:t>Vestibulum massa felis, feugiat elementum varius at, fringilla vel arcu. Donec vitae leo quam. Donec ut rutrum leo, in faucibus erat. Etiam vel cursus magna. Donec ac arcu vel orci malesuada ultrices tincidunt et orci. Phasellus pellentesque, felis scelerisque vehicula varius, lacus erat dictum odio, id rutrum eros metus ut libero. Vestibulum hendrerit quis nibh id condimentum. Vivamus viverra erat vel sem rhoncus placerat. Vestibulum ante ipsum primis in faucibus orci luctus et ultrices posuere cubilia curae; Vivamus dolor orci, commodo pulvinar placerat placerat, eleifend at lectus. Pellentesque interdum, arcu in sagittis faucibus, ipsum dui suscipit purus, id congue ex tellus vitae urna. Donec eleifend vitae lectus sit amet aliquet.</a:t>
            </a:r>
          </a:p>
          <a:p>
            <a:pPr indent="0" algn="just">
              <a:lnSpc>
                <a:spcPts val="1200"/>
              </a:lnSpc>
            </a:pPr>
            <a:r>
              <a:rPr lang="en-US" sz="1050">
                <a:latin typeface="Arial"/>
              </a:rPr>
              <a:t>Integer suscipit enim malesuada lacus facilisis, a lacinia lacus placerat. Integer ultrices eget lectus ut suscipit. Fusce dolor lectus, venenatis vitae vulputate a, suscipit et sapien. In at odio accumsan, hendrerit lectus id, posuere orci. Vivamus consectetur mi sit amet odio suscipit auctor. Nunc sagittis non odio nec iaculis. Vivamus sed molestie mi, eu euismod nunc.</a:t>
            </a:r>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1118616" y="923544"/>
            <a:ext cx="5340096" cy="8833104"/>
          </a:xfrm>
          <a:prstGeom prst="rect">
            <a:avLst/>
          </a:prstGeom>
        </p:spPr>
        <p:txBody>
          <a:bodyPr lIns="0" tIns="0" rIns="0" bIns="0">
            <a:noAutofit/>
          </a:bodyPr>
          <a:lstStyle/>
          <a:p>
            <a:pPr indent="0" algn="just">
              <a:lnSpc>
                <a:spcPts val="1200"/>
              </a:lnSpc>
              <a:spcAft>
                <a:spcPts val="630"/>
              </a:spcAft>
            </a:pPr>
            <a:r>
              <a:rPr lang="en-US" sz="1050">
                <a:latin typeface="Arial"/>
              </a:rPr>
              <a:t>ullamcorper at molestie in, sagittis placerat lectus. Sed rhoncus nunc ligula, eu rhoncus dui eleifend ut. Maecenas condimentum placerat semper. Cras dolor enim, cursus posuere augue id, sodales consectetur diam. Nullam lacinia dignissim fringilla. Sed et dolor fermentum, facilisis orci non, facilisis ipsum. Suspendisse vel neque purus. Curabitur ut rhoncus mauris. Sed scelerisque augue vel nisi pretium iaculis.</a:t>
            </a:r>
          </a:p>
          <a:p>
            <a:pPr indent="0" algn="just">
              <a:lnSpc>
                <a:spcPts val="1200"/>
              </a:lnSpc>
              <a:spcAft>
                <a:spcPts val="630"/>
              </a:spcAft>
            </a:pPr>
            <a:r>
              <a:rPr lang="en-US" sz="1050">
                <a:latin typeface="Arial"/>
              </a:rPr>
              <a:t>Quisque sit amet accumsan ante. Nulla vel semper leo. Donec in enim eu magna pretium euismod. Suspendisse eleifend scelerisque velit id tempor. Nunc vel nunc condimentum, fermentum nisl eu, lacinia felis. Nam sagittis nunc lacus, et fringilla lectus maximus quis. Proin tellus risus, commodo quis nisl a, aliquet rhoncus arcu.</a:t>
            </a:r>
          </a:p>
          <a:p>
            <a:pPr indent="0" algn="just">
              <a:lnSpc>
                <a:spcPts val="1200"/>
              </a:lnSpc>
              <a:spcAft>
                <a:spcPts val="630"/>
              </a:spcAft>
            </a:pPr>
            <a:r>
              <a:rPr lang="en-US" sz="1050">
                <a:latin typeface="Arial"/>
              </a:rPr>
              <a:t>Praesent tellus massa, sodales id risus quis, egestas suscipit nisi. Vivamus quis urna nisi. Pellentesque arcu nunc, mollis faucibus erat ut, maximus lobortis neque. Praesent et odio justo. Interdum et malesuada fames ac ante ipsum primis in faucibus. Nulla neque elit, accumsan in lorem non, dignissim porttitor mauris. Maecenas non iaculis leo. Integer sapien velit, ornare vel blandit at, luctus vel elit. Etiam sit amet mollis velit, ac lacinia elit. Vestibulum ante ipsum primis in faucibus orci luctus et ultrices posuere cubilia curae; Vestibulum sit amet ligula non elit commodo fermentum non sollicitudin odio. Etiam imperdiet sed ipsum nec suscipit.</a:t>
            </a:r>
          </a:p>
          <a:p>
            <a:pPr indent="0" algn="just">
              <a:lnSpc>
                <a:spcPts val="1200"/>
              </a:lnSpc>
              <a:spcAft>
                <a:spcPts val="630"/>
              </a:spcAft>
            </a:pPr>
            <a:r>
              <a:rPr lang="en-US" sz="1050">
                <a:latin typeface="Arial"/>
              </a:rPr>
              <a:t>Mauris mollis accumsan condimentum. Nullam et est consequat, scelerisque nisi sit amet, tempus risus. Nullam ac eros neque. Maecenas vitae congue est. Fusce velit eros, aliquam nec lacus quis, mollis suscipit ipsum. Nullam tempor scelerisque nunc, at ultrices tellus posuere ut. Vestibulum vel facilisis ligula, sit amet porta augue. Nullam venenatis nibh a blandit aliquam.</a:t>
            </a:r>
          </a:p>
          <a:p>
            <a:pPr indent="0" algn="just">
              <a:lnSpc>
                <a:spcPts val="1200"/>
              </a:lnSpc>
              <a:spcAft>
                <a:spcPts val="630"/>
              </a:spcAft>
            </a:pPr>
            <a:r>
              <a:rPr lang="en-US" sz="1050">
                <a:latin typeface="Arial"/>
              </a:rPr>
              <a:t>Duis pharetra ullamcorper magna sit amet gravida. Maecenas lacinia arcu diam, sed dapibus quam maximus ut. Mauris velit quam, elementum at tincidunt vitae, ullamcorper ut neque. Nullam tristique urna a nisi bibendum tincidunt. Curabitur nec magna mattis, congue felis eget, auctor lorem. Proin vel ligula nec sem dignissim eleifend. Proin ac mauris posuere, tincidunt turpis quis, aliquam metus. Vestibulum metus lacus, egestas nec commodo sit amet, ornare tristique purus. Donec ac risus euismod, auctor est id, convallis leo. Nam aliquet mollis elit, id condimentum elit. Nunc malesuada gravida turpis in vehicula. Vestibulum et efficitur diam, a aliquet nulla. Aliquam condimentum quis enim vel malesuada. Orci varius natoque penatibus et magnis dis parturient montes, nascetur ridiculus mus. Pellentesque iaculis faucibus enim nec tristique. Aliquam placerat diam nec augue maximus lacinia.</a:t>
            </a:r>
          </a:p>
          <a:p>
            <a:pPr indent="0" algn="just">
              <a:lnSpc>
                <a:spcPts val="1200"/>
              </a:lnSpc>
              <a:spcAft>
                <a:spcPts val="630"/>
              </a:spcAft>
            </a:pPr>
            <a:r>
              <a:rPr lang="en-US" sz="1050">
                <a:latin typeface="Arial"/>
              </a:rPr>
              <a:t>Pellentesque vel ornare turpis. Vivamus et tellus dapibus massa mattis lobortis quis quis massa. Nulla sed odio enim. Fusce et ante ex. Aenean id luctus risus. In nibh nunc, blandit eu cursus venenatis, vestibulum et arcu. Quisque tincidunt metus eu ligula pellentesque tristique.</a:t>
            </a:r>
          </a:p>
          <a:p>
            <a:pPr indent="0" algn="just">
              <a:lnSpc>
                <a:spcPts val="1200"/>
              </a:lnSpc>
              <a:spcAft>
                <a:spcPts val="630"/>
              </a:spcAft>
            </a:pPr>
            <a:r>
              <a:rPr lang="en-US" sz="1050">
                <a:latin typeface="Arial"/>
              </a:rPr>
              <a:t>Cras ipsum nisl, consequat sed porta et, pellentesque a dui. In elementum elementum justo, quis congue urna convallis vel. Nullam nec augue venenatis risus placerat tempor. Vestibulum sodales at ex quis auctor. Maecenas augue leo, tristique ac lacinia ac, rutrum vel lorem. Class aptent taciti sociosqu ad litora torquent per conubia nostra, per inceptos himenaeos. Phasellus semper lacus at urna venenatis, ac sagittis mauris vehicula. Donec ut sapien velit. Vestibulum ante ipsum primis in faucibus orci luctus et ultrices posuere cubilia curae; Etiam egestas faucibus dapibus. Sed ultrices libero massa. Ut non diam sem. Fusce tristique suscipit ex, eget commodo diam hendrerit eu. Praesent semper eu felis bibendum lacinia. Aliquam ultricies, lectus eu consectetur vehicula, lorem justo accumsan tellus, iaculis convallis ante mauris non turpis.</a:t>
            </a:r>
          </a:p>
          <a:p>
            <a:pPr indent="0" algn="just">
              <a:lnSpc>
                <a:spcPts val="1200"/>
              </a:lnSpc>
            </a:pPr>
            <a:r>
              <a:rPr lang="en-US" sz="1050">
                <a:latin typeface="Arial"/>
              </a:rPr>
              <a:t>Nulla facilisi. Etiam leo tortor, viverra et aliquam ac, lobortis feugiat tellus. Proin sit amet gravida felis, vel luctus tortor. Praesent egestas iaculis neque eget eleifend. Morbi suscipit varius lectus, molestie posuere tellus rhoncus vitae. Praesent ipsum mauris, porta vel efficitur non, egestas non nulla. Aliquam vestibulum porttitor turpis non auctor.</a:t>
            </a:r>
          </a:p>
        </p:txBody>
      </p:sp>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1127760" y="923544"/>
            <a:ext cx="5330952" cy="8842248"/>
          </a:xfrm>
          <a:prstGeom prst="rect">
            <a:avLst/>
          </a:prstGeom>
        </p:spPr>
        <p:txBody>
          <a:bodyPr lIns="0" tIns="0" rIns="0" bIns="0">
            <a:noAutofit/>
          </a:bodyPr>
          <a:lstStyle/>
          <a:p>
            <a:pPr indent="0" algn="just">
              <a:lnSpc>
                <a:spcPts val="1200"/>
              </a:lnSpc>
              <a:spcAft>
                <a:spcPts val="630"/>
              </a:spcAft>
            </a:pPr>
            <a:r>
              <a:rPr lang="en-US" sz="1050">
                <a:latin typeface="Arial"/>
              </a:rPr>
              <a:t>Mauris tellus massa, consectetur quis enim eget, semper ultricies lorem. Cras dapibus, lectus sed tempor imperdiet, arcu justo scelerisque dolor, non gravida mauris eros et leo. Duis non mauris neque. Morbi enim diam, tincidunt eget mauris et, dapibus feugiat eros. Cras tincidunt, ante non aliquam tempor, leo nibh bibendum nisl, eget accumsan sem nibh faucibus tellus. Proin pellentesque lectus leo, sit amet posuere dolor sagittis sit amet.</a:t>
            </a:r>
          </a:p>
          <a:p>
            <a:pPr indent="0" algn="just">
              <a:lnSpc>
                <a:spcPts val="1200"/>
              </a:lnSpc>
              <a:spcAft>
                <a:spcPts val="630"/>
              </a:spcAft>
            </a:pPr>
            <a:r>
              <a:rPr lang="en-US" sz="1050">
                <a:latin typeface="Arial"/>
              </a:rPr>
              <a:t>Mauris ac justo lacus. Fusce sed elit dictum, vulputate enim eu, pharetra mauris. Pellentesque at orci scelerisque, venenatis lacus sit amet, tincidunt tellus. Donec iaculis finibus mi in viverra. Fusce nec mauris gravida, cursus felis a, finibus ligula. Aliquam sodales pellentesque mi non tristique. Donec non dui ac nisl malesuada blandit non at eros. Proin laoreet turpis nulla, ut eleifend ipsum euismod in. Praesent suscipit velit condimentum magna accumsan finibus. Maecenas pretium quam eget ex interdum congue. Donec mattis feugiat lacinia. Aliquam malesuada, quam ut fringilla viverra, mi quam fermentum ante, vel ornare eros nibh in nunc. Proin mattis, mauris ac elementum vehicula, quam dolor finibus sem, a lacinia quam diam quis arcu. Sed massa nulla, lacinia fringilla aliquam mattis, volutpat eget est. Curabitur eget mi urna. Donec posuere, libero nec dictum maximus, sem est tristique tellus, sodales sollicitudin dui ante in mi.</a:t>
            </a:r>
          </a:p>
          <a:p>
            <a:pPr indent="0" algn="just">
              <a:lnSpc>
                <a:spcPts val="1200"/>
              </a:lnSpc>
              <a:spcAft>
                <a:spcPts val="630"/>
              </a:spcAft>
            </a:pPr>
            <a:r>
              <a:rPr lang="en-US" sz="1050">
                <a:latin typeface="Arial"/>
              </a:rPr>
              <a:t>Duis gravida molestie mi ac porttitor. Curabitur at porta odio, in accumsan metus. Nullam mattis, sem in gravida porta, arcu risus sodales magna, in aliquet sem velit eu nisi. Maecenas orci urna, egestas ultricies ultricies id, fringilla non mauris. Fusce tempus aliquam quam, quis malesuada neque scelerisque at. Curabitur varius odio sed elit tincidunt scelerisque. Nulla facilisi. Vestibulum malesuada ipsum tempus sem sagittis, id sollicitudin augue porttitor.</a:t>
            </a:r>
          </a:p>
          <a:p>
            <a:pPr indent="0" algn="just">
              <a:lnSpc>
                <a:spcPts val="1200"/>
              </a:lnSpc>
              <a:spcAft>
                <a:spcPts val="630"/>
              </a:spcAft>
            </a:pPr>
            <a:r>
              <a:rPr lang="en-US" sz="1050">
                <a:latin typeface="Arial"/>
              </a:rPr>
              <a:t>Donec sagittis quam at ipsum faucibus semper. Aliquam eget efficitur leo. Praesent tincidunt tincidunt libero sit amet sodales. Ut vehicula ullamcorper justo quis dictum. Duis in lacinia metus. Mauris et commodo magna, eu fringilla lectus. Integer tincidunt egestas feugiat. Nullam auctor tempor dui, eu bibendum nisi sodales at. Praesent at tempor lectus. Proin turpis nisl, malesuada a ligula vitae, tempor porttitor ante. Etiam bibendum neque lorem, et dapibus dui placerat et. Proin blandit rhoncus felis, et convallis lectus egestas sit amet. Mauris tempus metus eget accumsan dignissim. Praesent gravida nulla ut convallis mattis.</a:t>
            </a:r>
          </a:p>
          <a:p>
            <a:pPr indent="0" algn="just">
              <a:lnSpc>
                <a:spcPts val="1200"/>
              </a:lnSpc>
              <a:spcAft>
                <a:spcPts val="630"/>
              </a:spcAft>
            </a:pPr>
            <a:r>
              <a:rPr lang="en-US" sz="1050">
                <a:latin typeface="Arial"/>
              </a:rPr>
              <a:t>Etiam malesuada pulvinar mattis. Mauris fermentum quis odio in tempor. Fusce at neque ut dui hendrerit ultricies eget vel erat. Integer hendrerit velit at libero tincidunt, vel finibus metus fringilla. Praesent id massa consequat, auctor nisl vitae, tincidunt nisl. Integer eu eros id ipsum maximus aliquet. Fusce vehicula elementum ornare. Donec id est condimentum, sollicitudin est eu, tincidunt ex. Pellentesque quis nisi non ipsum placerat lobortis non interdum sem. Nulla ornare consectetur libero non ornare. Duis interdum vestibulum tristique. Donec vitae enim dignissim, molestie tortor quis, euismod neque. Ut neque purus, posuere eu sodales a, commodo ac diam. Cras mattis odio non est bibendum facilisis.</a:t>
            </a:r>
          </a:p>
          <a:p>
            <a:pPr indent="0" algn="just">
              <a:lnSpc>
                <a:spcPts val="1200"/>
              </a:lnSpc>
              <a:spcAft>
                <a:spcPts val="630"/>
              </a:spcAft>
            </a:pPr>
            <a:r>
              <a:rPr lang="en-US" sz="1050">
                <a:latin typeface="Arial"/>
              </a:rPr>
              <a:t>Etiam finibus eu dui in tincidunt. Vestibulum eu diam at purus ultricies convallis eget ac risus. Lorem ipsum dolor sit amet, consectetur adipiscing elit. Maecenas volutpat, nisl vitae facilisis tristique, est lacus tincidunt ante, sed congue est risus eu lacus. Integer in fringilla arcu. Pellentesque ac purus egestas, varius sapien in, elementum quam. Suspendisse bibendum convallis mauris, in suscipit enim tempor ullamcorper. Morbi sit amet augue in tellus tincidunt mattis. Cras vel lobortis nunc. Cras interdum ac urna id pellentesque.</a:t>
            </a:r>
          </a:p>
          <a:p>
            <a:pPr indent="0" algn="just">
              <a:lnSpc>
                <a:spcPts val="1200"/>
              </a:lnSpc>
            </a:pPr>
            <a:r>
              <a:rPr lang="en-US" sz="1050">
                <a:latin typeface="Arial"/>
              </a:rPr>
              <a:t>Sed ornare lacus leo, non sodales odio efficitur at. Integer auctor velit a ex bibendum vulputate. Aliquam non urna ullamcorper, dictum elit a, porta nulla. Aliquam ultricies augue quis erat vehicula congue. Aliquam condimentum, quam nec pulvinar finibus, magna mi scelerisque ex, aliquet gravida magna diam eu quam. In hendrerit erat justo, eget hendrerit diam accumsan eget. Sed at blandit est. In in sem lacinia purus euismod congue sit amet et libero.</a:t>
            </a:r>
          </a:p>
        </p:txBody>
      </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1124712" y="923544"/>
            <a:ext cx="5334000" cy="8686800"/>
          </a:xfrm>
          <a:prstGeom prst="rect">
            <a:avLst/>
          </a:prstGeom>
        </p:spPr>
        <p:txBody>
          <a:bodyPr lIns="0" tIns="0" rIns="0" bIns="0">
            <a:noAutofit/>
          </a:bodyPr>
          <a:lstStyle/>
          <a:p>
            <a:pPr indent="0" algn="just">
              <a:lnSpc>
                <a:spcPts val="1200"/>
              </a:lnSpc>
              <a:spcAft>
                <a:spcPts val="630"/>
              </a:spcAft>
            </a:pPr>
            <a:r>
              <a:rPr lang="en-US" sz="1050">
                <a:latin typeface="Arial"/>
              </a:rPr>
              <a:t>Mauris tempor, libero ac blandit malesuada, arcu velit placerat mi, in tincidunt augue lorem in mi. Proin quis nibh vel lectus feugiat mattis eget ac urna. Ut vulputate turpis sed eros convallis tempor. Pellentesque id fringilla risus, nec finibus lectus. Nam iaculis aliquam erat eu rhoncus. Cras enim leo, semper imperdiet commodo sed, scelerisque ut nunc. Nunc erat turpis, maximus cursus venenatis vel, dictum eget quam. Sed quis ante elementum, placerat nisi ut, elementum diam. Duis sit amet orci gravida, finibus justo quis, pellentesque massa. Fusce sagittis dignissim diam nec lacinia.</a:t>
            </a:r>
          </a:p>
          <a:p>
            <a:pPr indent="0" algn="just">
              <a:lnSpc>
                <a:spcPts val="1200"/>
              </a:lnSpc>
              <a:spcAft>
                <a:spcPts val="630"/>
              </a:spcAft>
            </a:pPr>
            <a:r>
              <a:rPr lang="en-US" sz="1050">
                <a:latin typeface="Arial"/>
              </a:rPr>
              <a:t>Donec interdum felis non maximus accumsan. Fusce vitae gravida erat, quis euismod elit. Donec sodales nisl gravida pulvinar pharetra. Sed pretium diam non neque pulvinar, feugiat ullamcorper felis finibus. Donec molestie libero ipsum, ut convallis lorem molestie ut. Cras faucibus vehicula lacus, vitae ornare lorem. Aliquam pellentesque magna erat, eget venenatis metus viverra vitae. Morbi consequat tempus ex quis mollis.</a:t>
            </a:r>
          </a:p>
          <a:p>
            <a:pPr indent="0" algn="just">
              <a:lnSpc>
                <a:spcPts val="1200"/>
              </a:lnSpc>
              <a:spcAft>
                <a:spcPts val="630"/>
              </a:spcAft>
            </a:pPr>
            <a:r>
              <a:rPr lang="en-US" sz="1050">
                <a:latin typeface="Arial"/>
              </a:rPr>
              <a:t>In eget felis et nunc tristique facilisis. Nunc blandit tempor suscipit. Nam et ante ut turpis ultricies volutpat. Duis mauris nisl, vestibulum aliquet nunc et, convallis mollis turpis. Aliquam erat volutpat. Nulla fermentum libero ut felis ullamcorper porttitor. Sed quam nunc, pulvinar id pulvinar eu, dapibus vel tortor. Nulla sed volutpat sem. Pellentesque dignissim mauris nibh, vel hendrerit velit rhoncus a. Nullam nec molestie leo, ut mollis lacus. Suspendisse non lacus varius elit lacinia dapibus eget quis elit. Vestibulum metus dui, ornare non convallis eget, pretium condimentum dui. Pellentesque mi eros, lobortis ac placerat vel, vestibulum eget urna. Pellentesque pretium aliquam nulla sed pretium.</a:t>
            </a:r>
          </a:p>
          <a:p>
            <a:pPr indent="0" algn="just">
              <a:lnSpc>
                <a:spcPts val="1200"/>
              </a:lnSpc>
              <a:spcAft>
                <a:spcPts val="630"/>
              </a:spcAft>
            </a:pPr>
            <a:r>
              <a:rPr lang="en-US" sz="1050">
                <a:latin typeface="Arial"/>
              </a:rPr>
              <a:t>Ut fringilla quam ultrices, convallis tortor sit amet, venenatis felis. Pellentesque in faucibus felis. Praesent sem felis, varius vitae sem nec, bibendum interdum orci. Maecenas suscipit nibh euismod, pulvinar dolor in, vulputate nisl. Vestibulum ante ipsum primis in faucibus orci luctus et ultrices posuere cubilia curae; Donec vestibulum arcu metus, vitae mattis metus ultricies non. Nulla commodo lectus nec nisl commodo lobortis. Curabitur ornare ligula ac laoreet sodales. Phasellus convallis arcu vel nibh dapibus, sit amet scelerisque ante fermentum. Nulla venenatis ante sed semper lobortis. Curabitur sit amet tempus dolor, nec cursus tellus. Sed blandit dolor id finibus porta. Sed vel massa ligula.</a:t>
            </a:r>
          </a:p>
          <a:p>
            <a:pPr indent="0" algn="just">
              <a:lnSpc>
                <a:spcPts val="1200"/>
              </a:lnSpc>
              <a:spcAft>
                <a:spcPts val="630"/>
              </a:spcAft>
            </a:pPr>
            <a:r>
              <a:rPr lang="en-US" sz="1050">
                <a:latin typeface="Arial"/>
              </a:rPr>
              <a:t>Class aptent taciti sociosqu ad litora torquent per conubia nostra, per inceptos himenaeos. Phasellus sit amet erat et magna ornare commodo. Donec sit amet fringilla ligula. Etiam vel pulvinar nisl. Fusce ante magna, sollicitudin et dolor vel, dictum aliquam ipsum. Fusce a justo dui. Suspendisse vitae velit non eros fringilla consequat. Quisque vitae aliquam risus. Ut efficitur eros est, in lobortis lorem egestas ultrices. Nulla interdum turpis et rutrum vestibulum. Phasellus accumsan lobortis leo euismod molestie. Mauris tincidunt placerat ante sed tincidunt. Curabitur eget egestas est, ut dapibus risus. Vivamus mollis libero dui, a maximus sapien euismod in. Fusce ultricies augue fermentum, rutrum justo sed, facilisis eros. Cras dictum luctus dui non malesuada.</a:t>
            </a:r>
          </a:p>
          <a:p>
            <a:pPr indent="0" algn="just">
              <a:lnSpc>
                <a:spcPts val="1200"/>
              </a:lnSpc>
              <a:spcAft>
                <a:spcPts val="630"/>
              </a:spcAft>
            </a:pPr>
            <a:r>
              <a:rPr lang="en-US" sz="1050">
                <a:latin typeface="Arial"/>
              </a:rPr>
              <a:t>Cras tincidunt ex libero, ac cursus purus aliquet interdum. In auctor finibus tincidunt. In mattis eros vitae lacinia finibus. Cras efficitur mauris id neque porta, eu sodales mi volutpat. Suspendisse non tincidunt massa, euismod ullamcorper libero. Morbi dapibus, libero vitae volutpat congue, erat arcu scelerisque enim, vel elementum tellus orci at urna. Cras non lobortis lectus. Pellentesque vel ligula nec nisi elementum congue id non magna. Mauris sit amet molestie sem, faucibus porttitor quam. Ut orci purus, pretium et posuere sit amet, luctus mollis mi. Donec varius a leo non vehicula. Sed nec congue tortor, et egestas nibh.</a:t>
            </a:r>
          </a:p>
          <a:p>
            <a:pPr indent="0" algn="just">
              <a:lnSpc>
                <a:spcPts val="1200"/>
              </a:lnSpc>
            </a:pPr>
            <a:r>
              <a:rPr lang="en-US" sz="1050">
                <a:latin typeface="Arial"/>
              </a:rPr>
              <a:t>Integer efficitur commodo tempor. Ut eu arcu velit. Duis rhoncus eu ligula eget tincidunt. Proin odio elit, vehicula ut est at, vestibulum egestas ligula. In eleifend metus ultricies ante euismod convallis. Praesent hendrerit ex ac feugiat sollicitudin. Etiam erat nunc, rutrum quis gravida eu, scelerisque ut odio. Aliquam gravida rutrum tellus, at ultrices dolor congue a. Aliquam erat volutpat. Duis non enim mauris. Maecenas mi urna, sagittis</a:t>
            </a:r>
          </a:p>
        </p:txBody>
      </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1130808" y="923544"/>
            <a:ext cx="5300472" cy="612648"/>
          </a:xfrm>
          <a:prstGeom prst="rect">
            <a:avLst/>
          </a:prstGeom>
        </p:spPr>
        <p:txBody>
          <a:bodyPr lIns="0" tIns="0" rIns="0" bIns="0">
            <a:noAutofit/>
          </a:bodyPr>
          <a:lstStyle/>
          <a:p>
            <a:pPr indent="0" algn="just">
              <a:lnSpc>
                <a:spcPts val="1200"/>
              </a:lnSpc>
              <a:spcAft>
                <a:spcPts val="630"/>
              </a:spcAft>
            </a:pPr>
            <a:r>
              <a:rPr lang="en-US" sz="1050">
                <a:latin typeface="Arial"/>
              </a:rPr>
              <a:t>sit amet erat a, lacinia hendrerit mi. Etiam eget lectus metus. Cras pharetra dapibus gravida.</a:t>
            </a:r>
          </a:p>
          <a:p>
            <a:pPr indent="0" algn="just"/>
            <a:r>
              <a:rPr lang="en-US" sz="1050" b="1">
                <a:latin typeface="Arial"/>
              </a:rPr>
              <a:t>Generated 150 paragraphs, 13426 words, 90730 bytes of</a:t>
            </a:r>
            <a:r>
              <a:rPr lang="en-US" sz="1050" b="1">
                <a:latin typeface="Arial"/>
                <a:hlinkClick r:id="rId2"/>
              </a:rPr>
              <a:t> </a:t>
            </a:r>
            <a:r>
              <a:rPr lang="en-US" sz="1050" b="1" u="sng">
                <a:latin typeface="Arial"/>
                <a:hlinkClick r:id="rId2"/>
              </a:rPr>
              <a:t>Lorem Ipsum</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1118616" y="923544"/>
            <a:ext cx="5340096" cy="8677656"/>
          </a:xfrm>
          <a:prstGeom prst="rect">
            <a:avLst/>
          </a:prstGeom>
        </p:spPr>
        <p:txBody>
          <a:bodyPr lIns="0" tIns="0" rIns="0" bIns="0">
            <a:noAutofit/>
          </a:bodyPr>
          <a:lstStyle/>
          <a:p>
            <a:pPr indent="0" algn="just">
              <a:lnSpc>
                <a:spcPts val="1200"/>
              </a:lnSpc>
              <a:spcAft>
                <a:spcPts val="630"/>
              </a:spcAft>
            </a:pPr>
            <a:r>
              <a:rPr lang="en-US" sz="1050">
                <a:latin typeface="Arial"/>
              </a:rPr>
              <a:t>Curabitur ultrices ligula nulla, sed luctus lectus laoreet sit amet. Aenean elementum in augue at semper. Suspendisse potenti. Integer efficitur dignissim lorem, non mattis ante mollis vitae. Phasellus tincidunt purus quam, ac auctor felis efficitur nec. Praesent id vulputate est, et pretium ante. Nam mollis, dui ac tincidunt bibendum, turpis tortor imperdiet eros, et mollis ex mauris eget ante. Phasellus lobortis ligula nec lorem ornare vestibulum. Interdum et malesuada fames ac ante ipsum primis in faucibus. Nam vulputate mattis feugiat.</a:t>
            </a:r>
          </a:p>
          <a:p>
            <a:pPr indent="0" algn="just">
              <a:lnSpc>
                <a:spcPts val="1200"/>
              </a:lnSpc>
              <a:spcAft>
                <a:spcPts val="630"/>
              </a:spcAft>
            </a:pPr>
            <a:r>
              <a:rPr lang="en-US" sz="1050">
                <a:latin typeface="Arial"/>
              </a:rPr>
              <a:t>Donec sagittis mattis mi, nec commodo urna sollicitudin eget. Sed vestibulum efficitur lectus vitae laoreet. In lacinia ex et ante luctus viverra. Nunc eget erat ac nisi porta tincidunt. Morbi fringilla, quam ut pretium vehicula, augue dolor suscipit sapien, vel pretium leo dui eget nunc. Curabitur ac ex quis ipsum suscipit iaculis. Nulla in aliquet diam. Mauris convallis risus ac felis eleifend, consectetur malesuada diam elementum.</a:t>
            </a:r>
          </a:p>
          <a:p>
            <a:pPr indent="0" algn="just">
              <a:lnSpc>
                <a:spcPts val="1200"/>
              </a:lnSpc>
              <a:spcAft>
                <a:spcPts val="630"/>
              </a:spcAft>
            </a:pPr>
            <a:r>
              <a:rPr lang="en-US" sz="1050">
                <a:latin typeface="Arial"/>
              </a:rPr>
              <a:t>Quisque vitae lorem vel ligula condimentum pulvinar. Vestibulum quis mi bibendum, maximus libero vitae, ullamcorper lorem. Cras gravida efficitur lorem id pulvinar. Nulla venenatis fringilla elit placerat viverra. Ut at laoreet purus. Ut tristique odio eget lorem euismod imperdiet. Morbi dignissim quam finibus scelerisque imperdiet.</a:t>
            </a:r>
          </a:p>
          <a:p>
            <a:pPr indent="0" algn="just">
              <a:lnSpc>
                <a:spcPts val="1200"/>
              </a:lnSpc>
              <a:spcAft>
                <a:spcPts val="630"/>
              </a:spcAft>
            </a:pPr>
            <a:r>
              <a:rPr lang="en-US" sz="1050">
                <a:latin typeface="Arial"/>
              </a:rPr>
              <a:t>Donec quis ultricies justo. Vestibulum felis erat, scelerisque eu ultrices sed, eleifend at tellus. Sed vitae ex volutpat, scelerisque metus vestibulum, accumsan magna. Curabitur ullamcorper dui non fringilla venenatis. Donec vitae tellus scelerisque, bibendum arcu sed, tempor nulla. Sed venenatis odio non nisi scelerisque, a aliquet ante ultrices. Nullam quis pellentesque velit. Lorem ipsum dolor sit amet, consectetur adipiscing elit. Morbi vestibulum egestas sapien, vitae sodales enim pulvinar id. Morbi ut lacus venenatis, convallis lacus in, euismod nisl. Pellentesque sit amet tincidunt augue, luctus ullamcorper turpis. Nam hendrerit, eros eu dapibus tincidunt, elit orci tempus erat, vitae tincidunt odio justo sit amet turpis.</a:t>
            </a:r>
          </a:p>
          <a:p>
            <a:pPr indent="0" algn="just">
              <a:lnSpc>
                <a:spcPts val="1200"/>
              </a:lnSpc>
              <a:spcAft>
                <a:spcPts val="630"/>
              </a:spcAft>
            </a:pPr>
            <a:r>
              <a:rPr lang="en-US" sz="1050">
                <a:latin typeface="Arial"/>
              </a:rPr>
              <a:t>Nullam iaculis, erat eu condimentum suscipit, metus dolor pellentesque ex, sit amet interdum massa diam quis tellus. Quisque dolor nunc, vehicula quis ullamcorper interdum, congue ac odio. Suspendisse varius a dui ac ultrices. Sed elit est, pellentesque at feugiat id, convallis pharetra neque. Nunc interdum, ex sed eleifend ultricies, sem nisl porttitor lectus, vel dapibus massa metus eu elit. Nulla at lobortis odio. Nulla tincidunt imperdiet elementum. Sed ac sem elit. Sed tincidunt orci et mi ultricies sodales. Fusce et gravida velit.</a:t>
            </a:r>
          </a:p>
          <a:p>
            <a:pPr indent="0" algn="just">
              <a:lnSpc>
                <a:spcPts val="1200"/>
              </a:lnSpc>
              <a:spcAft>
                <a:spcPts val="630"/>
              </a:spcAft>
            </a:pPr>
            <a:r>
              <a:rPr lang="en-US" sz="1050">
                <a:latin typeface="Arial"/>
              </a:rPr>
              <a:t>Proin non purus fringilla, sagittis sem quis, eleifend est. Interdum et malesuada fames ac ante ipsum primis in faucibus. Morbi quis bibendum lacus. Sed at enim est. Integer convallis lacinia erat, eget ultrices mi consectetur id. Nunc porttitor tortor eu velit vehicula luctus. Integer nibh urna, pretium vitae velit in, fringilla dignissim erat. Mauris accumsan efficitur maximus. Quisque eget lectus tristique, luctus orci nec, convallis sapien. Curabitur porttitor ut est nec aliquam. Nullam ultricies feugiat urna eu mollis. Phasellus pellentesque leo metus, sed maximus nibh egestas sit amet.</a:t>
            </a:r>
          </a:p>
          <a:p>
            <a:pPr indent="0" algn="just">
              <a:lnSpc>
                <a:spcPts val="1200"/>
              </a:lnSpc>
              <a:spcAft>
                <a:spcPts val="630"/>
              </a:spcAft>
            </a:pPr>
            <a:r>
              <a:rPr lang="en-US" sz="1050">
                <a:latin typeface="Arial"/>
              </a:rPr>
              <a:t>Integer augue mi, pretium ut odio et, pulvinar commodo quam. Lorem ipsum dolor sit amet, consectetur adipiscing elit. Fusce pellentesque, mi nec sagittis auctor, lorem nisi dapibus arcu, ac pharetra neque felis vitae metus. Aliquam dictum, mauris quis tristique ultricies, justo sem dapibus lacus, eget pulvinar ex magna ac lacus. Donec et sapien laoreet, congue turpis a, maximus enim. Sed blandit nulla velit, id feugiat orci viverra id. Cras bibendum neque ante, a fringilla odio tristique vel. Nulla accumsan sit amet leo a aliquam.</a:t>
            </a:r>
          </a:p>
          <a:p>
            <a:pPr indent="0" algn="just">
              <a:lnSpc>
                <a:spcPts val="1200"/>
              </a:lnSpc>
            </a:pPr>
            <a:r>
              <a:rPr lang="en-US" sz="1050">
                <a:latin typeface="Arial"/>
              </a:rPr>
              <a:t>Proin non egestas mi. Aenean elementum sapien nec sapien placerat, nec sollicitudin erat interdum. In tortor augue, venenatis ac egestas malesuada, cursus sed justo. Nulla fringilla arcu sem, a ultricies risus accumsan tempor. Vestibulum ante ipsum primis in faucibus orci luctus et ultrices posuere cubilia curae; Suspendisse mattis varius tortor, in</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1127760" y="923544"/>
            <a:ext cx="5309616" cy="8833104"/>
          </a:xfrm>
          <a:prstGeom prst="rect">
            <a:avLst/>
          </a:prstGeom>
        </p:spPr>
        <p:txBody>
          <a:bodyPr lIns="0" tIns="0" rIns="0" bIns="0">
            <a:noAutofit/>
          </a:bodyPr>
          <a:lstStyle/>
          <a:p>
            <a:pPr indent="0" algn="just">
              <a:lnSpc>
                <a:spcPts val="1200"/>
              </a:lnSpc>
              <a:spcAft>
                <a:spcPts val="630"/>
              </a:spcAft>
            </a:pPr>
            <a:r>
              <a:rPr lang="en-US" sz="1050">
                <a:latin typeface="Arial"/>
              </a:rPr>
              <a:t>tempor nunc faucibus nec. Vestibulum id nulla sed erat faucibus consequat. Curabitur suscipit sem a vulputate euismod. Aliquam maximus semper varius.</a:t>
            </a:r>
          </a:p>
          <a:p>
            <a:pPr indent="0" algn="just">
              <a:lnSpc>
                <a:spcPts val="1200"/>
              </a:lnSpc>
              <a:spcAft>
                <a:spcPts val="630"/>
              </a:spcAft>
            </a:pPr>
            <a:r>
              <a:rPr lang="en-US" sz="1050">
                <a:latin typeface="Arial"/>
              </a:rPr>
              <a:t>Curabitur hendrerit posuere volutpat. In condimentum auctor risus, vel hendrerit mi molestie sed. Duis aliquam, dolor sit amet porta ultrices, sem ante laoreet eros, non tincidunt mi augue a lacus. Nunc ornare purus nec dolor iaculis, quis eleifend lorem tempor. Phasellus fringilla turpis sit amet magna sodales, eu sagittis ante fringilla. Sed pharetra, velit in gravida accumsan, purus felis convallis eros, tristique pretium eros felis at enim. Nullam consectetur turpis eu elit volutpat lacinia. Duis aliquet, dolor et rutrum volutpat, velit ligula mattis odio, ut tempor mauris diam sed enim. Ut magna ex, mattis in semper ut, rutrum nec sem. Nulla tincidunt vestibulum viverra. Nunc congue tellus eu tortor tempor, eu egestas tellus maximus. Pellentesque aliquet commodo arcu, eget congue dolor mollis quis.</a:t>
            </a:r>
          </a:p>
          <a:p>
            <a:pPr indent="0" algn="just">
              <a:lnSpc>
                <a:spcPts val="1200"/>
              </a:lnSpc>
              <a:spcAft>
                <a:spcPts val="630"/>
              </a:spcAft>
            </a:pPr>
            <a:r>
              <a:rPr lang="en-US" sz="1050">
                <a:latin typeface="Arial"/>
              </a:rPr>
              <a:t>Class aptent taciti sociosqu ad litora torquent per conubia nostra, per inceptos himenaeos. Nam ut ultricies nulla. Cras sem lectus, pellentesque tempor porta quis, imperdiet nec mauris. Duis ac ex massa. Nulla interdum odio quam, at sagittis nisl lacinia a. Proin vestibulum tempus lorem finibus elementum. Ut dictum mollis ipsum vitae pulvinar.</a:t>
            </a:r>
          </a:p>
          <a:p>
            <a:pPr indent="0" algn="just">
              <a:lnSpc>
                <a:spcPts val="1200"/>
              </a:lnSpc>
              <a:spcAft>
                <a:spcPts val="630"/>
              </a:spcAft>
            </a:pPr>
            <a:r>
              <a:rPr lang="en-US" sz="1050">
                <a:latin typeface="Arial"/>
              </a:rPr>
              <a:t>Duis non ullamcorper orci. Duis id metus lobortis, imperdiet erat ut, porttitor leo. In tincidunt volutpat elit vel euismod. Nulla nisl eros, congue non augue eget, volutpat placerat quam. Vestibulum molestie, felis convallis laoreet mattis, est tellus ornare sem, id pretium mauris sem non erat. Donec sed orci maximus, eleifend leo in, volutpat tortor. Nam ullamcorper lorem libero, dapibus interdum massa ornare eu.</a:t>
            </a:r>
          </a:p>
          <a:p>
            <a:pPr indent="0" algn="just">
              <a:lnSpc>
                <a:spcPts val="1200"/>
              </a:lnSpc>
              <a:spcAft>
                <a:spcPts val="630"/>
              </a:spcAft>
            </a:pPr>
            <a:r>
              <a:rPr lang="en-US" sz="1050">
                <a:latin typeface="Arial"/>
              </a:rPr>
              <a:t>Interdum et malesuada fames ac ante ipsum primis in faucibus. Proin sapien ex, pulvinar eget diam id, luctus auctor sapien. Donec eu felis mauris. Vestibulum ac orci iaculis, laoreet turpis quis, accumsan ante. In eu dui lacinia justo euismod rutrum. Phasellus a pharetra est, et pretium neque. Nullam egestas tortor sed massa tempor, vitae faucibus turpis commodo. Nulla felis nulla, gravida ut nisi sed, consequat laoreet metus.</a:t>
            </a:r>
          </a:p>
          <a:p>
            <a:pPr indent="0" algn="just">
              <a:lnSpc>
                <a:spcPts val="1200"/>
              </a:lnSpc>
              <a:spcAft>
                <a:spcPts val="630"/>
              </a:spcAft>
            </a:pPr>
            <a:r>
              <a:rPr lang="en-US" sz="1050">
                <a:latin typeface="Arial"/>
              </a:rPr>
              <a:t>Sed convallis, nunc sit amet maximus euismod, mauris dui posuere mauris, sit amet elementum sapien libero quis purus. Nam feugiat nibh porta, euismod mi in, tincidunt turpis. Nullam nulla justo, dapibus id dui eu, placerat pharetra justo. Donec vitae feugiat elit, vel dictum libero. Nullam tortor nisl, fermentum sed auctor ut, fermentum sed ipsum. Nullam aliquet ac lacus id congue. Mauris blandit libero mauris, non pellentesque ligula luctus et. Nullam fermentum enim tellus, at eleifend ante placerat quis. Mauris tincidunt, massa a pellentesque tempus, massa turpis iaculis nisi, non sodales ligula nisi in ante. Ut molestie sollicitudin porta. Aenean posuere tempus nunc, id pulvinar ligula lobortis at. Fusce egestas nisi accumsan neque varius rhoncus. Sed vitae quam a lacus vestibulum facilisis. Donec magna nibh, sodales eu blandit eget, malesuada non turpis.</a:t>
            </a:r>
          </a:p>
          <a:p>
            <a:pPr indent="0" algn="just">
              <a:lnSpc>
                <a:spcPts val="1200"/>
              </a:lnSpc>
              <a:spcAft>
                <a:spcPts val="630"/>
              </a:spcAft>
            </a:pPr>
            <a:r>
              <a:rPr lang="en-US" sz="1050">
                <a:latin typeface="Arial"/>
              </a:rPr>
              <a:t>Donec rutrum dictum viverra. Aliquam commodo ipsum in nisl vestibulum vehicula. Mauris id mi id elit aliquet auctor quis nec neque. Mauris mattis rhoncus diam, eget lobortis turpis imperdiet a. Suspendisse a porttitor nisi, ac cursus turpis. In tristique erat est, sit amet porttitor sem auctor interdum. Nullam pharetra vulputate nisi, ac elementum urna finibus id. Sed viverra urna dolor, eu vehicula sem efficitur quis. Etiam viverra vehicula fermentum. Morbi volutpat nibh nec convallis interdum. Morbi ut nisl nec ipsum euismod molestie eget et dui. Sed vitae nunc at turpis suscipit ultrices ac non eros.</a:t>
            </a:r>
          </a:p>
          <a:p>
            <a:pPr indent="0" algn="just">
              <a:lnSpc>
                <a:spcPts val="1200"/>
              </a:lnSpc>
            </a:pPr>
            <a:r>
              <a:rPr lang="en-US" sz="1050">
                <a:latin typeface="Arial"/>
              </a:rPr>
              <a:t>Etiam id tellus ac tortor efficitur porttitor interdum sit amet turpis. Donec eget purus nec dui convallis lobortis ut id velit. Mauris quis leo egestas, finibus orci vel, convallis velit. Donec vulputate neque ac ex aliquam, eget commodo nisi convallis. Aenean sed blandit arcu, ultricies ultrices felis. Sed suscipit leo non purus pharetra, quis pellentesque lectus pretium. Lorem ipsum dolor sit amet, consectetur adipiscing elit. Class aptent taciti sociosqu ad litora torquent per conubia nostra, per inceptos himenaeos. Nam et malesuada urna. Morbi efficitur commodo purus vitae consectetur. Nam lobortis nisi vitae</a:t>
            </a: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1124712" y="923544"/>
            <a:ext cx="5312664" cy="8833104"/>
          </a:xfrm>
          <a:prstGeom prst="rect">
            <a:avLst/>
          </a:prstGeom>
        </p:spPr>
        <p:txBody>
          <a:bodyPr lIns="0" tIns="0" rIns="0" bIns="0">
            <a:noAutofit/>
          </a:bodyPr>
          <a:lstStyle/>
          <a:p>
            <a:pPr indent="0" algn="just">
              <a:lnSpc>
                <a:spcPts val="1200"/>
              </a:lnSpc>
              <a:spcAft>
                <a:spcPts val="630"/>
              </a:spcAft>
            </a:pPr>
            <a:r>
              <a:rPr lang="en-US" sz="1050" dirty="0" err="1">
                <a:latin typeface="Arial"/>
              </a:rPr>
              <a:t>dapibus</a:t>
            </a:r>
            <a:r>
              <a:rPr lang="en-US" sz="1050" dirty="0">
                <a:latin typeface="Arial"/>
              </a:rPr>
              <a:t> </a:t>
            </a:r>
            <a:r>
              <a:rPr lang="en-US" sz="1050" dirty="0" err="1">
                <a:latin typeface="Arial"/>
              </a:rPr>
              <a:t>mollis</a:t>
            </a:r>
            <a:r>
              <a:rPr lang="en-US" sz="1050" dirty="0">
                <a:latin typeface="Arial"/>
              </a:rPr>
              <a:t>. </a:t>
            </a:r>
            <a:r>
              <a:rPr lang="en-US" sz="1050" dirty="0" err="1">
                <a:latin typeface="Arial"/>
              </a:rPr>
              <a:t>Fusce</a:t>
            </a:r>
            <a:r>
              <a:rPr lang="en-US" sz="1050" dirty="0">
                <a:latin typeface="Arial"/>
              </a:rPr>
              <a:t> at </a:t>
            </a:r>
            <a:r>
              <a:rPr lang="en-US" sz="1050" dirty="0" err="1">
                <a:latin typeface="Arial"/>
              </a:rPr>
              <a:t>dapibus</a:t>
            </a:r>
            <a:r>
              <a:rPr lang="en-US" sz="1050" dirty="0">
                <a:latin typeface="Arial"/>
              </a:rPr>
              <a:t> mi, </a:t>
            </a:r>
            <a:r>
              <a:rPr lang="en-US" sz="1050" dirty="0" err="1">
                <a:latin typeface="Arial"/>
              </a:rPr>
              <a:t>quis</a:t>
            </a:r>
            <a:r>
              <a:rPr lang="en-US" sz="1050" dirty="0">
                <a:latin typeface="Arial"/>
              </a:rPr>
              <a:t> </a:t>
            </a:r>
            <a:r>
              <a:rPr lang="en-US" sz="1050" dirty="0" err="1">
                <a:latin typeface="Arial"/>
              </a:rPr>
              <a:t>lobortis</a:t>
            </a:r>
            <a:r>
              <a:rPr lang="en-US" sz="1050" dirty="0">
                <a:latin typeface="Arial"/>
              </a:rPr>
              <a:t> </a:t>
            </a:r>
            <a:r>
              <a:rPr lang="en-US" sz="1050" dirty="0" err="1">
                <a:latin typeface="Arial"/>
              </a:rPr>
              <a:t>turpis</a:t>
            </a:r>
            <a:r>
              <a:rPr lang="en-US" sz="1050" dirty="0">
                <a:latin typeface="Arial"/>
              </a:rPr>
              <a:t>. </a:t>
            </a:r>
            <a:r>
              <a:rPr lang="en-US" sz="1050" dirty="0" err="1">
                <a:latin typeface="Arial"/>
              </a:rPr>
              <a:t>Phasellus</a:t>
            </a:r>
            <a:r>
              <a:rPr lang="en-US" sz="1050" dirty="0">
                <a:latin typeface="Arial"/>
              </a:rPr>
              <a:t> </a:t>
            </a:r>
            <a:r>
              <a:rPr lang="en-US" sz="1050" dirty="0" err="1">
                <a:latin typeface="Arial"/>
              </a:rPr>
              <a:t>felis</a:t>
            </a:r>
            <a:r>
              <a:rPr lang="en-US" sz="1050" dirty="0">
                <a:latin typeface="Arial"/>
              </a:rPr>
              <a:t> </a:t>
            </a:r>
            <a:r>
              <a:rPr lang="en-US" sz="1050" dirty="0" err="1">
                <a:latin typeface="Arial"/>
              </a:rPr>
              <a:t>nibh</a:t>
            </a:r>
            <a:r>
              <a:rPr lang="en-US" sz="1050" dirty="0">
                <a:latin typeface="Arial"/>
              </a:rPr>
              <a:t>, </a:t>
            </a:r>
            <a:r>
              <a:rPr lang="en-US" sz="1050" dirty="0" err="1">
                <a:latin typeface="Arial"/>
              </a:rPr>
              <a:t>ultrices</a:t>
            </a:r>
            <a:r>
              <a:rPr lang="en-US" sz="1050" dirty="0">
                <a:latin typeface="Arial"/>
              </a:rPr>
              <a:t> ac </a:t>
            </a:r>
            <a:r>
              <a:rPr lang="en-US" sz="1050" dirty="0" err="1">
                <a:latin typeface="Arial"/>
              </a:rPr>
              <a:t>lectus</a:t>
            </a:r>
            <a:r>
              <a:rPr lang="en-US" sz="1050" dirty="0">
                <a:latin typeface="Arial"/>
              </a:rPr>
              <a:t> </a:t>
            </a:r>
            <a:r>
              <a:rPr lang="en-US" sz="1050" dirty="0" err="1">
                <a:latin typeface="Arial"/>
              </a:rPr>
              <a:t>quis</a:t>
            </a:r>
            <a:r>
              <a:rPr lang="en-US" sz="1050" dirty="0">
                <a:latin typeface="Arial"/>
              </a:rPr>
              <a:t>, </a:t>
            </a:r>
            <a:r>
              <a:rPr lang="en-US" sz="1050" dirty="0" err="1">
                <a:latin typeface="Arial"/>
              </a:rPr>
              <a:t>rhoncus</a:t>
            </a:r>
            <a:r>
              <a:rPr lang="en-US" sz="1050" dirty="0">
                <a:latin typeface="Arial"/>
              </a:rPr>
              <a:t> </a:t>
            </a:r>
            <a:r>
              <a:rPr lang="en-US" sz="1050" dirty="0" err="1">
                <a:latin typeface="Arial"/>
              </a:rPr>
              <a:t>feugiat</a:t>
            </a:r>
            <a:r>
              <a:rPr lang="en-US" sz="1050" dirty="0">
                <a:latin typeface="Arial"/>
              </a:rPr>
              <a:t> mi. Cras ac </a:t>
            </a:r>
            <a:r>
              <a:rPr lang="en-US" sz="1050" dirty="0" err="1">
                <a:latin typeface="Arial"/>
              </a:rPr>
              <a:t>dignissim</a:t>
            </a:r>
            <a:r>
              <a:rPr lang="en-US" sz="1050" dirty="0">
                <a:latin typeface="Arial"/>
              </a:rPr>
              <a:t> libero. </a:t>
            </a:r>
            <a:r>
              <a:rPr lang="en-US" sz="1050" dirty="0" err="1">
                <a:latin typeface="Arial"/>
              </a:rPr>
              <a:t>Nullam</a:t>
            </a:r>
            <a:r>
              <a:rPr lang="en-US" sz="1050" dirty="0">
                <a:latin typeface="Arial"/>
              </a:rPr>
              <a:t> </a:t>
            </a:r>
            <a:r>
              <a:rPr lang="en-US" sz="1050" dirty="0" err="1">
                <a:latin typeface="Arial"/>
              </a:rPr>
              <a:t>elementum</a:t>
            </a:r>
            <a:r>
              <a:rPr lang="en-US" sz="1050" dirty="0">
                <a:latin typeface="Arial"/>
              </a:rPr>
              <a:t> </a:t>
            </a:r>
            <a:r>
              <a:rPr lang="en-US" sz="1050" dirty="0" err="1">
                <a:latin typeface="Arial"/>
              </a:rPr>
              <a:t>nec</a:t>
            </a:r>
            <a:r>
              <a:rPr lang="en-US" sz="1050" dirty="0">
                <a:latin typeface="Arial"/>
              </a:rPr>
              <a:t> </a:t>
            </a:r>
            <a:r>
              <a:rPr lang="en-US" sz="1050" dirty="0" err="1">
                <a:latin typeface="Arial"/>
              </a:rPr>
              <a:t>est</a:t>
            </a:r>
            <a:r>
              <a:rPr lang="en-US" sz="1050" dirty="0">
                <a:latin typeface="Arial"/>
              </a:rPr>
              <a:t> </a:t>
            </a:r>
            <a:r>
              <a:rPr lang="en-US" sz="1050" dirty="0" err="1">
                <a:latin typeface="Arial"/>
              </a:rPr>
              <a:t>scelerisque</a:t>
            </a:r>
            <a:r>
              <a:rPr lang="en-US" sz="1050" dirty="0">
                <a:latin typeface="Arial"/>
              </a:rPr>
              <a:t> </a:t>
            </a:r>
            <a:r>
              <a:rPr lang="en-US" sz="1050" dirty="0" err="1">
                <a:latin typeface="Arial"/>
              </a:rPr>
              <a:t>dapibus</a:t>
            </a:r>
            <a:r>
              <a:rPr lang="en-US" sz="1050" dirty="0">
                <a:latin typeface="Arial"/>
              </a:rPr>
              <a:t>.</a:t>
            </a:r>
          </a:p>
          <a:p>
            <a:pPr indent="0" algn="just">
              <a:lnSpc>
                <a:spcPts val="1200"/>
              </a:lnSpc>
              <a:spcAft>
                <a:spcPts val="630"/>
              </a:spcAft>
            </a:pPr>
            <a:r>
              <a:rPr lang="en-US" sz="1050" dirty="0">
                <a:latin typeface="Arial"/>
              </a:rPr>
              <a:t>Sed </a:t>
            </a:r>
            <a:r>
              <a:rPr lang="en-US" sz="1050" dirty="0" err="1">
                <a:latin typeface="Arial"/>
              </a:rPr>
              <a:t>luctus</a:t>
            </a:r>
            <a:r>
              <a:rPr lang="en-US" sz="1050" dirty="0">
                <a:latin typeface="Arial"/>
              </a:rPr>
              <a:t>, ex vitae </a:t>
            </a:r>
            <a:r>
              <a:rPr lang="en-US" sz="1050" dirty="0" err="1">
                <a:latin typeface="Arial"/>
              </a:rPr>
              <a:t>efficitur</a:t>
            </a:r>
            <a:r>
              <a:rPr lang="en-US" sz="1050" dirty="0">
                <a:latin typeface="Arial"/>
              </a:rPr>
              <a:t> </a:t>
            </a:r>
            <a:r>
              <a:rPr lang="en-US" sz="1050" dirty="0" err="1">
                <a:latin typeface="Arial"/>
              </a:rPr>
              <a:t>pretium</a:t>
            </a:r>
            <a:r>
              <a:rPr lang="en-US" sz="1050" dirty="0">
                <a:latin typeface="Arial"/>
              </a:rPr>
              <a:t>, eros lorem </a:t>
            </a:r>
            <a:r>
              <a:rPr lang="en-US" sz="1050" dirty="0" err="1">
                <a:latin typeface="Arial"/>
              </a:rPr>
              <a:t>aliquam</a:t>
            </a:r>
            <a:r>
              <a:rPr lang="en-US" sz="1050" dirty="0">
                <a:latin typeface="Arial"/>
              </a:rPr>
              <a:t> </a:t>
            </a:r>
            <a:r>
              <a:rPr lang="en-US" sz="1050" dirty="0" err="1">
                <a:latin typeface="Arial"/>
              </a:rPr>
              <a:t>elit</a:t>
            </a:r>
            <a:r>
              <a:rPr lang="en-US" sz="1050" dirty="0">
                <a:latin typeface="Arial"/>
              </a:rPr>
              <a:t>, vel fermentum </a:t>
            </a:r>
            <a:r>
              <a:rPr lang="en-US" sz="1050" dirty="0" err="1">
                <a:latin typeface="Arial"/>
              </a:rPr>
              <a:t>augue</a:t>
            </a:r>
            <a:r>
              <a:rPr lang="en-US" sz="1050" dirty="0">
                <a:latin typeface="Arial"/>
              </a:rPr>
              <a:t> eros id </a:t>
            </a:r>
            <a:r>
              <a:rPr lang="en-US" sz="1050" dirty="0" err="1">
                <a:latin typeface="Arial"/>
              </a:rPr>
              <a:t>nibh</a:t>
            </a:r>
            <a:r>
              <a:rPr lang="en-US" sz="1050" dirty="0">
                <a:latin typeface="Arial"/>
              </a:rPr>
              <a:t>. </a:t>
            </a:r>
            <a:r>
              <a:rPr lang="en-US" sz="1050" dirty="0" err="1">
                <a:latin typeface="Arial"/>
              </a:rPr>
              <a:t>Quisque</a:t>
            </a:r>
            <a:r>
              <a:rPr lang="en-US" sz="1050" dirty="0">
                <a:latin typeface="Arial"/>
              </a:rPr>
              <a:t> </a:t>
            </a:r>
            <a:r>
              <a:rPr lang="en-US" sz="1050" dirty="0" err="1">
                <a:latin typeface="Arial"/>
              </a:rPr>
              <a:t>euismod</a:t>
            </a:r>
            <a:r>
              <a:rPr lang="en-US" sz="1050" dirty="0">
                <a:latin typeface="Arial"/>
              </a:rPr>
              <a:t>, </a:t>
            </a:r>
            <a:r>
              <a:rPr lang="en-US" sz="1050" dirty="0" err="1">
                <a:latin typeface="Arial"/>
              </a:rPr>
              <a:t>turpis</a:t>
            </a:r>
            <a:r>
              <a:rPr lang="en-US" sz="1050" dirty="0">
                <a:latin typeface="Arial"/>
              </a:rPr>
              <a:t> at </a:t>
            </a:r>
            <a:r>
              <a:rPr lang="en-US" sz="1050" dirty="0" err="1">
                <a:latin typeface="Arial"/>
              </a:rPr>
              <a:t>interdum</a:t>
            </a:r>
            <a:r>
              <a:rPr lang="en-US" sz="1050" dirty="0">
                <a:latin typeface="Arial"/>
              </a:rPr>
              <a:t> lacinia, ipsum </a:t>
            </a:r>
            <a:r>
              <a:rPr lang="en-US" sz="1050" dirty="0" err="1">
                <a:latin typeface="Arial"/>
              </a:rPr>
              <a:t>ipsum</a:t>
            </a:r>
            <a:r>
              <a:rPr lang="en-US" sz="1050" dirty="0">
                <a:latin typeface="Arial"/>
              </a:rPr>
              <a:t> </a:t>
            </a:r>
            <a:r>
              <a:rPr lang="en-US" sz="1050" dirty="0" err="1">
                <a:latin typeface="Arial"/>
              </a:rPr>
              <a:t>rhoncus</a:t>
            </a:r>
            <a:r>
              <a:rPr lang="en-US" sz="1050" dirty="0">
                <a:latin typeface="Arial"/>
              </a:rPr>
              <a:t> </a:t>
            </a:r>
            <a:r>
              <a:rPr lang="en-US" sz="1050" dirty="0" err="1">
                <a:latin typeface="Arial"/>
              </a:rPr>
              <a:t>tellus</a:t>
            </a:r>
            <a:r>
              <a:rPr lang="en-US" sz="1050" dirty="0">
                <a:latin typeface="Arial"/>
              </a:rPr>
              <a:t>, in </a:t>
            </a:r>
            <a:r>
              <a:rPr lang="en-US" sz="1050" dirty="0" err="1">
                <a:latin typeface="Arial"/>
              </a:rPr>
              <a:t>tristique</a:t>
            </a:r>
            <a:r>
              <a:rPr lang="en-US" sz="1050" dirty="0">
                <a:latin typeface="Arial"/>
              </a:rPr>
              <a:t> </a:t>
            </a:r>
            <a:r>
              <a:rPr lang="en-US" sz="1050" dirty="0" err="1">
                <a:latin typeface="Arial"/>
              </a:rPr>
              <a:t>nulla</a:t>
            </a:r>
            <a:r>
              <a:rPr lang="en-US" sz="1050" dirty="0">
                <a:latin typeface="Arial"/>
              </a:rPr>
              <a:t> </a:t>
            </a:r>
            <a:r>
              <a:rPr lang="en-US" sz="1050" dirty="0" err="1">
                <a:latin typeface="Arial"/>
              </a:rPr>
              <a:t>quam</a:t>
            </a:r>
            <a:r>
              <a:rPr lang="en-US" sz="1050" dirty="0">
                <a:latin typeface="Arial"/>
              </a:rPr>
              <a:t> sit </a:t>
            </a:r>
            <a:r>
              <a:rPr lang="en-US" sz="1050" dirty="0" err="1">
                <a:latin typeface="Arial"/>
              </a:rPr>
              <a:t>amet</a:t>
            </a:r>
            <a:r>
              <a:rPr lang="en-US" sz="1050" dirty="0">
                <a:latin typeface="Arial"/>
              </a:rPr>
              <a:t> eros. Nunc </a:t>
            </a:r>
            <a:r>
              <a:rPr lang="en-US" sz="1050" dirty="0" err="1">
                <a:latin typeface="Arial"/>
              </a:rPr>
              <a:t>molestie</a:t>
            </a:r>
            <a:r>
              <a:rPr lang="en-US" sz="1050" dirty="0">
                <a:latin typeface="Arial"/>
              </a:rPr>
              <a:t>, dui vel </a:t>
            </a:r>
            <a:r>
              <a:rPr lang="en-US" sz="1050" dirty="0" err="1">
                <a:latin typeface="Arial"/>
              </a:rPr>
              <a:t>rhoncus</a:t>
            </a:r>
            <a:r>
              <a:rPr lang="en-US" sz="1050" dirty="0">
                <a:latin typeface="Arial"/>
              </a:rPr>
              <a:t> </a:t>
            </a:r>
            <a:r>
              <a:rPr lang="en-US" sz="1050" dirty="0" err="1">
                <a:latin typeface="Arial"/>
              </a:rPr>
              <a:t>vehicula</a:t>
            </a:r>
            <a:r>
              <a:rPr lang="en-US" sz="1050" dirty="0">
                <a:latin typeface="Arial"/>
              </a:rPr>
              <a:t>, libero </a:t>
            </a:r>
            <a:r>
              <a:rPr lang="en-US" sz="1050" dirty="0" err="1">
                <a:latin typeface="Arial"/>
              </a:rPr>
              <a:t>tellus</a:t>
            </a:r>
            <a:r>
              <a:rPr lang="en-US" sz="1050" dirty="0">
                <a:latin typeface="Arial"/>
              </a:rPr>
              <a:t> </a:t>
            </a:r>
            <a:r>
              <a:rPr lang="en-US" sz="1050" dirty="0" err="1">
                <a:latin typeface="Arial"/>
              </a:rPr>
              <a:t>lobortis</a:t>
            </a:r>
            <a:r>
              <a:rPr lang="en-US" sz="1050" dirty="0">
                <a:latin typeface="Arial"/>
              </a:rPr>
              <a:t> ex, id lacinia ante </a:t>
            </a:r>
            <a:r>
              <a:rPr lang="en-US" sz="1050" dirty="0" err="1">
                <a:latin typeface="Arial"/>
              </a:rPr>
              <a:t>enim</a:t>
            </a:r>
            <a:r>
              <a:rPr lang="en-US" sz="1050" dirty="0">
                <a:latin typeface="Arial"/>
              </a:rPr>
              <a:t> et </a:t>
            </a:r>
            <a:r>
              <a:rPr lang="en-US" sz="1050" dirty="0" err="1">
                <a:latin typeface="Arial"/>
              </a:rPr>
              <a:t>nunc</a:t>
            </a:r>
            <a:r>
              <a:rPr lang="en-US" sz="1050" dirty="0">
                <a:latin typeface="Arial"/>
              </a:rPr>
              <a:t>. Proin </a:t>
            </a:r>
            <a:r>
              <a:rPr lang="en-US" sz="1050" dirty="0" err="1">
                <a:latin typeface="Arial"/>
              </a:rPr>
              <a:t>viverra</a:t>
            </a:r>
            <a:r>
              <a:rPr lang="en-US" sz="1050" dirty="0">
                <a:latin typeface="Arial"/>
              </a:rPr>
              <a:t> </a:t>
            </a:r>
            <a:r>
              <a:rPr lang="en-US" sz="1050" dirty="0" err="1">
                <a:latin typeface="Arial"/>
              </a:rPr>
              <a:t>eu</a:t>
            </a:r>
            <a:r>
              <a:rPr lang="en-US" sz="1050" dirty="0">
                <a:latin typeface="Arial"/>
              </a:rPr>
              <a:t> </a:t>
            </a:r>
            <a:r>
              <a:rPr lang="en-US" sz="1050" dirty="0" err="1">
                <a:latin typeface="Arial"/>
              </a:rPr>
              <a:t>enim</a:t>
            </a:r>
            <a:r>
              <a:rPr lang="en-US" sz="1050" dirty="0">
                <a:latin typeface="Arial"/>
              </a:rPr>
              <a:t> </a:t>
            </a:r>
            <a:r>
              <a:rPr lang="en-US" sz="1050" dirty="0" err="1">
                <a:latin typeface="Arial"/>
              </a:rPr>
              <a:t>nec</a:t>
            </a:r>
            <a:r>
              <a:rPr lang="en-US" sz="1050" dirty="0">
                <a:latin typeface="Arial"/>
              </a:rPr>
              <a:t> </a:t>
            </a:r>
            <a:r>
              <a:rPr lang="en-US" sz="1050" dirty="0" err="1">
                <a:latin typeface="Arial"/>
              </a:rPr>
              <a:t>aliquet</a:t>
            </a:r>
            <a:r>
              <a:rPr lang="en-US" sz="1050" dirty="0">
                <a:latin typeface="Arial"/>
              </a:rPr>
              <a:t>. Cras at </a:t>
            </a:r>
            <a:r>
              <a:rPr lang="en-US" sz="1050" dirty="0" err="1">
                <a:latin typeface="Arial"/>
              </a:rPr>
              <a:t>sapien</a:t>
            </a:r>
            <a:r>
              <a:rPr lang="en-US" sz="1050" dirty="0">
                <a:latin typeface="Arial"/>
              </a:rPr>
              <a:t> sit </a:t>
            </a:r>
            <a:r>
              <a:rPr lang="en-US" sz="1050" dirty="0" err="1">
                <a:latin typeface="Arial"/>
              </a:rPr>
              <a:t>amet</a:t>
            </a:r>
            <a:r>
              <a:rPr lang="en-US" sz="1050" dirty="0">
                <a:latin typeface="Arial"/>
              </a:rPr>
              <a:t> </a:t>
            </a:r>
            <a:r>
              <a:rPr lang="en-US" sz="1050" dirty="0" err="1">
                <a:latin typeface="Arial"/>
              </a:rPr>
              <a:t>metus</a:t>
            </a:r>
            <a:r>
              <a:rPr lang="en-US" sz="1050" dirty="0">
                <a:latin typeface="Arial"/>
              </a:rPr>
              <a:t> tempus </a:t>
            </a:r>
            <a:r>
              <a:rPr lang="en-US" sz="1050" dirty="0" err="1">
                <a:latin typeface="Arial"/>
              </a:rPr>
              <a:t>mattis</a:t>
            </a:r>
            <a:r>
              <a:rPr lang="en-US" sz="1050" dirty="0">
                <a:latin typeface="Arial"/>
              </a:rPr>
              <a:t> et a est. Duis magna </a:t>
            </a:r>
            <a:r>
              <a:rPr lang="en-US" sz="1050" dirty="0" err="1">
                <a:latin typeface="Arial"/>
              </a:rPr>
              <a:t>elit</a:t>
            </a:r>
            <a:r>
              <a:rPr lang="en-US" sz="1050" dirty="0">
                <a:latin typeface="Arial"/>
              </a:rPr>
              <a:t>, </a:t>
            </a:r>
            <a:r>
              <a:rPr lang="en-US" sz="1050" dirty="0" err="1">
                <a:latin typeface="Arial"/>
              </a:rPr>
              <a:t>porttitor</a:t>
            </a:r>
            <a:r>
              <a:rPr lang="en-US" sz="1050" dirty="0">
                <a:latin typeface="Arial"/>
              </a:rPr>
              <a:t> vel dictum sed, </a:t>
            </a:r>
            <a:r>
              <a:rPr lang="en-US" sz="1050" dirty="0" err="1">
                <a:latin typeface="Arial"/>
              </a:rPr>
              <a:t>feugiat</a:t>
            </a:r>
            <a:r>
              <a:rPr lang="en-US" sz="1050" dirty="0">
                <a:latin typeface="Arial"/>
              </a:rPr>
              <a:t> non </a:t>
            </a:r>
            <a:r>
              <a:rPr lang="en-US" sz="1050" dirty="0" err="1">
                <a:latin typeface="Arial"/>
              </a:rPr>
              <a:t>tortor</a:t>
            </a:r>
            <a:r>
              <a:rPr lang="en-US" sz="1050" dirty="0">
                <a:latin typeface="Arial"/>
              </a:rPr>
              <a:t>. Vestibulum </a:t>
            </a:r>
            <a:r>
              <a:rPr lang="en-US" sz="1050" dirty="0" err="1">
                <a:latin typeface="Arial"/>
              </a:rPr>
              <a:t>accumsan</a:t>
            </a:r>
            <a:r>
              <a:rPr lang="en-US" sz="1050" dirty="0">
                <a:latin typeface="Arial"/>
              </a:rPr>
              <a:t> </a:t>
            </a:r>
            <a:r>
              <a:rPr lang="en-US" sz="1050" dirty="0" err="1">
                <a:latin typeface="Arial"/>
              </a:rPr>
              <a:t>feugiat</a:t>
            </a:r>
            <a:r>
              <a:rPr lang="en-US" sz="1050" dirty="0">
                <a:latin typeface="Arial"/>
              </a:rPr>
              <a:t> ante, </a:t>
            </a:r>
            <a:r>
              <a:rPr lang="en-US" sz="1050" dirty="0" err="1">
                <a:latin typeface="Arial"/>
              </a:rPr>
              <a:t>nec</a:t>
            </a:r>
            <a:r>
              <a:rPr lang="en-US" sz="1050" dirty="0">
                <a:latin typeface="Arial"/>
              </a:rPr>
              <a:t> </a:t>
            </a:r>
            <a:r>
              <a:rPr lang="en-US" sz="1050" dirty="0" err="1">
                <a:latin typeface="Arial"/>
              </a:rPr>
              <a:t>elementum</a:t>
            </a:r>
            <a:r>
              <a:rPr lang="en-US" sz="1050" dirty="0">
                <a:latin typeface="Arial"/>
              </a:rPr>
              <a:t> dui </a:t>
            </a:r>
            <a:r>
              <a:rPr lang="en-US" sz="1050" dirty="0" err="1">
                <a:latin typeface="Arial"/>
              </a:rPr>
              <a:t>luctus</a:t>
            </a:r>
            <a:r>
              <a:rPr lang="en-US" sz="1050" dirty="0">
                <a:latin typeface="Arial"/>
              </a:rPr>
              <a:t> at.</a:t>
            </a:r>
          </a:p>
          <a:p>
            <a:pPr indent="0" algn="just">
              <a:lnSpc>
                <a:spcPts val="1200"/>
              </a:lnSpc>
              <a:spcAft>
                <a:spcPts val="630"/>
              </a:spcAft>
            </a:pPr>
            <a:r>
              <a:rPr lang="en-US" sz="1050" dirty="0">
                <a:latin typeface="Arial"/>
              </a:rPr>
              <a:t>Donec ac semper </a:t>
            </a:r>
            <a:r>
              <a:rPr lang="en-US" sz="1050" dirty="0" err="1">
                <a:latin typeface="Arial"/>
              </a:rPr>
              <a:t>urna</a:t>
            </a:r>
            <a:r>
              <a:rPr lang="en-US" sz="1050" dirty="0">
                <a:latin typeface="Arial"/>
              </a:rPr>
              <a:t>, </a:t>
            </a:r>
            <a:r>
              <a:rPr lang="en-US" sz="1050" dirty="0" err="1">
                <a:latin typeface="Arial"/>
              </a:rPr>
              <a:t>eget</a:t>
            </a:r>
            <a:r>
              <a:rPr lang="en-US" sz="1050" dirty="0">
                <a:latin typeface="Arial"/>
              </a:rPr>
              <a:t> lacinia </a:t>
            </a:r>
            <a:r>
              <a:rPr lang="en-US" sz="1050" dirty="0" err="1">
                <a:latin typeface="Arial"/>
              </a:rPr>
              <a:t>orci</a:t>
            </a:r>
            <a:r>
              <a:rPr lang="en-US" sz="1050" dirty="0">
                <a:latin typeface="Arial"/>
              </a:rPr>
              <a:t>. Nam </a:t>
            </a:r>
            <a:r>
              <a:rPr lang="en-US" sz="1050" dirty="0" err="1">
                <a:latin typeface="Arial"/>
              </a:rPr>
              <a:t>vehicula</a:t>
            </a:r>
            <a:r>
              <a:rPr lang="en-US" sz="1050" dirty="0">
                <a:latin typeface="Arial"/>
              </a:rPr>
              <a:t> at </a:t>
            </a:r>
            <a:r>
              <a:rPr lang="en-US" sz="1050" dirty="0" err="1">
                <a:latin typeface="Arial"/>
              </a:rPr>
              <a:t>felis</a:t>
            </a:r>
            <a:r>
              <a:rPr lang="en-US" sz="1050" dirty="0">
                <a:latin typeface="Arial"/>
              </a:rPr>
              <a:t> </a:t>
            </a:r>
            <a:r>
              <a:rPr lang="en-US" sz="1050" dirty="0" err="1">
                <a:latin typeface="Arial"/>
              </a:rPr>
              <a:t>ut</a:t>
            </a:r>
            <a:r>
              <a:rPr lang="en-US" sz="1050" dirty="0">
                <a:latin typeface="Arial"/>
              </a:rPr>
              <a:t> lacinia. Cras at maximus </a:t>
            </a:r>
            <a:r>
              <a:rPr lang="en-US" sz="1050" dirty="0" err="1">
                <a:latin typeface="Arial"/>
              </a:rPr>
              <a:t>purus</a:t>
            </a:r>
            <a:r>
              <a:rPr lang="en-US" sz="1050" dirty="0">
                <a:latin typeface="Arial"/>
              </a:rPr>
              <a:t>. </a:t>
            </a:r>
            <a:r>
              <a:rPr lang="en-US" sz="1050" dirty="0" err="1">
                <a:latin typeface="Arial"/>
              </a:rPr>
              <a:t>Aliquam</a:t>
            </a:r>
            <a:r>
              <a:rPr lang="en-US" sz="1050" dirty="0">
                <a:latin typeface="Arial"/>
              </a:rPr>
              <a:t> </a:t>
            </a:r>
            <a:r>
              <a:rPr lang="en-US" sz="1050" dirty="0" err="1">
                <a:latin typeface="Arial"/>
              </a:rPr>
              <a:t>sagittis</a:t>
            </a:r>
            <a:r>
              <a:rPr lang="en-US" sz="1050" dirty="0">
                <a:latin typeface="Arial"/>
              </a:rPr>
              <a:t> ante </a:t>
            </a:r>
            <a:r>
              <a:rPr lang="en-US" sz="1050" dirty="0" err="1">
                <a:latin typeface="Arial"/>
              </a:rPr>
              <a:t>quam</a:t>
            </a:r>
            <a:r>
              <a:rPr lang="en-US" sz="1050" dirty="0">
                <a:latin typeface="Arial"/>
              </a:rPr>
              <a:t>, in </a:t>
            </a:r>
            <a:r>
              <a:rPr lang="en-US" sz="1050" dirty="0" err="1">
                <a:latin typeface="Arial"/>
              </a:rPr>
              <a:t>bibendum</a:t>
            </a:r>
            <a:r>
              <a:rPr lang="en-US" sz="1050" dirty="0">
                <a:latin typeface="Arial"/>
              </a:rPr>
              <a:t> ante </a:t>
            </a:r>
            <a:r>
              <a:rPr lang="en-US" sz="1050" dirty="0" err="1">
                <a:latin typeface="Arial"/>
              </a:rPr>
              <a:t>congue</a:t>
            </a:r>
            <a:r>
              <a:rPr lang="en-US" sz="1050" dirty="0">
                <a:latin typeface="Arial"/>
              </a:rPr>
              <a:t> vel. Vestibulum </a:t>
            </a:r>
            <a:r>
              <a:rPr lang="en-US" sz="1050" dirty="0" err="1">
                <a:latin typeface="Arial"/>
              </a:rPr>
              <a:t>ut</a:t>
            </a:r>
            <a:r>
              <a:rPr lang="en-US" sz="1050" dirty="0">
                <a:latin typeface="Arial"/>
              </a:rPr>
              <a:t> nisi in </a:t>
            </a:r>
            <a:r>
              <a:rPr lang="en-US" sz="1050" dirty="0" err="1">
                <a:latin typeface="Arial"/>
              </a:rPr>
              <a:t>enim</a:t>
            </a:r>
            <a:r>
              <a:rPr lang="en-US" sz="1050" dirty="0">
                <a:latin typeface="Arial"/>
              </a:rPr>
              <a:t> porta lacinia non </a:t>
            </a:r>
            <a:r>
              <a:rPr lang="en-US" sz="1050" dirty="0" err="1">
                <a:latin typeface="Arial"/>
              </a:rPr>
              <a:t>quis</a:t>
            </a:r>
            <a:r>
              <a:rPr lang="en-US" sz="1050" dirty="0">
                <a:latin typeface="Arial"/>
              </a:rPr>
              <a:t> </a:t>
            </a:r>
            <a:r>
              <a:rPr lang="en-US" sz="1050" dirty="0" err="1">
                <a:latin typeface="Arial"/>
              </a:rPr>
              <a:t>neque</a:t>
            </a:r>
            <a:r>
              <a:rPr lang="en-US" sz="1050" dirty="0">
                <a:latin typeface="Arial"/>
              </a:rPr>
              <a:t>. Sed </a:t>
            </a:r>
            <a:r>
              <a:rPr lang="en-US" sz="1050" dirty="0" err="1">
                <a:latin typeface="Arial"/>
              </a:rPr>
              <a:t>faucibus</a:t>
            </a:r>
            <a:r>
              <a:rPr lang="en-US" sz="1050" dirty="0">
                <a:latin typeface="Arial"/>
              </a:rPr>
              <a:t> </a:t>
            </a:r>
            <a:r>
              <a:rPr lang="en-US" sz="1050" dirty="0" err="1">
                <a:latin typeface="Arial"/>
              </a:rPr>
              <a:t>nisl</a:t>
            </a:r>
            <a:r>
              <a:rPr lang="en-US" sz="1050" dirty="0">
                <a:latin typeface="Arial"/>
              </a:rPr>
              <a:t> </a:t>
            </a:r>
            <a:r>
              <a:rPr lang="en-US" sz="1050" dirty="0" err="1">
                <a:latin typeface="Arial"/>
              </a:rPr>
              <a:t>rhoncus</a:t>
            </a:r>
            <a:r>
              <a:rPr lang="en-US" sz="1050" dirty="0">
                <a:latin typeface="Arial"/>
              </a:rPr>
              <a:t>, pharetra </a:t>
            </a:r>
            <a:r>
              <a:rPr lang="en-US" sz="1050" dirty="0" err="1">
                <a:latin typeface="Arial"/>
              </a:rPr>
              <a:t>sem</a:t>
            </a:r>
            <a:r>
              <a:rPr lang="en-US" sz="1050" dirty="0">
                <a:latin typeface="Arial"/>
              </a:rPr>
              <a:t> </a:t>
            </a:r>
            <a:r>
              <a:rPr lang="en-US" sz="1050" dirty="0" err="1">
                <a:latin typeface="Arial"/>
              </a:rPr>
              <a:t>quis</a:t>
            </a:r>
            <a:r>
              <a:rPr lang="en-US" sz="1050" dirty="0">
                <a:latin typeface="Arial"/>
              </a:rPr>
              <a:t>, </a:t>
            </a:r>
            <a:r>
              <a:rPr lang="en-US" sz="1050" dirty="0" err="1">
                <a:latin typeface="Arial"/>
              </a:rPr>
              <a:t>molestie</a:t>
            </a:r>
            <a:r>
              <a:rPr lang="en-US" sz="1050" dirty="0">
                <a:latin typeface="Arial"/>
              </a:rPr>
              <a:t> eros. Vestibulum </a:t>
            </a:r>
            <a:r>
              <a:rPr lang="en-US" sz="1050" dirty="0" err="1">
                <a:latin typeface="Arial"/>
              </a:rPr>
              <a:t>rutrum</a:t>
            </a:r>
            <a:r>
              <a:rPr lang="en-US" sz="1050" dirty="0">
                <a:latin typeface="Arial"/>
              </a:rPr>
              <a:t> </a:t>
            </a:r>
            <a:r>
              <a:rPr lang="en-US" sz="1050" dirty="0" err="1">
                <a:latin typeface="Arial"/>
              </a:rPr>
              <a:t>egestas</a:t>
            </a:r>
            <a:r>
              <a:rPr lang="en-US" sz="1050" dirty="0">
                <a:latin typeface="Arial"/>
              </a:rPr>
              <a:t> </a:t>
            </a:r>
            <a:r>
              <a:rPr lang="en-US" sz="1050" dirty="0" err="1">
                <a:latin typeface="Arial"/>
              </a:rPr>
              <a:t>urna</a:t>
            </a:r>
            <a:r>
              <a:rPr lang="en-US" sz="1050" dirty="0">
                <a:latin typeface="Arial"/>
              </a:rPr>
              <a:t> </a:t>
            </a:r>
            <a:r>
              <a:rPr lang="en-US" sz="1050" dirty="0" err="1">
                <a:latin typeface="Arial"/>
              </a:rPr>
              <a:t>eget</a:t>
            </a:r>
            <a:r>
              <a:rPr lang="en-US" sz="1050" dirty="0">
                <a:latin typeface="Arial"/>
              </a:rPr>
              <a:t> dictum. </a:t>
            </a:r>
            <a:r>
              <a:rPr lang="en-US" sz="1050" dirty="0" err="1">
                <a:latin typeface="Arial"/>
              </a:rPr>
              <a:t>Phasellus</a:t>
            </a:r>
            <a:r>
              <a:rPr lang="en-US" sz="1050" dirty="0">
                <a:latin typeface="Arial"/>
              </a:rPr>
              <a:t> at </a:t>
            </a:r>
            <a:r>
              <a:rPr lang="en-US" sz="1050" dirty="0" err="1">
                <a:latin typeface="Arial"/>
              </a:rPr>
              <a:t>lectus</a:t>
            </a:r>
            <a:r>
              <a:rPr lang="en-US" sz="1050" dirty="0">
                <a:latin typeface="Arial"/>
              </a:rPr>
              <a:t> </a:t>
            </a:r>
            <a:r>
              <a:rPr lang="en-US" sz="1050" dirty="0" err="1">
                <a:latin typeface="Arial"/>
              </a:rPr>
              <a:t>arcu</a:t>
            </a:r>
            <a:r>
              <a:rPr lang="en-US" sz="1050" dirty="0">
                <a:latin typeface="Arial"/>
              </a:rPr>
              <a:t>. </a:t>
            </a:r>
            <a:r>
              <a:rPr lang="en-US" sz="1050" dirty="0" err="1">
                <a:latin typeface="Arial"/>
              </a:rPr>
              <a:t>Aliquam</a:t>
            </a:r>
            <a:r>
              <a:rPr lang="en-US" sz="1050" dirty="0">
                <a:latin typeface="Arial"/>
              </a:rPr>
              <a:t> </a:t>
            </a:r>
            <a:r>
              <a:rPr lang="en-US" sz="1050" dirty="0" err="1">
                <a:latin typeface="Arial"/>
              </a:rPr>
              <a:t>lobortis</a:t>
            </a:r>
            <a:r>
              <a:rPr lang="en-US" sz="1050" dirty="0">
                <a:latin typeface="Arial"/>
              </a:rPr>
              <a:t> </a:t>
            </a:r>
            <a:r>
              <a:rPr lang="en-US" sz="1050" dirty="0" err="1">
                <a:latin typeface="Arial"/>
              </a:rPr>
              <a:t>augue</a:t>
            </a:r>
            <a:r>
              <a:rPr lang="en-US" sz="1050" dirty="0">
                <a:latin typeface="Arial"/>
              </a:rPr>
              <a:t> </a:t>
            </a:r>
            <a:r>
              <a:rPr lang="en-US" sz="1050" dirty="0" err="1">
                <a:latin typeface="Arial"/>
              </a:rPr>
              <a:t>eget</a:t>
            </a:r>
            <a:r>
              <a:rPr lang="en-US" sz="1050" dirty="0">
                <a:latin typeface="Arial"/>
              </a:rPr>
              <a:t> mi </a:t>
            </a:r>
            <a:r>
              <a:rPr lang="en-US" sz="1050" dirty="0" err="1">
                <a:latin typeface="Arial"/>
              </a:rPr>
              <a:t>faucibus</a:t>
            </a:r>
            <a:r>
              <a:rPr lang="en-US" sz="1050" dirty="0">
                <a:latin typeface="Arial"/>
              </a:rPr>
              <a:t> </a:t>
            </a:r>
            <a:r>
              <a:rPr lang="en-US" sz="1050" dirty="0" err="1">
                <a:latin typeface="Arial"/>
              </a:rPr>
              <a:t>suscipit</a:t>
            </a:r>
            <a:r>
              <a:rPr lang="en-US" sz="1050" dirty="0">
                <a:latin typeface="Arial"/>
              </a:rPr>
              <a:t>. </a:t>
            </a:r>
            <a:r>
              <a:rPr lang="en-US" sz="1050" dirty="0" err="1">
                <a:latin typeface="Arial"/>
              </a:rPr>
              <a:t>Pellentesque</a:t>
            </a:r>
            <a:r>
              <a:rPr lang="en-US" sz="1050" dirty="0">
                <a:latin typeface="Arial"/>
              </a:rPr>
              <a:t> </a:t>
            </a:r>
            <a:r>
              <a:rPr lang="en-US" sz="1050" dirty="0" err="1">
                <a:latin typeface="Arial"/>
              </a:rPr>
              <a:t>fringilla</a:t>
            </a:r>
            <a:r>
              <a:rPr lang="en-US" sz="1050" dirty="0">
                <a:latin typeface="Arial"/>
              </a:rPr>
              <a:t> dolor </a:t>
            </a:r>
            <a:r>
              <a:rPr lang="en-US" sz="1050" dirty="0" err="1">
                <a:latin typeface="Arial"/>
              </a:rPr>
              <a:t>nec</a:t>
            </a:r>
            <a:r>
              <a:rPr lang="en-US" sz="1050" dirty="0">
                <a:latin typeface="Arial"/>
              </a:rPr>
              <a:t> </a:t>
            </a:r>
            <a:r>
              <a:rPr lang="en-US" sz="1050" dirty="0" err="1">
                <a:latin typeface="Arial"/>
              </a:rPr>
              <a:t>elit</a:t>
            </a:r>
            <a:r>
              <a:rPr lang="en-US" sz="1050" dirty="0">
                <a:latin typeface="Arial"/>
              </a:rPr>
              <a:t> </a:t>
            </a:r>
            <a:r>
              <a:rPr lang="en-US" sz="1050" dirty="0" err="1">
                <a:latin typeface="Arial"/>
              </a:rPr>
              <a:t>sodales</a:t>
            </a:r>
            <a:r>
              <a:rPr lang="en-US" sz="1050" dirty="0">
                <a:latin typeface="Arial"/>
              </a:rPr>
              <a:t> </a:t>
            </a:r>
            <a:r>
              <a:rPr lang="en-US" sz="1050" dirty="0" err="1">
                <a:latin typeface="Arial"/>
              </a:rPr>
              <a:t>aliquam</a:t>
            </a:r>
            <a:r>
              <a:rPr lang="en-US" sz="1050" dirty="0">
                <a:latin typeface="Arial"/>
              </a:rPr>
              <a:t>. </a:t>
            </a:r>
            <a:r>
              <a:rPr lang="en-US" sz="1050" dirty="0" err="1">
                <a:latin typeface="Arial"/>
              </a:rPr>
              <a:t>Suspendisse</a:t>
            </a:r>
            <a:r>
              <a:rPr lang="en-US" sz="1050" dirty="0">
                <a:latin typeface="Arial"/>
              </a:rPr>
              <a:t> in </a:t>
            </a:r>
            <a:r>
              <a:rPr lang="en-US" sz="1050" dirty="0" err="1">
                <a:latin typeface="Arial"/>
              </a:rPr>
              <a:t>vulputate</a:t>
            </a:r>
            <a:r>
              <a:rPr lang="en-US" sz="1050" dirty="0">
                <a:latin typeface="Arial"/>
              </a:rPr>
              <a:t> </a:t>
            </a:r>
            <a:r>
              <a:rPr lang="en-US" sz="1050" dirty="0" err="1">
                <a:latin typeface="Arial"/>
              </a:rPr>
              <a:t>sem</a:t>
            </a:r>
            <a:r>
              <a:rPr lang="en-US" sz="1050" dirty="0">
                <a:latin typeface="Arial"/>
              </a:rPr>
              <a:t>, dictum </a:t>
            </a:r>
            <a:r>
              <a:rPr lang="en-US" sz="1050" dirty="0" err="1">
                <a:latin typeface="Arial"/>
              </a:rPr>
              <a:t>tincidunt</a:t>
            </a:r>
            <a:r>
              <a:rPr lang="en-US" sz="1050" dirty="0">
                <a:latin typeface="Arial"/>
              </a:rPr>
              <a:t> </a:t>
            </a:r>
            <a:r>
              <a:rPr lang="en-US" sz="1050" dirty="0" err="1">
                <a:latin typeface="Arial"/>
              </a:rPr>
              <a:t>enim</a:t>
            </a:r>
            <a:r>
              <a:rPr lang="en-US" sz="1050" dirty="0">
                <a:latin typeface="Arial"/>
              </a:rPr>
              <a:t>. Sed </a:t>
            </a:r>
            <a:r>
              <a:rPr lang="en-US" sz="1050" dirty="0" err="1">
                <a:latin typeface="Arial"/>
              </a:rPr>
              <a:t>ut</a:t>
            </a:r>
            <a:r>
              <a:rPr lang="en-US" sz="1050" dirty="0">
                <a:latin typeface="Arial"/>
              </a:rPr>
              <a:t> dictum ligula. </a:t>
            </a:r>
            <a:r>
              <a:rPr lang="en-US" sz="1050" dirty="0" err="1">
                <a:latin typeface="Arial"/>
              </a:rPr>
              <a:t>Quisque</a:t>
            </a:r>
            <a:r>
              <a:rPr lang="en-US" sz="1050" dirty="0">
                <a:latin typeface="Arial"/>
              </a:rPr>
              <a:t> </a:t>
            </a:r>
            <a:r>
              <a:rPr lang="en-US" sz="1050" dirty="0" err="1">
                <a:latin typeface="Arial"/>
              </a:rPr>
              <a:t>pretium</a:t>
            </a:r>
            <a:r>
              <a:rPr lang="en-US" sz="1050" dirty="0">
                <a:latin typeface="Arial"/>
              </a:rPr>
              <a:t> </a:t>
            </a:r>
            <a:r>
              <a:rPr lang="en-US" sz="1050" dirty="0" err="1">
                <a:latin typeface="Arial"/>
              </a:rPr>
              <a:t>sollicitudin</a:t>
            </a:r>
            <a:r>
              <a:rPr lang="en-US" sz="1050" dirty="0">
                <a:latin typeface="Arial"/>
              </a:rPr>
              <a:t> eros </a:t>
            </a:r>
            <a:r>
              <a:rPr lang="en-US" sz="1050" dirty="0" err="1">
                <a:latin typeface="Arial"/>
              </a:rPr>
              <a:t>quis</a:t>
            </a:r>
            <a:r>
              <a:rPr lang="en-US" sz="1050" dirty="0">
                <a:latin typeface="Arial"/>
              </a:rPr>
              <a:t> gravida. Donec </a:t>
            </a:r>
            <a:r>
              <a:rPr lang="en-US" sz="1050" dirty="0" err="1">
                <a:latin typeface="Arial"/>
              </a:rPr>
              <a:t>ullamcorper</a:t>
            </a:r>
            <a:r>
              <a:rPr lang="en-US" sz="1050" dirty="0">
                <a:latin typeface="Arial"/>
              </a:rPr>
              <a:t> diam non </a:t>
            </a:r>
            <a:r>
              <a:rPr lang="en-US" sz="1050" dirty="0" err="1">
                <a:latin typeface="Arial"/>
              </a:rPr>
              <a:t>justo</a:t>
            </a:r>
            <a:r>
              <a:rPr lang="en-US" sz="1050" dirty="0">
                <a:latin typeface="Arial"/>
              </a:rPr>
              <a:t> </a:t>
            </a:r>
            <a:r>
              <a:rPr lang="en-US" sz="1050" dirty="0" err="1">
                <a:latin typeface="Arial"/>
              </a:rPr>
              <a:t>sollicitudin</a:t>
            </a:r>
            <a:r>
              <a:rPr lang="en-US" sz="1050" dirty="0">
                <a:latin typeface="Arial"/>
              </a:rPr>
              <a:t>, sed </a:t>
            </a:r>
            <a:r>
              <a:rPr lang="en-US" sz="1050" dirty="0" err="1">
                <a:latin typeface="Arial"/>
              </a:rPr>
              <a:t>egestas</a:t>
            </a:r>
            <a:r>
              <a:rPr lang="en-US" sz="1050" dirty="0">
                <a:latin typeface="Arial"/>
              </a:rPr>
              <a:t> </a:t>
            </a:r>
            <a:r>
              <a:rPr lang="en-US" sz="1050" dirty="0" err="1">
                <a:latin typeface="Arial"/>
              </a:rPr>
              <a:t>lacus</a:t>
            </a:r>
            <a:r>
              <a:rPr lang="en-US" sz="1050" dirty="0">
                <a:latin typeface="Arial"/>
              </a:rPr>
              <a:t> </a:t>
            </a:r>
            <a:r>
              <a:rPr lang="en-US" sz="1050" dirty="0" err="1">
                <a:latin typeface="Arial"/>
              </a:rPr>
              <a:t>aliquet</a:t>
            </a:r>
            <a:r>
              <a:rPr lang="en-US" sz="1050" dirty="0">
                <a:latin typeface="Arial"/>
              </a:rPr>
              <a:t>. Morbi </a:t>
            </a:r>
            <a:r>
              <a:rPr lang="en-US" sz="1050" dirty="0" err="1">
                <a:latin typeface="Arial"/>
              </a:rPr>
              <a:t>ultricies</a:t>
            </a:r>
            <a:r>
              <a:rPr lang="en-US" sz="1050" dirty="0">
                <a:latin typeface="Arial"/>
              </a:rPr>
              <a:t> </a:t>
            </a:r>
            <a:r>
              <a:rPr lang="en-US" sz="1050" dirty="0" err="1">
                <a:latin typeface="Arial"/>
              </a:rPr>
              <a:t>est</a:t>
            </a:r>
            <a:r>
              <a:rPr lang="en-US" sz="1050" dirty="0">
                <a:latin typeface="Arial"/>
              </a:rPr>
              <a:t> nisi, </a:t>
            </a:r>
            <a:r>
              <a:rPr lang="en-US" sz="1050" dirty="0" err="1">
                <a:latin typeface="Arial"/>
              </a:rPr>
              <a:t>nec</a:t>
            </a:r>
            <a:r>
              <a:rPr lang="en-US" sz="1050" dirty="0">
                <a:latin typeface="Arial"/>
              </a:rPr>
              <a:t> vestibulum </a:t>
            </a:r>
            <a:r>
              <a:rPr lang="en-US" sz="1050" dirty="0" err="1">
                <a:latin typeface="Arial"/>
              </a:rPr>
              <a:t>lectus</a:t>
            </a:r>
            <a:r>
              <a:rPr lang="en-US" sz="1050" dirty="0">
                <a:latin typeface="Arial"/>
              </a:rPr>
              <a:t> </a:t>
            </a:r>
            <a:r>
              <a:rPr lang="en-US" sz="1050" dirty="0" err="1">
                <a:latin typeface="Arial"/>
              </a:rPr>
              <a:t>scelerisque</a:t>
            </a:r>
            <a:r>
              <a:rPr lang="en-US" sz="1050" dirty="0">
                <a:latin typeface="Arial"/>
              </a:rPr>
              <a:t> ac. In hac </a:t>
            </a:r>
            <a:r>
              <a:rPr lang="en-US" sz="1050" dirty="0" err="1">
                <a:latin typeface="Arial"/>
              </a:rPr>
              <a:t>habitasse</a:t>
            </a:r>
            <a:r>
              <a:rPr lang="en-US" sz="1050" dirty="0">
                <a:latin typeface="Arial"/>
              </a:rPr>
              <a:t> </a:t>
            </a:r>
            <a:r>
              <a:rPr lang="en-US" sz="1050" dirty="0" err="1">
                <a:latin typeface="Arial"/>
              </a:rPr>
              <a:t>platea</a:t>
            </a:r>
            <a:r>
              <a:rPr lang="en-US" sz="1050" dirty="0">
                <a:latin typeface="Arial"/>
              </a:rPr>
              <a:t> </a:t>
            </a:r>
            <a:r>
              <a:rPr lang="en-US" sz="1050" dirty="0" err="1">
                <a:latin typeface="Arial"/>
              </a:rPr>
              <a:t>dictumst</a:t>
            </a:r>
            <a:r>
              <a:rPr lang="en-US" sz="1050" dirty="0">
                <a:latin typeface="Arial"/>
              </a:rPr>
              <a:t>.</a:t>
            </a:r>
          </a:p>
          <a:p>
            <a:pPr indent="0" algn="just">
              <a:lnSpc>
                <a:spcPts val="1200"/>
              </a:lnSpc>
              <a:spcAft>
                <a:spcPts val="630"/>
              </a:spcAft>
            </a:pPr>
            <a:r>
              <a:rPr lang="en-US" sz="1050" dirty="0">
                <a:latin typeface="Arial"/>
              </a:rPr>
              <a:t>Duis </a:t>
            </a:r>
            <a:r>
              <a:rPr lang="en-US" sz="1050" dirty="0" err="1">
                <a:latin typeface="Arial"/>
              </a:rPr>
              <a:t>viverra</a:t>
            </a:r>
            <a:r>
              <a:rPr lang="en-US" sz="1050" dirty="0">
                <a:latin typeface="Arial"/>
              </a:rPr>
              <a:t> </a:t>
            </a:r>
            <a:r>
              <a:rPr lang="en-US" sz="1050" dirty="0" err="1">
                <a:latin typeface="Arial"/>
              </a:rPr>
              <a:t>quis</a:t>
            </a:r>
            <a:r>
              <a:rPr lang="en-US" sz="1050" dirty="0">
                <a:latin typeface="Arial"/>
              </a:rPr>
              <a:t> </a:t>
            </a:r>
            <a:r>
              <a:rPr lang="en-US" sz="1050" dirty="0" err="1">
                <a:latin typeface="Arial"/>
              </a:rPr>
              <a:t>elit</a:t>
            </a:r>
            <a:r>
              <a:rPr lang="en-US" sz="1050" dirty="0">
                <a:latin typeface="Arial"/>
              </a:rPr>
              <a:t> </a:t>
            </a:r>
            <a:r>
              <a:rPr lang="en-US" sz="1050" dirty="0" err="1">
                <a:latin typeface="Arial"/>
              </a:rPr>
              <a:t>quis</a:t>
            </a:r>
            <a:r>
              <a:rPr lang="en-US" sz="1050" dirty="0">
                <a:latin typeface="Arial"/>
              </a:rPr>
              <a:t> </a:t>
            </a:r>
            <a:r>
              <a:rPr lang="en-US" sz="1050" dirty="0" err="1">
                <a:latin typeface="Arial"/>
              </a:rPr>
              <a:t>aliquam</a:t>
            </a:r>
            <a:r>
              <a:rPr lang="en-US" sz="1050" dirty="0">
                <a:latin typeface="Arial"/>
              </a:rPr>
              <a:t>. </a:t>
            </a:r>
            <a:r>
              <a:rPr lang="en-US" sz="1050" dirty="0" err="1">
                <a:latin typeface="Arial"/>
              </a:rPr>
              <a:t>Curabitur</a:t>
            </a:r>
            <a:r>
              <a:rPr lang="en-US" sz="1050" dirty="0">
                <a:latin typeface="Arial"/>
              </a:rPr>
              <a:t> </a:t>
            </a:r>
            <a:r>
              <a:rPr lang="en-US" sz="1050" dirty="0" err="1">
                <a:latin typeface="Arial"/>
              </a:rPr>
              <a:t>placerat</a:t>
            </a:r>
            <a:r>
              <a:rPr lang="en-US" sz="1050" dirty="0">
                <a:latin typeface="Arial"/>
              </a:rPr>
              <a:t> </a:t>
            </a:r>
            <a:r>
              <a:rPr lang="en-US" sz="1050" dirty="0" err="1">
                <a:latin typeface="Arial"/>
              </a:rPr>
              <a:t>rutrum</a:t>
            </a:r>
            <a:r>
              <a:rPr lang="en-US" sz="1050" dirty="0">
                <a:latin typeface="Arial"/>
              </a:rPr>
              <a:t> </a:t>
            </a:r>
            <a:r>
              <a:rPr lang="en-US" sz="1050" dirty="0" err="1">
                <a:latin typeface="Arial"/>
              </a:rPr>
              <a:t>mauris</a:t>
            </a:r>
            <a:r>
              <a:rPr lang="en-US" sz="1050" dirty="0">
                <a:latin typeface="Arial"/>
              </a:rPr>
              <a:t> </a:t>
            </a:r>
            <a:r>
              <a:rPr lang="en-US" sz="1050" dirty="0" err="1">
                <a:latin typeface="Arial"/>
              </a:rPr>
              <a:t>ut</a:t>
            </a:r>
            <a:r>
              <a:rPr lang="en-US" sz="1050" dirty="0">
                <a:latin typeface="Arial"/>
              </a:rPr>
              <a:t> </a:t>
            </a:r>
            <a:r>
              <a:rPr lang="en-US" sz="1050" dirty="0" err="1">
                <a:latin typeface="Arial"/>
              </a:rPr>
              <a:t>aliquam</a:t>
            </a:r>
            <a:r>
              <a:rPr lang="en-US" sz="1050" dirty="0">
                <a:latin typeface="Arial"/>
              </a:rPr>
              <a:t>. Sed convallis </a:t>
            </a:r>
            <a:r>
              <a:rPr lang="en-US" sz="1050" dirty="0" err="1">
                <a:latin typeface="Arial"/>
              </a:rPr>
              <a:t>elementum</a:t>
            </a:r>
            <a:r>
              <a:rPr lang="en-US" sz="1050" dirty="0">
                <a:latin typeface="Arial"/>
              </a:rPr>
              <a:t> dui vel </a:t>
            </a:r>
            <a:r>
              <a:rPr lang="en-US" sz="1050" dirty="0" err="1">
                <a:latin typeface="Arial"/>
              </a:rPr>
              <a:t>sollicitudin</a:t>
            </a:r>
            <a:r>
              <a:rPr lang="en-US" sz="1050" dirty="0">
                <a:latin typeface="Arial"/>
              </a:rPr>
              <a:t>. </a:t>
            </a:r>
            <a:r>
              <a:rPr lang="en-US" sz="1050" dirty="0" err="1">
                <a:latin typeface="Arial"/>
              </a:rPr>
              <a:t>Phasellus</a:t>
            </a:r>
            <a:r>
              <a:rPr lang="en-US" sz="1050" dirty="0">
                <a:latin typeface="Arial"/>
              </a:rPr>
              <a:t> sit </a:t>
            </a:r>
            <a:r>
              <a:rPr lang="en-US" sz="1050" dirty="0" err="1">
                <a:latin typeface="Arial"/>
              </a:rPr>
              <a:t>amet</a:t>
            </a:r>
            <a:r>
              <a:rPr lang="en-US" sz="1050" dirty="0">
                <a:latin typeface="Arial"/>
              </a:rPr>
              <a:t> magna </a:t>
            </a:r>
            <a:r>
              <a:rPr lang="en-US" sz="1050" dirty="0" err="1">
                <a:latin typeface="Arial"/>
              </a:rPr>
              <a:t>viverra</a:t>
            </a:r>
            <a:r>
              <a:rPr lang="en-US" sz="1050" dirty="0">
                <a:latin typeface="Arial"/>
              </a:rPr>
              <a:t>, </a:t>
            </a:r>
            <a:r>
              <a:rPr lang="en-US" sz="1050" dirty="0" err="1">
                <a:latin typeface="Arial"/>
              </a:rPr>
              <a:t>ornare</a:t>
            </a:r>
            <a:r>
              <a:rPr lang="en-US" sz="1050" dirty="0">
                <a:latin typeface="Arial"/>
              </a:rPr>
              <a:t> libero </a:t>
            </a:r>
            <a:r>
              <a:rPr lang="en-US" sz="1050" dirty="0" err="1">
                <a:latin typeface="Arial"/>
              </a:rPr>
              <a:t>ut</a:t>
            </a:r>
            <a:r>
              <a:rPr lang="en-US" sz="1050" dirty="0">
                <a:latin typeface="Arial"/>
              </a:rPr>
              <a:t>, </a:t>
            </a:r>
            <a:r>
              <a:rPr lang="en-US" sz="1050" dirty="0" err="1">
                <a:latin typeface="Arial"/>
              </a:rPr>
              <a:t>consequat</a:t>
            </a:r>
            <a:r>
              <a:rPr lang="en-US" sz="1050" dirty="0">
                <a:latin typeface="Arial"/>
              </a:rPr>
              <a:t> </a:t>
            </a:r>
            <a:r>
              <a:rPr lang="en-US" sz="1050" dirty="0" err="1">
                <a:latin typeface="Arial"/>
              </a:rPr>
              <a:t>nunc</a:t>
            </a:r>
            <a:r>
              <a:rPr lang="en-US" sz="1050" dirty="0">
                <a:latin typeface="Arial"/>
              </a:rPr>
              <a:t>. Donec </a:t>
            </a:r>
            <a:r>
              <a:rPr lang="en-US" sz="1050" dirty="0" err="1">
                <a:latin typeface="Arial"/>
              </a:rPr>
              <a:t>eget</a:t>
            </a:r>
            <a:r>
              <a:rPr lang="en-US" sz="1050" dirty="0">
                <a:latin typeface="Arial"/>
              </a:rPr>
              <a:t> </a:t>
            </a:r>
            <a:r>
              <a:rPr lang="en-US" sz="1050" dirty="0" err="1">
                <a:latin typeface="Arial"/>
              </a:rPr>
              <a:t>faucibus</a:t>
            </a:r>
            <a:r>
              <a:rPr lang="en-US" sz="1050" dirty="0">
                <a:latin typeface="Arial"/>
              </a:rPr>
              <a:t> </a:t>
            </a:r>
            <a:r>
              <a:rPr lang="en-US" sz="1050" dirty="0" err="1">
                <a:latin typeface="Arial"/>
              </a:rPr>
              <a:t>leo</a:t>
            </a:r>
            <a:r>
              <a:rPr lang="en-US" sz="1050" dirty="0">
                <a:latin typeface="Arial"/>
              </a:rPr>
              <a:t>. </a:t>
            </a:r>
            <a:r>
              <a:rPr lang="en-US" sz="1050" dirty="0" err="1">
                <a:latin typeface="Arial"/>
              </a:rPr>
              <a:t>Vivamus</a:t>
            </a:r>
            <a:r>
              <a:rPr lang="en-US" sz="1050" dirty="0">
                <a:latin typeface="Arial"/>
              </a:rPr>
              <a:t> vel </a:t>
            </a:r>
            <a:r>
              <a:rPr lang="en-US" sz="1050" dirty="0" err="1">
                <a:latin typeface="Arial"/>
              </a:rPr>
              <a:t>nulla</a:t>
            </a:r>
            <a:r>
              <a:rPr lang="en-US" sz="1050" dirty="0">
                <a:latin typeface="Arial"/>
              </a:rPr>
              <a:t> </a:t>
            </a:r>
            <a:r>
              <a:rPr lang="en-US" sz="1050" dirty="0" err="1">
                <a:latin typeface="Arial"/>
              </a:rPr>
              <a:t>mauris</a:t>
            </a:r>
            <a:r>
              <a:rPr lang="en-US" sz="1050" dirty="0">
                <a:latin typeface="Arial"/>
              </a:rPr>
              <a:t>. Proin mi </a:t>
            </a:r>
            <a:r>
              <a:rPr lang="en-US" sz="1050" dirty="0" err="1">
                <a:latin typeface="Arial"/>
              </a:rPr>
              <a:t>orci</a:t>
            </a:r>
            <a:r>
              <a:rPr lang="en-US" sz="1050" dirty="0">
                <a:latin typeface="Arial"/>
              </a:rPr>
              <a:t>, </a:t>
            </a:r>
            <a:r>
              <a:rPr lang="en-US" sz="1050" dirty="0" err="1">
                <a:latin typeface="Arial"/>
              </a:rPr>
              <a:t>placerat</a:t>
            </a:r>
            <a:r>
              <a:rPr lang="en-US" sz="1050" dirty="0">
                <a:latin typeface="Arial"/>
              </a:rPr>
              <a:t> sit </a:t>
            </a:r>
            <a:r>
              <a:rPr lang="en-US" sz="1050" dirty="0" err="1">
                <a:latin typeface="Arial"/>
              </a:rPr>
              <a:t>amet</a:t>
            </a:r>
            <a:r>
              <a:rPr lang="en-US" sz="1050" dirty="0">
                <a:latin typeface="Arial"/>
              </a:rPr>
              <a:t> </a:t>
            </a:r>
            <a:r>
              <a:rPr lang="en-US" sz="1050" dirty="0" err="1">
                <a:latin typeface="Arial"/>
              </a:rPr>
              <a:t>posuere</a:t>
            </a:r>
            <a:r>
              <a:rPr lang="en-US" sz="1050" dirty="0">
                <a:latin typeface="Arial"/>
              </a:rPr>
              <a:t> id, </a:t>
            </a:r>
            <a:r>
              <a:rPr lang="en-US" sz="1050" dirty="0" err="1">
                <a:latin typeface="Arial"/>
              </a:rPr>
              <a:t>varius</a:t>
            </a:r>
            <a:r>
              <a:rPr lang="en-US" sz="1050" dirty="0">
                <a:latin typeface="Arial"/>
              </a:rPr>
              <a:t> ac </a:t>
            </a:r>
            <a:r>
              <a:rPr lang="en-US" sz="1050" dirty="0" err="1">
                <a:latin typeface="Arial"/>
              </a:rPr>
              <a:t>risus</a:t>
            </a:r>
            <a:r>
              <a:rPr lang="en-US" sz="1050" dirty="0">
                <a:latin typeface="Arial"/>
              </a:rPr>
              <a:t>. </a:t>
            </a:r>
            <a:r>
              <a:rPr lang="en-US" sz="1050" dirty="0" err="1">
                <a:latin typeface="Arial"/>
              </a:rPr>
              <a:t>Quisque</a:t>
            </a:r>
            <a:r>
              <a:rPr lang="en-US" sz="1050" dirty="0">
                <a:latin typeface="Arial"/>
              </a:rPr>
              <a:t> convallis </a:t>
            </a:r>
            <a:r>
              <a:rPr lang="en-US" sz="1050" dirty="0" err="1">
                <a:latin typeface="Arial"/>
              </a:rPr>
              <a:t>sem</a:t>
            </a:r>
            <a:r>
              <a:rPr lang="en-US" sz="1050" dirty="0">
                <a:latin typeface="Arial"/>
              </a:rPr>
              <a:t> </a:t>
            </a:r>
            <a:r>
              <a:rPr lang="en-US" sz="1050" dirty="0" err="1">
                <a:latin typeface="Arial"/>
              </a:rPr>
              <a:t>nulla</a:t>
            </a:r>
            <a:r>
              <a:rPr lang="en-US" sz="1050" dirty="0">
                <a:latin typeface="Arial"/>
              </a:rPr>
              <a:t>, non </a:t>
            </a:r>
            <a:r>
              <a:rPr lang="en-US" sz="1050" dirty="0" err="1">
                <a:latin typeface="Arial"/>
              </a:rPr>
              <a:t>mollis</a:t>
            </a:r>
            <a:r>
              <a:rPr lang="en-US" sz="1050" dirty="0">
                <a:latin typeface="Arial"/>
              </a:rPr>
              <a:t> </a:t>
            </a:r>
            <a:r>
              <a:rPr lang="en-US" sz="1050" dirty="0" err="1">
                <a:latin typeface="Arial"/>
              </a:rPr>
              <a:t>risus</a:t>
            </a:r>
            <a:r>
              <a:rPr lang="en-US" sz="1050" dirty="0">
                <a:latin typeface="Arial"/>
              </a:rPr>
              <a:t> pulvinar in. Proin cursus </a:t>
            </a:r>
            <a:r>
              <a:rPr lang="en-US" sz="1050" dirty="0" err="1">
                <a:latin typeface="Arial"/>
              </a:rPr>
              <a:t>mauris</a:t>
            </a:r>
            <a:r>
              <a:rPr lang="en-US" sz="1050" dirty="0">
                <a:latin typeface="Arial"/>
              </a:rPr>
              <a:t> et </a:t>
            </a:r>
            <a:r>
              <a:rPr lang="en-US" sz="1050" dirty="0" err="1">
                <a:latin typeface="Arial"/>
              </a:rPr>
              <a:t>lectus</a:t>
            </a:r>
            <a:r>
              <a:rPr lang="en-US" sz="1050" dirty="0">
                <a:latin typeface="Arial"/>
              </a:rPr>
              <a:t> </a:t>
            </a:r>
            <a:r>
              <a:rPr lang="en-US" sz="1050" dirty="0" err="1">
                <a:latin typeface="Arial"/>
              </a:rPr>
              <a:t>faucibus</a:t>
            </a:r>
            <a:r>
              <a:rPr lang="en-US" sz="1050" dirty="0">
                <a:latin typeface="Arial"/>
              </a:rPr>
              <a:t>, vel </a:t>
            </a:r>
            <a:r>
              <a:rPr lang="en-US" sz="1050" dirty="0" err="1">
                <a:latin typeface="Arial"/>
              </a:rPr>
              <a:t>scelerisque</a:t>
            </a:r>
            <a:r>
              <a:rPr lang="en-US" sz="1050" dirty="0">
                <a:latin typeface="Arial"/>
              </a:rPr>
              <a:t> </a:t>
            </a:r>
            <a:r>
              <a:rPr lang="en-US" sz="1050" dirty="0" err="1">
                <a:latin typeface="Arial"/>
              </a:rPr>
              <a:t>risus</a:t>
            </a:r>
            <a:r>
              <a:rPr lang="en-US" sz="1050" dirty="0">
                <a:latin typeface="Arial"/>
              </a:rPr>
              <a:t> auctor. Sed </a:t>
            </a:r>
            <a:r>
              <a:rPr lang="en-US" sz="1050" dirty="0" err="1">
                <a:latin typeface="Arial"/>
              </a:rPr>
              <a:t>eleifend</a:t>
            </a:r>
            <a:r>
              <a:rPr lang="en-US" sz="1050" dirty="0">
                <a:latin typeface="Arial"/>
              </a:rPr>
              <a:t>, ligula a </a:t>
            </a:r>
            <a:r>
              <a:rPr lang="en-US" sz="1050" dirty="0" err="1">
                <a:latin typeface="Arial"/>
              </a:rPr>
              <a:t>suscipit</a:t>
            </a:r>
            <a:r>
              <a:rPr lang="en-US" sz="1050" dirty="0">
                <a:latin typeface="Arial"/>
              </a:rPr>
              <a:t> </a:t>
            </a:r>
            <a:r>
              <a:rPr lang="en-US" sz="1050" dirty="0" err="1">
                <a:latin typeface="Arial"/>
              </a:rPr>
              <a:t>faucibus</a:t>
            </a:r>
            <a:r>
              <a:rPr lang="en-US" sz="1050" dirty="0">
                <a:latin typeface="Arial"/>
              </a:rPr>
              <a:t>, </a:t>
            </a:r>
            <a:r>
              <a:rPr lang="en-US" sz="1050" dirty="0" err="1">
                <a:latin typeface="Arial"/>
              </a:rPr>
              <a:t>augue</a:t>
            </a:r>
            <a:r>
              <a:rPr lang="en-US" sz="1050" dirty="0">
                <a:latin typeface="Arial"/>
              </a:rPr>
              <a:t> </a:t>
            </a:r>
            <a:r>
              <a:rPr lang="en-US" sz="1050" dirty="0" err="1">
                <a:latin typeface="Arial"/>
              </a:rPr>
              <a:t>nulla</a:t>
            </a:r>
            <a:r>
              <a:rPr lang="en-US" sz="1050" dirty="0">
                <a:latin typeface="Arial"/>
              </a:rPr>
              <a:t> </a:t>
            </a:r>
            <a:r>
              <a:rPr lang="en-US" sz="1050" dirty="0" err="1">
                <a:latin typeface="Arial"/>
              </a:rPr>
              <a:t>scelerisque</a:t>
            </a:r>
            <a:r>
              <a:rPr lang="en-US" sz="1050" dirty="0">
                <a:latin typeface="Arial"/>
              </a:rPr>
              <a:t> </a:t>
            </a:r>
            <a:r>
              <a:rPr lang="en-US" sz="1050" dirty="0" err="1">
                <a:latin typeface="Arial"/>
              </a:rPr>
              <a:t>metus</a:t>
            </a:r>
            <a:r>
              <a:rPr lang="en-US" sz="1050" dirty="0">
                <a:latin typeface="Arial"/>
              </a:rPr>
              <a:t>, </a:t>
            </a:r>
            <a:r>
              <a:rPr lang="en-US" sz="1050" dirty="0" err="1">
                <a:latin typeface="Arial"/>
              </a:rPr>
              <a:t>elementum</a:t>
            </a:r>
            <a:r>
              <a:rPr lang="en-US" sz="1050" dirty="0">
                <a:latin typeface="Arial"/>
              </a:rPr>
              <a:t> </a:t>
            </a:r>
            <a:r>
              <a:rPr lang="en-US" sz="1050" dirty="0" err="1">
                <a:latin typeface="Arial"/>
              </a:rPr>
              <a:t>faucibus</a:t>
            </a:r>
            <a:r>
              <a:rPr lang="en-US" sz="1050" dirty="0">
                <a:latin typeface="Arial"/>
              </a:rPr>
              <a:t> </a:t>
            </a:r>
            <a:r>
              <a:rPr lang="en-US" sz="1050" dirty="0" err="1">
                <a:latin typeface="Arial"/>
              </a:rPr>
              <a:t>risus</a:t>
            </a:r>
            <a:r>
              <a:rPr lang="en-US" sz="1050" dirty="0">
                <a:latin typeface="Arial"/>
              </a:rPr>
              <a:t> dolor sit </a:t>
            </a:r>
            <a:r>
              <a:rPr lang="en-US" sz="1050" dirty="0" err="1">
                <a:latin typeface="Arial"/>
              </a:rPr>
              <a:t>amet</a:t>
            </a:r>
            <a:r>
              <a:rPr lang="en-US" sz="1050" dirty="0">
                <a:latin typeface="Arial"/>
              </a:rPr>
              <a:t> </a:t>
            </a:r>
            <a:r>
              <a:rPr lang="en-US" sz="1050" dirty="0" err="1">
                <a:latin typeface="Arial"/>
              </a:rPr>
              <a:t>leo</a:t>
            </a:r>
            <a:r>
              <a:rPr lang="en-US" sz="1050" dirty="0">
                <a:latin typeface="Arial"/>
              </a:rPr>
              <a:t>.</a:t>
            </a:r>
          </a:p>
          <a:p>
            <a:pPr indent="0" algn="just">
              <a:lnSpc>
                <a:spcPts val="1200"/>
              </a:lnSpc>
              <a:spcAft>
                <a:spcPts val="630"/>
              </a:spcAft>
            </a:pPr>
            <a:r>
              <a:rPr lang="en-US" sz="1050" dirty="0" err="1">
                <a:latin typeface="Arial"/>
              </a:rPr>
              <a:t>ccn</a:t>
            </a:r>
            <a:endParaRPr lang="en-US" sz="1050" dirty="0">
              <a:latin typeface="Arial"/>
            </a:endParaRPr>
          </a:p>
          <a:p>
            <a:pPr indent="0" algn="just">
              <a:lnSpc>
                <a:spcPts val="1200"/>
              </a:lnSpc>
              <a:spcAft>
                <a:spcPts val="630"/>
              </a:spcAft>
            </a:pPr>
            <a:r>
              <a:rPr lang="en-US" sz="1050" dirty="0">
                <a:latin typeface="Arial"/>
              </a:rPr>
              <a:t>American </a:t>
            </a:r>
            <a:r>
              <a:rPr lang="en-US" sz="1050" dirty="0" err="1">
                <a:latin typeface="Arial"/>
              </a:rPr>
              <a:t>Express,Amex,Master</a:t>
            </a:r>
            <a:r>
              <a:rPr lang="en-US" sz="1050" dirty="0">
                <a:latin typeface="Arial"/>
              </a:rPr>
              <a:t> </a:t>
            </a:r>
            <a:r>
              <a:rPr lang="en-US" sz="1050" dirty="0" err="1">
                <a:latin typeface="Arial"/>
              </a:rPr>
              <a:t>Card,Visa,CVV</a:t>
            </a:r>
            <a:r>
              <a:rPr lang="en-US" sz="1050" dirty="0">
                <a:latin typeface="Arial"/>
              </a:rPr>
              <a:t> </a:t>
            </a:r>
            <a:r>
              <a:rPr lang="en-US" sz="1050" dirty="0" err="1">
                <a:latin typeface="Arial"/>
              </a:rPr>
              <a:t>Code,CVV</a:t>
            </a:r>
            <a:r>
              <a:rPr lang="en-US" sz="1050" dirty="0">
                <a:latin typeface="Arial"/>
              </a:rPr>
              <a:t> </a:t>
            </a:r>
            <a:r>
              <a:rPr lang="en-US" sz="1050" dirty="0" err="1">
                <a:latin typeface="Arial"/>
              </a:rPr>
              <a:t>Number,CVC</a:t>
            </a:r>
            <a:r>
              <a:rPr lang="en-US" sz="1050" dirty="0">
                <a:latin typeface="Arial"/>
              </a:rPr>
              <a:t> </a:t>
            </a:r>
            <a:r>
              <a:rPr lang="en-US" sz="1050" dirty="0" err="1">
                <a:latin typeface="Arial"/>
              </a:rPr>
              <a:t>Code,CVC</a:t>
            </a:r>
            <a:r>
              <a:rPr lang="en-US" sz="1050" dirty="0">
                <a:latin typeface="Arial"/>
              </a:rPr>
              <a:t> </a:t>
            </a:r>
            <a:r>
              <a:rPr lang="en-US" sz="1050" dirty="0" err="1">
                <a:latin typeface="Arial"/>
              </a:rPr>
              <a:t>Number,Select</a:t>
            </a:r>
            <a:r>
              <a:rPr lang="en-US" sz="1050" dirty="0">
                <a:latin typeface="Arial"/>
              </a:rPr>
              <a:t> Card 2264 2231 2829 8234</a:t>
            </a:r>
          </a:p>
          <a:p>
            <a:pPr indent="0" algn="just">
              <a:lnSpc>
                <a:spcPts val="1200"/>
              </a:lnSpc>
              <a:spcAft>
                <a:spcPts val="630"/>
              </a:spcAft>
            </a:pPr>
            <a:r>
              <a:rPr lang="en-US" sz="1050" dirty="0">
                <a:latin typeface="Arial"/>
              </a:rPr>
              <a:t>4744 9891 1362 0055</a:t>
            </a:r>
          </a:p>
          <a:p>
            <a:pPr indent="0" algn="just">
              <a:lnSpc>
                <a:spcPts val="1200"/>
              </a:lnSpc>
              <a:spcAft>
                <a:spcPts val="630"/>
              </a:spcAft>
            </a:pPr>
            <a:r>
              <a:rPr lang="en-US" sz="1050" dirty="0">
                <a:latin typeface="Arial"/>
              </a:rPr>
              <a:t>2262 3841 7879 8804</a:t>
            </a:r>
          </a:p>
          <a:p>
            <a:pPr indent="0" algn="just">
              <a:lnSpc>
                <a:spcPts val="1200"/>
              </a:lnSpc>
              <a:spcAft>
                <a:spcPts val="630"/>
              </a:spcAft>
            </a:pPr>
            <a:r>
              <a:rPr lang="en-US" sz="1050" dirty="0">
                <a:latin typeface="Arial"/>
              </a:rPr>
              <a:t>2314 6859 7722 8845</a:t>
            </a:r>
          </a:p>
          <a:p>
            <a:pPr indent="0" algn="just">
              <a:lnSpc>
                <a:spcPts val="1200"/>
              </a:lnSpc>
              <a:spcAft>
                <a:spcPts val="630"/>
              </a:spcAft>
            </a:pPr>
            <a:r>
              <a:rPr lang="en-US" sz="1050" dirty="0">
                <a:latin typeface="Arial"/>
              </a:rPr>
              <a:t>2222 4000 7000 0005</a:t>
            </a:r>
          </a:p>
          <a:p>
            <a:pPr indent="0" algn="just">
              <a:lnSpc>
                <a:spcPts val="1200"/>
              </a:lnSpc>
              <a:spcAft>
                <a:spcPts val="630"/>
              </a:spcAft>
            </a:pPr>
            <a:r>
              <a:rPr lang="en-US" sz="1050" dirty="0">
                <a:latin typeface="Arial"/>
              </a:rPr>
              <a:t>5555 3412 4444 1115</a:t>
            </a:r>
          </a:p>
          <a:p>
            <a:pPr indent="0" algn="just">
              <a:lnSpc>
                <a:spcPts val="1200"/>
              </a:lnSpc>
              <a:spcAft>
                <a:spcPts val="630"/>
              </a:spcAft>
            </a:pPr>
            <a:r>
              <a:rPr lang="en-US" sz="1050" dirty="0">
                <a:latin typeface="Arial"/>
              </a:rPr>
              <a:t>4360 0000 0100 0005</a:t>
            </a:r>
          </a:p>
          <a:p>
            <a:pPr indent="0" algn="just">
              <a:lnSpc>
                <a:spcPts val="1200"/>
              </a:lnSpc>
              <a:spcAft>
                <a:spcPts val="630"/>
              </a:spcAft>
            </a:pPr>
            <a:r>
              <a:rPr lang="en-US" sz="1050" dirty="0">
                <a:latin typeface="Arial"/>
              </a:rPr>
              <a:t>4929-3813-3266-4295</a:t>
            </a:r>
          </a:p>
          <a:p>
            <a:pPr indent="0" algn="just">
              <a:lnSpc>
                <a:spcPts val="1200"/>
              </a:lnSpc>
              <a:spcAft>
                <a:spcPts val="630"/>
              </a:spcAft>
            </a:pPr>
            <a:r>
              <a:rPr lang="en-US" sz="1050" dirty="0">
                <a:latin typeface="Arial"/>
              </a:rPr>
              <a:t>5370-4638-8881-3020</a:t>
            </a:r>
          </a:p>
          <a:p>
            <a:pPr indent="0" algn="just">
              <a:lnSpc>
                <a:spcPts val="1200"/>
              </a:lnSpc>
              <a:spcAft>
                <a:spcPts val="630"/>
              </a:spcAft>
            </a:pPr>
            <a:r>
              <a:rPr lang="en-US" sz="1050">
                <a:latin typeface="Arial"/>
              </a:rPr>
              <a:t>4916-4811-5814-8111</a:t>
            </a:r>
            <a:endParaRPr lang="en-US" sz="1050" dirty="0">
              <a:latin typeface="Arial"/>
            </a:endParaRPr>
          </a:p>
          <a:p>
            <a:pPr indent="0" algn="just">
              <a:lnSpc>
                <a:spcPts val="1200"/>
              </a:lnSpc>
              <a:spcAft>
                <a:spcPts val="630"/>
              </a:spcAft>
            </a:pPr>
            <a:r>
              <a:rPr lang="en-US" sz="1050" dirty="0">
                <a:latin typeface="Arial"/>
              </a:rPr>
              <a:t>Morbi </a:t>
            </a:r>
            <a:r>
              <a:rPr lang="en-US" sz="1050" dirty="0" err="1">
                <a:latin typeface="Arial"/>
              </a:rPr>
              <a:t>congue</a:t>
            </a:r>
            <a:r>
              <a:rPr lang="en-US" sz="1050" dirty="0">
                <a:latin typeface="Arial"/>
              </a:rPr>
              <a:t> </a:t>
            </a:r>
            <a:r>
              <a:rPr lang="en-US" sz="1050" dirty="0" err="1">
                <a:latin typeface="Arial"/>
              </a:rPr>
              <a:t>pretium</a:t>
            </a:r>
            <a:r>
              <a:rPr lang="en-US" sz="1050" dirty="0">
                <a:latin typeface="Arial"/>
              </a:rPr>
              <a:t> </a:t>
            </a:r>
            <a:r>
              <a:rPr lang="en-US" sz="1050" dirty="0" err="1">
                <a:latin typeface="Arial"/>
              </a:rPr>
              <a:t>tristique</a:t>
            </a:r>
            <a:r>
              <a:rPr lang="en-US" sz="1050" dirty="0">
                <a:latin typeface="Arial"/>
              </a:rPr>
              <a:t>. Nunc </a:t>
            </a:r>
            <a:r>
              <a:rPr lang="en-US" sz="1050" dirty="0" err="1">
                <a:latin typeface="Arial"/>
              </a:rPr>
              <a:t>lobortis</a:t>
            </a:r>
            <a:r>
              <a:rPr lang="en-US" sz="1050" dirty="0">
                <a:latin typeface="Arial"/>
              </a:rPr>
              <a:t> </a:t>
            </a:r>
            <a:r>
              <a:rPr lang="en-US" sz="1050" dirty="0" err="1">
                <a:latin typeface="Arial"/>
              </a:rPr>
              <a:t>odio</a:t>
            </a:r>
            <a:r>
              <a:rPr lang="en-US" sz="1050" dirty="0">
                <a:latin typeface="Arial"/>
              </a:rPr>
              <a:t> eros, sit </a:t>
            </a:r>
            <a:r>
              <a:rPr lang="en-US" sz="1050" dirty="0" err="1">
                <a:latin typeface="Arial"/>
              </a:rPr>
              <a:t>amet</a:t>
            </a:r>
            <a:r>
              <a:rPr lang="en-US" sz="1050" dirty="0">
                <a:latin typeface="Arial"/>
              </a:rPr>
              <a:t> </a:t>
            </a:r>
            <a:r>
              <a:rPr lang="en-US" sz="1050" dirty="0" err="1">
                <a:latin typeface="Arial"/>
              </a:rPr>
              <a:t>placerat</a:t>
            </a:r>
            <a:r>
              <a:rPr lang="en-US" sz="1050" dirty="0">
                <a:latin typeface="Arial"/>
              </a:rPr>
              <a:t> </a:t>
            </a:r>
            <a:r>
              <a:rPr lang="en-US" sz="1050" dirty="0" err="1">
                <a:latin typeface="Arial"/>
              </a:rPr>
              <a:t>urna</a:t>
            </a:r>
            <a:r>
              <a:rPr lang="en-US" sz="1050" dirty="0">
                <a:latin typeface="Arial"/>
              </a:rPr>
              <a:t> </a:t>
            </a:r>
            <a:r>
              <a:rPr lang="en-US" sz="1050" dirty="0" err="1">
                <a:latin typeface="Arial"/>
              </a:rPr>
              <a:t>accumsan</a:t>
            </a:r>
            <a:r>
              <a:rPr lang="en-US" sz="1050" dirty="0">
                <a:latin typeface="Arial"/>
              </a:rPr>
              <a:t> </a:t>
            </a:r>
            <a:r>
              <a:rPr lang="en-US" sz="1050" dirty="0" err="1">
                <a:latin typeface="Arial"/>
              </a:rPr>
              <a:t>quis</a:t>
            </a:r>
            <a:r>
              <a:rPr lang="en-US" sz="1050" dirty="0">
                <a:latin typeface="Arial"/>
              </a:rPr>
              <a:t>. Nam </a:t>
            </a:r>
            <a:r>
              <a:rPr lang="en-US" sz="1050" dirty="0" err="1">
                <a:latin typeface="Arial"/>
              </a:rPr>
              <a:t>consequat</a:t>
            </a:r>
            <a:r>
              <a:rPr lang="en-US" sz="1050" dirty="0">
                <a:latin typeface="Arial"/>
              </a:rPr>
              <a:t> </a:t>
            </a:r>
            <a:r>
              <a:rPr lang="en-US" sz="1050" dirty="0" err="1">
                <a:latin typeface="Arial"/>
              </a:rPr>
              <a:t>urna</a:t>
            </a:r>
            <a:r>
              <a:rPr lang="en-US" sz="1050" dirty="0">
                <a:latin typeface="Arial"/>
              </a:rPr>
              <a:t> </a:t>
            </a:r>
            <a:r>
              <a:rPr lang="en-US" sz="1050" dirty="0" err="1">
                <a:latin typeface="Arial"/>
              </a:rPr>
              <a:t>eget</a:t>
            </a:r>
            <a:r>
              <a:rPr lang="en-US" sz="1050" dirty="0">
                <a:latin typeface="Arial"/>
              </a:rPr>
              <a:t> </a:t>
            </a:r>
            <a:r>
              <a:rPr lang="en-US" sz="1050" dirty="0" err="1">
                <a:latin typeface="Arial"/>
              </a:rPr>
              <a:t>vulputate</a:t>
            </a:r>
            <a:r>
              <a:rPr lang="en-US" sz="1050" dirty="0">
                <a:latin typeface="Arial"/>
              </a:rPr>
              <a:t> </a:t>
            </a:r>
            <a:r>
              <a:rPr lang="en-US" sz="1050" dirty="0" err="1">
                <a:latin typeface="Arial"/>
              </a:rPr>
              <a:t>porttitor</a:t>
            </a:r>
            <a:r>
              <a:rPr lang="en-US" sz="1050" dirty="0">
                <a:latin typeface="Arial"/>
              </a:rPr>
              <a:t>. In </a:t>
            </a:r>
            <a:r>
              <a:rPr lang="en-US" sz="1050" dirty="0" err="1">
                <a:latin typeface="Arial"/>
              </a:rPr>
              <a:t>blandit</a:t>
            </a:r>
            <a:r>
              <a:rPr lang="en-US" sz="1050" dirty="0">
                <a:latin typeface="Arial"/>
              </a:rPr>
              <a:t> </a:t>
            </a:r>
            <a:r>
              <a:rPr lang="en-US" sz="1050" dirty="0" err="1">
                <a:latin typeface="Arial"/>
              </a:rPr>
              <a:t>dignissim</a:t>
            </a:r>
            <a:r>
              <a:rPr lang="en-US" sz="1050" dirty="0">
                <a:latin typeface="Arial"/>
              </a:rPr>
              <a:t> </a:t>
            </a:r>
            <a:r>
              <a:rPr lang="en-US" sz="1050" dirty="0" err="1">
                <a:latin typeface="Arial"/>
              </a:rPr>
              <a:t>arcu</a:t>
            </a:r>
            <a:r>
              <a:rPr lang="en-US" sz="1050" dirty="0">
                <a:latin typeface="Arial"/>
              </a:rPr>
              <a:t>. Sed </a:t>
            </a:r>
            <a:r>
              <a:rPr lang="en-US" sz="1050" dirty="0" err="1">
                <a:latin typeface="Arial"/>
              </a:rPr>
              <a:t>sed</a:t>
            </a:r>
            <a:r>
              <a:rPr lang="en-US" sz="1050" dirty="0">
                <a:latin typeface="Arial"/>
              </a:rPr>
              <a:t> </a:t>
            </a:r>
            <a:r>
              <a:rPr lang="en-US" sz="1050" dirty="0" err="1">
                <a:latin typeface="Arial"/>
              </a:rPr>
              <a:t>laoreet</a:t>
            </a:r>
            <a:r>
              <a:rPr lang="en-US" sz="1050" dirty="0">
                <a:latin typeface="Arial"/>
              </a:rPr>
              <a:t> diam. </a:t>
            </a:r>
            <a:r>
              <a:rPr lang="en-US" sz="1050" dirty="0" err="1">
                <a:latin typeface="Arial"/>
              </a:rPr>
              <a:t>Suspendisse</a:t>
            </a:r>
            <a:r>
              <a:rPr lang="en-US" sz="1050" dirty="0">
                <a:latin typeface="Arial"/>
              </a:rPr>
              <a:t> ante </a:t>
            </a:r>
            <a:r>
              <a:rPr lang="en-US" sz="1050" dirty="0" err="1">
                <a:latin typeface="Arial"/>
              </a:rPr>
              <a:t>elit</a:t>
            </a:r>
            <a:r>
              <a:rPr lang="en-US" sz="1050" dirty="0">
                <a:latin typeface="Arial"/>
              </a:rPr>
              <a:t>, </a:t>
            </a:r>
            <a:r>
              <a:rPr lang="en-US" sz="1050" dirty="0" err="1">
                <a:latin typeface="Arial"/>
              </a:rPr>
              <a:t>dignissim</a:t>
            </a:r>
            <a:r>
              <a:rPr lang="en-US" sz="1050" dirty="0">
                <a:latin typeface="Arial"/>
              </a:rPr>
              <a:t> in </a:t>
            </a:r>
            <a:r>
              <a:rPr lang="en-US" sz="1050" dirty="0" err="1">
                <a:latin typeface="Arial"/>
              </a:rPr>
              <a:t>laoreet</a:t>
            </a:r>
            <a:r>
              <a:rPr lang="en-US" sz="1050" dirty="0">
                <a:latin typeface="Arial"/>
              </a:rPr>
              <a:t> vel, </a:t>
            </a:r>
            <a:r>
              <a:rPr lang="en-US" sz="1050" dirty="0" err="1">
                <a:latin typeface="Arial"/>
              </a:rPr>
              <a:t>ullamcorper</a:t>
            </a:r>
            <a:r>
              <a:rPr lang="en-US" sz="1050" dirty="0">
                <a:latin typeface="Arial"/>
              </a:rPr>
              <a:t> </a:t>
            </a:r>
            <a:r>
              <a:rPr lang="en-US" sz="1050" dirty="0" err="1">
                <a:latin typeface="Arial"/>
              </a:rPr>
              <a:t>nec</a:t>
            </a:r>
            <a:r>
              <a:rPr lang="en-US" sz="1050" dirty="0">
                <a:latin typeface="Arial"/>
              </a:rPr>
              <a:t> </a:t>
            </a:r>
            <a:r>
              <a:rPr lang="en-US" sz="1050" dirty="0" err="1">
                <a:latin typeface="Arial"/>
              </a:rPr>
              <a:t>erat</a:t>
            </a:r>
            <a:r>
              <a:rPr lang="en-US" sz="1050" dirty="0">
                <a:latin typeface="Arial"/>
              </a:rPr>
              <a:t>. Nam convallis </a:t>
            </a:r>
            <a:r>
              <a:rPr lang="en-US" sz="1050" dirty="0" err="1">
                <a:latin typeface="Arial"/>
              </a:rPr>
              <a:t>arcu</a:t>
            </a:r>
            <a:r>
              <a:rPr lang="en-US" sz="1050" dirty="0">
                <a:latin typeface="Arial"/>
              </a:rPr>
              <a:t> </a:t>
            </a:r>
            <a:r>
              <a:rPr lang="en-US" sz="1050" dirty="0" err="1">
                <a:latin typeface="Arial"/>
              </a:rPr>
              <a:t>arcu</a:t>
            </a:r>
            <a:r>
              <a:rPr lang="en-US" sz="1050" dirty="0">
                <a:latin typeface="Arial"/>
              </a:rPr>
              <a:t>, at </a:t>
            </a:r>
            <a:r>
              <a:rPr lang="en-US" sz="1050" dirty="0" err="1">
                <a:latin typeface="Arial"/>
              </a:rPr>
              <a:t>facilisis</a:t>
            </a:r>
            <a:r>
              <a:rPr lang="en-US" sz="1050" dirty="0">
                <a:latin typeface="Arial"/>
              </a:rPr>
              <a:t> </a:t>
            </a:r>
            <a:r>
              <a:rPr lang="en-US" sz="1050" dirty="0" err="1">
                <a:latin typeface="Arial"/>
              </a:rPr>
              <a:t>justo</a:t>
            </a:r>
            <a:r>
              <a:rPr lang="en-US" sz="1050" dirty="0">
                <a:latin typeface="Arial"/>
              </a:rPr>
              <a:t> </a:t>
            </a:r>
            <a:r>
              <a:rPr lang="en-US" sz="1050" dirty="0" err="1">
                <a:latin typeface="Arial"/>
              </a:rPr>
              <a:t>pellentesque</a:t>
            </a:r>
            <a:r>
              <a:rPr lang="en-US" sz="1050" dirty="0">
                <a:latin typeface="Arial"/>
              </a:rPr>
              <a:t> </a:t>
            </a:r>
            <a:r>
              <a:rPr lang="en-US" sz="1050" dirty="0" err="1">
                <a:latin typeface="Arial"/>
              </a:rPr>
              <a:t>ut.</a:t>
            </a:r>
            <a:r>
              <a:rPr lang="en-US" sz="1050" dirty="0">
                <a:latin typeface="Arial"/>
              </a:rPr>
              <a:t> Donec et porta </a:t>
            </a:r>
            <a:r>
              <a:rPr lang="en-US" sz="1050" dirty="0" err="1">
                <a:latin typeface="Arial"/>
              </a:rPr>
              <a:t>nunc</a:t>
            </a:r>
            <a:r>
              <a:rPr lang="en-US" sz="1050" dirty="0">
                <a:latin typeface="Arial"/>
              </a:rPr>
              <a:t>, </a:t>
            </a:r>
            <a:r>
              <a:rPr lang="en-US" sz="1050" dirty="0" err="1">
                <a:latin typeface="Arial"/>
              </a:rPr>
              <a:t>nec</a:t>
            </a:r>
            <a:r>
              <a:rPr lang="en-US" sz="1050" dirty="0">
                <a:latin typeface="Arial"/>
              </a:rPr>
              <a:t> </a:t>
            </a:r>
            <a:r>
              <a:rPr lang="en-US" sz="1050" dirty="0" err="1">
                <a:latin typeface="Arial"/>
              </a:rPr>
              <a:t>elementum</a:t>
            </a:r>
            <a:r>
              <a:rPr lang="en-US" sz="1050" dirty="0">
                <a:latin typeface="Arial"/>
              </a:rPr>
              <a:t> </a:t>
            </a:r>
            <a:r>
              <a:rPr lang="en-US" sz="1050" dirty="0" err="1">
                <a:latin typeface="Arial"/>
              </a:rPr>
              <a:t>nulla</a:t>
            </a:r>
            <a:r>
              <a:rPr lang="en-US" sz="1050" dirty="0">
                <a:latin typeface="Arial"/>
              </a:rPr>
              <a:t>. Proin lacinia libero </a:t>
            </a:r>
            <a:r>
              <a:rPr lang="en-US" sz="1050" dirty="0" err="1">
                <a:latin typeface="Arial"/>
              </a:rPr>
              <a:t>fringilla</a:t>
            </a:r>
            <a:r>
              <a:rPr lang="en-US" sz="1050" dirty="0">
                <a:latin typeface="Arial"/>
              </a:rPr>
              <a:t> </a:t>
            </a:r>
            <a:r>
              <a:rPr lang="en-US" sz="1050" dirty="0" err="1">
                <a:latin typeface="Arial"/>
              </a:rPr>
              <a:t>tortor</a:t>
            </a:r>
            <a:r>
              <a:rPr lang="en-US" sz="1050" dirty="0">
                <a:latin typeface="Arial"/>
              </a:rPr>
              <a:t> </a:t>
            </a:r>
            <a:r>
              <a:rPr lang="en-US" sz="1050" dirty="0" err="1">
                <a:latin typeface="Arial"/>
              </a:rPr>
              <a:t>rutrum</a:t>
            </a:r>
            <a:r>
              <a:rPr lang="en-US" sz="1050" dirty="0">
                <a:latin typeface="Arial"/>
              </a:rPr>
              <a:t> vestibulum. Morbi </a:t>
            </a:r>
            <a:r>
              <a:rPr lang="en-US" sz="1050" dirty="0" err="1">
                <a:latin typeface="Arial"/>
              </a:rPr>
              <a:t>venenatis</a:t>
            </a:r>
            <a:r>
              <a:rPr lang="en-US" sz="1050" dirty="0">
                <a:latin typeface="Arial"/>
              </a:rPr>
              <a:t> </a:t>
            </a:r>
            <a:r>
              <a:rPr lang="en-US" sz="1050" dirty="0" err="1">
                <a:latin typeface="Arial"/>
              </a:rPr>
              <a:t>enim</a:t>
            </a:r>
            <a:r>
              <a:rPr lang="en-US" sz="1050" dirty="0">
                <a:latin typeface="Arial"/>
              </a:rPr>
              <a:t> </a:t>
            </a:r>
            <a:r>
              <a:rPr lang="en-US" sz="1050" dirty="0" err="1">
                <a:latin typeface="Arial"/>
              </a:rPr>
              <a:t>felis</a:t>
            </a:r>
            <a:r>
              <a:rPr lang="en-US" sz="1050" dirty="0">
                <a:latin typeface="Arial"/>
              </a:rPr>
              <a:t>. Morbi </a:t>
            </a:r>
            <a:r>
              <a:rPr lang="en-US" sz="1050" dirty="0" err="1">
                <a:latin typeface="Arial"/>
              </a:rPr>
              <a:t>fringilla</a:t>
            </a:r>
            <a:r>
              <a:rPr lang="en-US" sz="1050" dirty="0">
                <a:latin typeface="Arial"/>
              </a:rPr>
              <a:t> </a:t>
            </a:r>
            <a:r>
              <a:rPr lang="en-US" sz="1050" dirty="0" err="1">
                <a:latin typeface="Arial"/>
              </a:rPr>
              <a:t>neque</a:t>
            </a:r>
            <a:r>
              <a:rPr lang="en-US" sz="1050" dirty="0">
                <a:latin typeface="Arial"/>
              </a:rPr>
              <a:t> sit </a:t>
            </a:r>
            <a:r>
              <a:rPr lang="en-US" sz="1050" dirty="0" err="1">
                <a:latin typeface="Arial"/>
              </a:rPr>
              <a:t>amet</a:t>
            </a:r>
            <a:r>
              <a:rPr lang="en-US" sz="1050" dirty="0">
                <a:latin typeface="Arial"/>
              </a:rPr>
              <a:t> </a:t>
            </a:r>
            <a:r>
              <a:rPr lang="en-US" sz="1050" dirty="0" err="1">
                <a:latin typeface="Arial"/>
              </a:rPr>
              <a:t>accumsan</a:t>
            </a:r>
            <a:r>
              <a:rPr lang="en-US" sz="1050" dirty="0">
                <a:latin typeface="Arial"/>
              </a:rPr>
              <a:t> lacinia. Cras </a:t>
            </a:r>
            <a:r>
              <a:rPr lang="en-US" sz="1050" dirty="0" err="1">
                <a:latin typeface="Arial"/>
              </a:rPr>
              <a:t>iaculis</a:t>
            </a:r>
            <a:r>
              <a:rPr lang="en-US" sz="1050" dirty="0">
                <a:latin typeface="Arial"/>
              </a:rPr>
              <a:t> </a:t>
            </a:r>
            <a:r>
              <a:rPr lang="en-US" sz="1050" dirty="0" err="1">
                <a:latin typeface="Arial"/>
              </a:rPr>
              <a:t>mollis</a:t>
            </a:r>
            <a:r>
              <a:rPr lang="en-US" sz="1050" dirty="0">
                <a:latin typeface="Arial"/>
              </a:rPr>
              <a:t> </a:t>
            </a:r>
            <a:r>
              <a:rPr lang="en-US" sz="1050" dirty="0" err="1">
                <a:latin typeface="Arial"/>
              </a:rPr>
              <a:t>tincidunt</a:t>
            </a:r>
            <a:r>
              <a:rPr lang="en-US" sz="1050" dirty="0">
                <a:latin typeface="Arial"/>
              </a:rPr>
              <a:t>. </a:t>
            </a:r>
            <a:r>
              <a:rPr lang="en-US" sz="1050" dirty="0" err="1">
                <a:latin typeface="Arial"/>
              </a:rPr>
              <a:t>Etiam</a:t>
            </a:r>
            <a:r>
              <a:rPr lang="en-US" sz="1050" dirty="0">
                <a:latin typeface="Arial"/>
              </a:rPr>
              <a:t> sed ex </a:t>
            </a:r>
            <a:r>
              <a:rPr lang="en-US" sz="1050" dirty="0" err="1">
                <a:latin typeface="Arial"/>
              </a:rPr>
              <a:t>lacus</a:t>
            </a:r>
            <a:r>
              <a:rPr lang="en-US" sz="1050" dirty="0">
                <a:latin typeface="Arial"/>
              </a:rPr>
              <a:t>. </a:t>
            </a:r>
            <a:r>
              <a:rPr lang="en-US" sz="1050" dirty="0" err="1">
                <a:latin typeface="Arial"/>
              </a:rPr>
              <a:t>Aliquam</a:t>
            </a:r>
            <a:r>
              <a:rPr lang="en-US" sz="1050" dirty="0">
                <a:latin typeface="Arial"/>
              </a:rPr>
              <a:t> </a:t>
            </a:r>
            <a:r>
              <a:rPr lang="en-US" sz="1050" dirty="0" err="1">
                <a:latin typeface="Arial"/>
              </a:rPr>
              <a:t>eu</a:t>
            </a:r>
            <a:r>
              <a:rPr lang="en-US" sz="1050" dirty="0">
                <a:latin typeface="Arial"/>
              </a:rPr>
              <a:t> </a:t>
            </a:r>
            <a:r>
              <a:rPr lang="en-US" sz="1050" dirty="0" err="1">
                <a:latin typeface="Arial"/>
              </a:rPr>
              <a:t>nunc</a:t>
            </a:r>
            <a:r>
              <a:rPr lang="en-US" sz="1050" dirty="0">
                <a:latin typeface="Arial"/>
              </a:rPr>
              <a:t> vel </a:t>
            </a:r>
            <a:r>
              <a:rPr lang="en-US" sz="1050" dirty="0" err="1">
                <a:latin typeface="Arial"/>
              </a:rPr>
              <a:t>est</a:t>
            </a:r>
            <a:r>
              <a:rPr lang="en-US" sz="1050" dirty="0">
                <a:latin typeface="Arial"/>
              </a:rPr>
              <a:t> </a:t>
            </a:r>
            <a:r>
              <a:rPr lang="en-US" sz="1050" dirty="0" err="1">
                <a:latin typeface="Arial"/>
              </a:rPr>
              <a:t>finibus</a:t>
            </a:r>
            <a:r>
              <a:rPr lang="en-US" sz="1050" dirty="0">
                <a:latin typeface="Arial"/>
              </a:rPr>
              <a:t> auctor.</a:t>
            </a:r>
          </a:p>
          <a:p>
            <a:pPr indent="0" algn="just">
              <a:lnSpc>
                <a:spcPts val="1200"/>
              </a:lnSpc>
              <a:spcAft>
                <a:spcPts val="630"/>
              </a:spcAft>
            </a:pPr>
            <a:r>
              <a:rPr lang="en-US" sz="1050" dirty="0">
                <a:latin typeface="Arial"/>
              </a:rPr>
              <a:t>Lorem ipsum dolor sit </a:t>
            </a:r>
            <a:r>
              <a:rPr lang="en-US" sz="1050" dirty="0" err="1">
                <a:latin typeface="Arial"/>
              </a:rPr>
              <a:t>amet</a:t>
            </a:r>
            <a:r>
              <a:rPr lang="en-US" sz="1050" dirty="0">
                <a:latin typeface="Arial"/>
              </a:rPr>
              <a:t>, </a:t>
            </a:r>
            <a:r>
              <a:rPr lang="en-US" sz="1050" dirty="0" err="1">
                <a:latin typeface="Arial"/>
              </a:rPr>
              <a:t>consectetur</a:t>
            </a:r>
            <a:r>
              <a:rPr lang="en-US" sz="1050" dirty="0">
                <a:latin typeface="Arial"/>
              </a:rPr>
              <a:t> </a:t>
            </a:r>
            <a:r>
              <a:rPr lang="en-US" sz="1050" dirty="0" err="1">
                <a:latin typeface="Arial"/>
              </a:rPr>
              <a:t>adipiscing</a:t>
            </a:r>
            <a:r>
              <a:rPr lang="en-US" sz="1050" dirty="0">
                <a:latin typeface="Arial"/>
              </a:rPr>
              <a:t> </a:t>
            </a:r>
            <a:r>
              <a:rPr lang="en-US" sz="1050" dirty="0" err="1">
                <a:latin typeface="Arial"/>
              </a:rPr>
              <a:t>elit</a:t>
            </a:r>
            <a:r>
              <a:rPr lang="en-US" sz="1050" dirty="0">
                <a:latin typeface="Arial"/>
              </a:rPr>
              <a:t>. Aenean </a:t>
            </a:r>
            <a:r>
              <a:rPr lang="en-US" sz="1050" dirty="0" err="1">
                <a:latin typeface="Arial"/>
              </a:rPr>
              <a:t>laoreet</a:t>
            </a:r>
            <a:r>
              <a:rPr lang="en-US" sz="1050" dirty="0">
                <a:latin typeface="Arial"/>
              </a:rPr>
              <a:t> </a:t>
            </a:r>
            <a:r>
              <a:rPr lang="en-US" sz="1050" dirty="0" err="1">
                <a:latin typeface="Arial"/>
              </a:rPr>
              <a:t>sapien</a:t>
            </a:r>
            <a:r>
              <a:rPr lang="en-US" sz="1050" dirty="0">
                <a:latin typeface="Arial"/>
              </a:rPr>
              <a:t> </a:t>
            </a:r>
            <a:r>
              <a:rPr lang="en-US" sz="1050" dirty="0" err="1">
                <a:latin typeface="Arial"/>
              </a:rPr>
              <a:t>eu</a:t>
            </a:r>
            <a:r>
              <a:rPr lang="en-US" sz="1050" dirty="0">
                <a:latin typeface="Arial"/>
              </a:rPr>
              <a:t> diam </a:t>
            </a:r>
            <a:r>
              <a:rPr lang="en-US" sz="1050" dirty="0" err="1">
                <a:latin typeface="Arial"/>
              </a:rPr>
              <a:t>condimentum</a:t>
            </a:r>
            <a:r>
              <a:rPr lang="en-US" sz="1050" dirty="0">
                <a:latin typeface="Arial"/>
              </a:rPr>
              <a:t>, </a:t>
            </a:r>
            <a:r>
              <a:rPr lang="en-US" sz="1050" dirty="0" err="1">
                <a:latin typeface="Arial"/>
              </a:rPr>
              <a:t>eget</a:t>
            </a:r>
            <a:r>
              <a:rPr lang="en-US" sz="1050" dirty="0">
                <a:latin typeface="Arial"/>
              </a:rPr>
              <a:t> </a:t>
            </a:r>
            <a:r>
              <a:rPr lang="en-US" sz="1050" dirty="0" err="1">
                <a:latin typeface="Arial"/>
              </a:rPr>
              <a:t>tincidunt</a:t>
            </a:r>
            <a:r>
              <a:rPr lang="en-US" sz="1050" dirty="0">
                <a:latin typeface="Arial"/>
              </a:rPr>
              <a:t> </a:t>
            </a:r>
            <a:r>
              <a:rPr lang="en-US" sz="1050" dirty="0" err="1">
                <a:latin typeface="Arial"/>
              </a:rPr>
              <a:t>felis</a:t>
            </a:r>
            <a:r>
              <a:rPr lang="en-US" sz="1050" dirty="0">
                <a:latin typeface="Arial"/>
              </a:rPr>
              <a:t> </a:t>
            </a:r>
            <a:r>
              <a:rPr lang="en-US" sz="1050" dirty="0" err="1">
                <a:latin typeface="Arial"/>
              </a:rPr>
              <a:t>blandit</a:t>
            </a:r>
            <a:r>
              <a:rPr lang="en-US" sz="1050" dirty="0">
                <a:latin typeface="Arial"/>
              </a:rPr>
              <a:t>. Ut </a:t>
            </a:r>
            <a:r>
              <a:rPr lang="en-US" sz="1050" dirty="0" err="1">
                <a:latin typeface="Arial"/>
              </a:rPr>
              <a:t>quis</a:t>
            </a:r>
            <a:r>
              <a:rPr lang="en-US" sz="1050" dirty="0">
                <a:latin typeface="Arial"/>
              </a:rPr>
              <a:t> dictum </a:t>
            </a:r>
            <a:r>
              <a:rPr lang="en-US" sz="1050" dirty="0" err="1">
                <a:latin typeface="Arial"/>
              </a:rPr>
              <a:t>erat</a:t>
            </a:r>
            <a:r>
              <a:rPr lang="en-US" sz="1050" dirty="0">
                <a:latin typeface="Arial"/>
              </a:rPr>
              <a:t>. </a:t>
            </a:r>
            <a:r>
              <a:rPr lang="en-US" sz="1050" dirty="0" err="1">
                <a:latin typeface="Arial"/>
              </a:rPr>
              <a:t>Curabitur</a:t>
            </a:r>
            <a:r>
              <a:rPr lang="en-US" sz="1050" dirty="0">
                <a:latin typeface="Arial"/>
              </a:rPr>
              <a:t> </a:t>
            </a:r>
            <a:r>
              <a:rPr lang="en-US" sz="1050" dirty="0" err="1">
                <a:latin typeface="Arial"/>
              </a:rPr>
              <a:t>tristique</a:t>
            </a:r>
            <a:r>
              <a:rPr lang="en-US" sz="1050" dirty="0">
                <a:latin typeface="Arial"/>
              </a:rPr>
              <a:t> </a:t>
            </a:r>
            <a:r>
              <a:rPr lang="en-US" sz="1050" dirty="0" err="1">
                <a:latin typeface="Arial"/>
              </a:rPr>
              <a:t>felis</a:t>
            </a:r>
            <a:r>
              <a:rPr lang="en-US" sz="1050" dirty="0">
                <a:latin typeface="Arial"/>
              </a:rPr>
              <a:t> </a:t>
            </a:r>
            <a:r>
              <a:rPr lang="en-US" sz="1050" dirty="0" err="1">
                <a:latin typeface="Arial"/>
              </a:rPr>
              <a:t>quis</a:t>
            </a:r>
            <a:r>
              <a:rPr lang="en-US" sz="1050" dirty="0">
                <a:latin typeface="Arial"/>
              </a:rPr>
              <a:t> tempus pharetra. </a:t>
            </a:r>
            <a:r>
              <a:rPr lang="en-US" sz="1050" dirty="0" err="1">
                <a:latin typeface="Arial"/>
              </a:rPr>
              <a:t>Mauris</a:t>
            </a:r>
            <a:r>
              <a:rPr lang="en-US" sz="1050" dirty="0">
                <a:latin typeface="Arial"/>
              </a:rPr>
              <a:t> at </a:t>
            </a:r>
            <a:r>
              <a:rPr lang="en-US" sz="1050" dirty="0" err="1">
                <a:latin typeface="Arial"/>
              </a:rPr>
              <a:t>tristique</a:t>
            </a:r>
            <a:r>
              <a:rPr lang="en-US" sz="1050" dirty="0">
                <a:latin typeface="Arial"/>
              </a:rPr>
              <a:t> </a:t>
            </a:r>
            <a:r>
              <a:rPr lang="en-US" sz="1050" dirty="0" err="1">
                <a:latin typeface="Arial"/>
              </a:rPr>
              <a:t>nunc</a:t>
            </a:r>
            <a:r>
              <a:rPr lang="en-US" sz="1050" dirty="0">
                <a:latin typeface="Arial"/>
              </a:rPr>
              <a:t>. </a:t>
            </a:r>
            <a:r>
              <a:rPr lang="en-US" sz="1050" dirty="0" err="1">
                <a:latin typeface="Arial"/>
              </a:rPr>
              <a:t>Vivamus</a:t>
            </a:r>
            <a:r>
              <a:rPr lang="en-US" sz="1050" dirty="0">
                <a:latin typeface="Arial"/>
              </a:rPr>
              <a:t> </a:t>
            </a:r>
            <a:r>
              <a:rPr lang="en-US" sz="1050" dirty="0" err="1">
                <a:latin typeface="Arial"/>
              </a:rPr>
              <a:t>nisl</a:t>
            </a:r>
            <a:r>
              <a:rPr lang="en-US" sz="1050" dirty="0">
                <a:latin typeface="Arial"/>
              </a:rPr>
              <a:t> </a:t>
            </a:r>
            <a:r>
              <a:rPr lang="en-US" sz="1050" dirty="0" err="1">
                <a:latin typeface="Arial"/>
              </a:rPr>
              <a:t>nisl</a:t>
            </a:r>
            <a:r>
              <a:rPr lang="en-US" sz="1050" dirty="0">
                <a:latin typeface="Arial"/>
              </a:rPr>
              <a:t>, </a:t>
            </a:r>
            <a:r>
              <a:rPr lang="en-US" sz="1050" dirty="0" err="1">
                <a:latin typeface="Arial"/>
              </a:rPr>
              <a:t>consectetur</a:t>
            </a:r>
            <a:r>
              <a:rPr lang="en-US" sz="1050" dirty="0">
                <a:latin typeface="Arial"/>
              </a:rPr>
              <a:t> </a:t>
            </a:r>
            <a:r>
              <a:rPr lang="en-US" sz="1050" dirty="0" err="1">
                <a:latin typeface="Arial"/>
              </a:rPr>
              <a:t>eget</a:t>
            </a:r>
            <a:r>
              <a:rPr lang="en-US" sz="1050" dirty="0">
                <a:latin typeface="Arial"/>
              </a:rPr>
              <a:t> dolor non, </a:t>
            </a:r>
            <a:r>
              <a:rPr lang="en-US" sz="1050" dirty="0" err="1">
                <a:latin typeface="Arial"/>
              </a:rPr>
              <a:t>congue</a:t>
            </a:r>
            <a:r>
              <a:rPr lang="en-US" sz="1050" dirty="0">
                <a:latin typeface="Arial"/>
              </a:rPr>
              <a:t> </a:t>
            </a:r>
            <a:r>
              <a:rPr lang="en-US" sz="1050" dirty="0" err="1">
                <a:latin typeface="Arial"/>
              </a:rPr>
              <a:t>mollis</a:t>
            </a:r>
            <a:r>
              <a:rPr lang="en-US" sz="1050" dirty="0">
                <a:latin typeface="Arial"/>
              </a:rPr>
              <a:t> magna. Integer vitae </a:t>
            </a:r>
            <a:r>
              <a:rPr lang="en-US" sz="1050" dirty="0" err="1">
                <a:latin typeface="Arial"/>
              </a:rPr>
              <a:t>tincidunt</a:t>
            </a:r>
            <a:r>
              <a:rPr lang="en-US" sz="1050" dirty="0">
                <a:latin typeface="Arial"/>
              </a:rPr>
              <a:t> </a:t>
            </a:r>
            <a:r>
              <a:rPr lang="en-US" sz="1050" dirty="0" err="1">
                <a:latin typeface="Arial"/>
              </a:rPr>
              <a:t>erat</a:t>
            </a:r>
            <a:r>
              <a:rPr lang="en-US" sz="1050" dirty="0">
                <a:latin typeface="Arial"/>
              </a:rPr>
              <a:t>. </a:t>
            </a:r>
            <a:r>
              <a:rPr lang="en-US" sz="1050" dirty="0" err="1">
                <a:latin typeface="Arial"/>
              </a:rPr>
              <a:t>Phasellus</a:t>
            </a:r>
            <a:r>
              <a:rPr lang="en-US" sz="1050" dirty="0">
                <a:latin typeface="Arial"/>
              </a:rPr>
              <a:t> porta </a:t>
            </a:r>
            <a:r>
              <a:rPr lang="en-US" sz="1050" dirty="0" err="1">
                <a:latin typeface="Arial"/>
              </a:rPr>
              <a:t>sem</a:t>
            </a:r>
            <a:r>
              <a:rPr lang="en-US" sz="1050" dirty="0">
                <a:latin typeface="Arial"/>
              </a:rPr>
              <a:t> </a:t>
            </a:r>
            <a:r>
              <a:rPr lang="en-US" sz="1050" dirty="0" err="1">
                <a:latin typeface="Arial"/>
              </a:rPr>
              <a:t>sapien</a:t>
            </a:r>
            <a:r>
              <a:rPr lang="en-US" sz="1050" dirty="0">
                <a:latin typeface="Arial"/>
              </a:rPr>
              <a:t>, non </a:t>
            </a:r>
            <a:r>
              <a:rPr lang="en-US" sz="1050" dirty="0" err="1">
                <a:latin typeface="Arial"/>
              </a:rPr>
              <a:t>congue</a:t>
            </a:r>
            <a:r>
              <a:rPr lang="en-US" sz="1050" dirty="0">
                <a:latin typeface="Arial"/>
              </a:rPr>
              <a:t> dui dictum </a:t>
            </a:r>
            <a:r>
              <a:rPr lang="en-US" sz="1050" dirty="0" err="1">
                <a:latin typeface="Arial"/>
              </a:rPr>
              <a:t>efficitur</a:t>
            </a:r>
            <a:r>
              <a:rPr lang="en-US" sz="1050" dirty="0">
                <a:latin typeface="Arial"/>
              </a:rPr>
              <a:t>. Vestibulum ante ipsum </a:t>
            </a:r>
            <a:r>
              <a:rPr lang="en-US" sz="1050" dirty="0" err="1">
                <a:latin typeface="Arial"/>
              </a:rPr>
              <a:t>primis</a:t>
            </a:r>
            <a:r>
              <a:rPr lang="en-US" sz="1050" dirty="0">
                <a:latin typeface="Arial"/>
              </a:rPr>
              <a:t> in </a:t>
            </a:r>
            <a:r>
              <a:rPr lang="en-US" sz="1050" dirty="0" err="1">
                <a:latin typeface="Arial"/>
              </a:rPr>
              <a:t>faucibus</a:t>
            </a:r>
            <a:r>
              <a:rPr lang="en-US" sz="1050" dirty="0">
                <a:latin typeface="Arial"/>
              </a:rPr>
              <a:t> </a:t>
            </a:r>
            <a:r>
              <a:rPr lang="en-US" sz="1050" dirty="0" err="1">
                <a:latin typeface="Arial"/>
              </a:rPr>
              <a:t>orci</a:t>
            </a:r>
            <a:r>
              <a:rPr lang="en-US" sz="1050" dirty="0">
                <a:latin typeface="Arial"/>
              </a:rPr>
              <a:t> </a:t>
            </a:r>
            <a:r>
              <a:rPr lang="en-US" sz="1050" dirty="0" err="1">
                <a:latin typeface="Arial"/>
              </a:rPr>
              <a:t>luctus</a:t>
            </a:r>
            <a:r>
              <a:rPr lang="en-US" sz="1050" dirty="0">
                <a:latin typeface="Arial"/>
              </a:rPr>
              <a:t> et </a:t>
            </a:r>
            <a:r>
              <a:rPr lang="en-US" sz="1050" dirty="0" err="1">
                <a:latin typeface="Arial"/>
              </a:rPr>
              <a:t>ultrices</a:t>
            </a:r>
            <a:r>
              <a:rPr lang="en-US" sz="1050" dirty="0">
                <a:latin typeface="Arial"/>
              </a:rPr>
              <a:t> </a:t>
            </a:r>
            <a:r>
              <a:rPr lang="en-US" sz="1050" dirty="0" err="1">
                <a:latin typeface="Arial"/>
              </a:rPr>
              <a:t>posuere</a:t>
            </a:r>
            <a:r>
              <a:rPr lang="en-US" sz="1050" dirty="0">
                <a:latin typeface="Arial"/>
              </a:rPr>
              <a:t> </a:t>
            </a:r>
            <a:r>
              <a:rPr lang="en-US" sz="1050" dirty="0" err="1">
                <a:latin typeface="Arial"/>
              </a:rPr>
              <a:t>cubilia</a:t>
            </a:r>
            <a:r>
              <a:rPr lang="en-US" sz="1050" dirty="0">
                <a:latin typeface="Arial"/>
              </a:rPr>
              <a:t> </a:t>
            </a:r>
            <a:r>
              <a:rPr lang="en-US" sz="1050" dirty="0" err="1">
                <a:latin typeface="Arial"/>
              </a:rPr>
              <a:t>curae</a:t>
            </a:r>
            <a:r>
              <a:rPr lang="en-US" sz="1050" dirty="0">
                <a:latin typeface="Arial"/>
              </a:rPr>
              <a:t>; In </a:t>
            </a:r>
            <a:r>
              <a:rPr lang="en-US" sz="1050" dirty="0" err="1">
                <a:latin typeface="Arial"/>
              </a:rPr>
              <a:t>justo</a:t>
            </a:r>
            <a:r>
              <a:rPr lang="en-US" sz="1050" dirty="0">
                <a:latin typeface="Arial"/>
              </a:rPr>
              <a:t> dolor, </a:t>
            </a:r>
            <a:r>
              <a:rPr lang="en-US" sz="1050" dirty="0" err="1">
                <a:latin typeface="Arial"/>
              </a:rPr>
              <a:t>rutrum</a:t>
            </a:r>
            <a:r>
              <a:rPr lang="en-US" sz="1050" dirty="0">
                <a:latin typeface="Arial"/>
              </a:rPr>
              <a:t> in </a:t>
            </a:r>
            <a:r>
              <a:rPr lang="en-US" sz="1050" dirty="0" err="1">
                <a:latin typeface="Arial"/>
              </a:rPr>
              <a:t>lacus</a:t>
            </a:r>
            <a:r>
              <a:rPr lang="en-US" sz="1050" dirty="0">
                <a:latin typeface="Arial"/>
              </a:rPr>
              <a:t> </a:t>
            </a:r>
            <a:r>
              <a:rPr lang="en-US" sz="1050" dirty="0" err="1">
                <a:latin typeface="Arial"/>
              </a:rPr>
              <a:t>ut</a:t>
            </a:r>
            <a:r>
              <a:rPr lang="en-US" sz="1050" dirty="0">
                <a:latin typeface="Arial"/>
              </a:rPr>
              <a:t>, </a:t>
            </a:r>
            <a:r>
              <a:rPr lang="en-US" sz="1050" dirty="0" err="1">
                <a:latin typeface="Arial"/>
              </a:rPr>
              <a:t>elementum</a:t>
            </a:r>
            <a:r>
              <a:rPr lang="en-US" sz="1050" dirty="0">
                <a:latin typeface="Arial"/>
              </a:rPr>
              <a:t> </a:t>
            </a:r>
            <a:r>
              <a:rPr lang="en-US" sz="1050" dirty="0" err="1">
                <a:latin typeface="Arial"/>
              </a:rPr>
              <a:t>euismod</a:t>
            </a:r>
            <a:r>
              <a:rPr lang="en-US" sz="1050" dirty="0">
                <a:latin typeface="Arial"/>
              </a:rPr>
              <a:t> </a:t>
            </a:r>
            <a:r>
              <a:rPr lang="en-US" sz="1050" dirty="0" err="1">
                <a:latin typeface="Arial"/>
              </a:rPr>
              <a:t>nisl</a:t>
            </a:r>
            <a:r>
              <a:rPr lang="en-US" sz="1050" dirty="0">
                <a:latin typeface="Arial"/>
              </a:rPr>
              <a:t>. Duis </a:t>
            </a:r>
            <a:r>
              <a:rPr lang="en-US" sz="1050" dirty="0" err="1">
                <a:latin typeface="Arial"/>
              </a:rPr>
              <a:t>quis</a:t>
            </a:r>
            <a:r>
              <a:rPr lang="en-US" sz="1050" dirty="0">
                <a:latin typeface="Arial"/>
              </a:rPr>
              <a:t> </a:t>
            </a:r>
            <a:r>
              <a:rPr lang="en-US" sz="1050" dirty="0" err="1">
                <a:latin typeface="Arial"/>
              </a:rPr>
              <a:t>commodo</a:t>
            </a:r>
            <a:r>
              <a:rPr lang="en-US" sz="1050" dirty="0">
                <a:latin typeface="Arial"/>
              </a:rPr>
              <a:t> </a:t>
            </a:r>
            <a:r>
              <a:rPr lang="en-US" sz="1050" dirty="0" err="1">
                <a:latin typeface="Arial"/>
              </a:rPr>
              <a:t>elit</a:t>
            </a:r>
            <a:r>
              <a:rPr lang="en-US" sz="1050" dirty="0">
                <a:latin typeface="Arial"/>
              </a:rPr>
              <a:t>. </a:t>
            </a:r>
            <a:r>
              <a:rPr lang="en-US" sz="1050" dirty="0" err="1">
                <a:latin typeface="Arial"/>
              </a:rPr>
              <a:t>Suspendisse</a:t>
            </a:r>
            <a:r>
              <a:rPr lang="en-US" sz="1050" dirty="0">
                <a:latin typeface="Arial"/>
              </a:rPr>
              <a:t> libero </a:t>
            </a:r>
            <a:r>
              <a:rPr lang="en-US" sz="1050" dirty="0" err="1">
                <a:latin typeface="Arial"/>
              </a:rPr>
              <a:t>tortor</a:t>
            </a:r>
            <a:r>
              <a:rPr lang="en-US" sz="1050" dirty="0">
                <a:latin typeface="Arial"/>
              </a:rPr>
              <a:t>, </a:t>
            </a:r>
            <a:r>
              <a:rPr lang="en-US" sz="1050" dirty="0" err="1">
                <a:latin typeface="Arial"/>
              </a:rPr>
              <a:t>iaculis</a:t>
            </a:r>
            <a:r>
              <a:rPr lang="en-US" sz="1050" dirty="0">
                <a:latin typeface="Arial"/>
              </a:rPr>
              <a:t> sit </a:t>
            </a:r>
            <a:r>
              <a:rPr lang="en-US" sz="1050" dirty="0" err="1">
                <a:latin typeface="Arial"/>
              </a:rPr>
              <a:t>amet</a:t>
            </a:r>
            <a:r>
              <a:rPr lang="en-US" sz="1050" dirty="0">
                <a:latin typeface="Arial"/>
              </a:rPr>
              <a:t> diam et, </a:t>
            </a:r>
            <a:r>
              <a:rPr lang="en-US" sz="1050" dirty="0" err="1">
                <a:latin typeface="Arial"/>
              </a:rPr>
              <a:t>hendrerit</a:t>
            </a:r>
            <a:r>
              <a:rPr lang="en-US" sz="1050" dirty="0">
                <a:latin typeface="Arial"/>
              </a:rPr>
              <a:t> </a:t>
            </a:r>
            <a:r>
              <a:rPr lang="en-US" sz="1050" dirty="0" err="1">
                <a:latin typeface="Arial"/>
              </a:rPr>
              <a:t>facilisis</a:t>
            </a:r>
            <a:r>
              <a:rPr lang="en-US" sz="1050" dirty="0">
                <a:latin typeface="Arial"/>
              </a:rPr>
              <a:t> </a:t>
            </a:r>
            <a:r>
              <a:rPr lang="en-US" sz="1050" dirty="0" err="1">
                <a:latin typeface="Arial"/>
              </a:rPr>
              <a:t>leo</a:t>
            </a:r>
            <a:r>
              <a:rPr lang="en-US" sz="1050" dirty="0">
                <a:latin typeface="Arial"/>
              </a:rPr>
              <a:t>.</a:t>
            </a:r>
          </a:p>
          <a:p>
            <a:pPr indent="0" algn="just">
              <a:lnSpc>
                <a:spcPts val="1200"/>
              </a:lnSpc>
              <a:spcAft>
                <a:spcPts val="630"/>
              </a:spcAft>
            </a:pPr>
            <a:r>
              <a:rPr lang="en-US" sz="1050" dirty="0" err="1">
                <a:latin typeface="Arial"/>
              </a:rPr>
              <a:t>Etiam</a:t>
            </a:r>
            <a:r>
              <a:rPr lang="en-US" sz="1050" dirty="0">
                <a:latin typeface="Arial"/>
              </a:rPr>
              <a:t> </a:t>
            </a:r>
            <a:r>
              <a:rPr lang="en-US" sz="1050" dirty="0" err="1">
                <a:latin typeface="Arial"/>
              </a:rPr>
              <a:t>leo</a:t>
            </a:r>
            <a:r>
              <a:rPr lang="en-US" sz="1050" dirty="0">
                <a:latin typeface="Arial"/>
              </a:rPr>
              <a:t> diam, </a:t>
            </a:r>
            <a:r>
              <a:rPr lang="en-US" sz="1050" dirty="0" err="1">
                <a:latin typeface="Arial"/>
              </a:rPr>
              <a:t>facilisis</a:t>
            </a:r>
            <a:r>
              <a:rPr lang="en-US" sz="1050" dirty="0">
                <a:latin typeface="Arial"/>
              </a:rPr>
              <a:t> ac </a:t>
            </a:r>
            <a:r>
              <a:rPr lang="en-US" sz="1050" dirty="0" err="1">
                <a:latin typeface="Arial"/>
              </a:rPr>
              <a:t>est</a:t>
            </a:r>
            <a:r>
              <a:rPr lang="en-US" sz="1050" dirty="0">
                <a:latin typeface="Arial"/>
              </a:rPr>
              <a:t> </a:t>
            </a:r>
            <a:r>
              <a:rPr lang="en-US" sz="1050" dirty="0" err="1">
                <a:latin typeface="Arial"/>
              </a:rPr>
              <a:t>eget</a:t>
            </a:r>
            <a:r>
              <a:rPr lang="en-US" sz="1050" dirty="0">
                <a:latin typeface="Arial"/>
              </a:rPr>
              <a:t>, </a:t>
            </a:r>
            <a:r>
              <a:rPr lang="en-US" sz="1050" dirty="0" err="1">
                <a:latin typeface="Arial"/>
              </a:rPr>
              <a:t>tincidunt</a:t>
            </a:r>
            <a:r>
              <a:rPr lang="en-US" sz="1050" dirty="0">
                <a:latin typeface="Arial"/>
              </a:rPr>
              <a:t> </a:t>
            </a:r>
            <a:r>
              <a:rPr lang="en-US" sz="1050" dirty="0" err="1">
                <a:latin typeface="Arial"/>
              </a:rPr>
              <a:t>placerat</a:t>
            </a:r>
            <a:r>
              <a:rPr lang="en-US" sz="1050" dirty="0">
                <a:latin typeface="Arial"/>
              </a:rPr>
              <a:t> ligula. </a:t>
            </a:r>
            <a:r>
              <a:rPr lang="en-US" sz="1050" dirty="0" err="1">
                <a:latin typeface="Arial"/>
              </a:rPr>
              <a:t>Etiam</a:t>
            </a:r>
            <a:r>
              <a:rPr lang="en-US" sz="1050" dirty="0">
                <a:latin typeface="Arial"/>
              </a:rPr>
              <a:t> </a:t>
            </a:r>
            <a:r>
              <a:rPr lang="en-US" sz="1050" dirty="0" err="1">
                <a:latin typeface="Arial"/>
              </a:rPr>
              <a:t>efficitur</a:t>
            </a:r>
            <a:r>
              <a:rPr lang="en-US" sz="1050" dirty="0">
                <a:latin typeface="Arial"/>
              </a:rPr>
              <a:t>, libero vitae </a:t>
            </a:r>
            <a:r>
              <a:rPr lang="en-US" sz="1050" dirty="0" err="1">
                <a:latin typeface="Arial"/>
              </a:rPr>
              <a:t>finibus</a:t>
            </a:r>
            <a:r>
              <a:rPr lang="en-US" sz="1050" dirty="0">
                <a:latin typeface="Arial"/>
              </a:rPr>
              <a:t> </a:t>
            </a:r>
            <a:r>
              <a:rPr lang="en-US" sz="1050" dirty="0" err="1">
                <a:latin typeface="Arial"/>
              </a:rPr>
              <a:t>condimentum</a:t>
            </a:r>
            <a:r>
              <a:rPr lang="en-US" sz="1050" dirty="0">
                <a:latin typeface="Arial"/>
              </a:rPr>
              <a:t>, </a:t>
            </a:r>
            <a:r>
              <a:rPr lang="en-US" sz="1050" dirty="0" err="1">
                <a:latin typeface="Arial"/>
              </a:rPr>
              <a:t>erat</a:t>
            </a:r>
            <a:r>
              <a:rPr lang="en-US" sz="1050" dirty="0">
                <a:latin typeface="Arial"/>
              </a:rPr>
              <a:t> </a:t>
            </a:r>
            <a:r>
              <a:rPr lang="en-US" sz="1050" dirty="0" err="1">
                <a:latin typeface="Arial"/>
              </a:rPr>
              <a:t>nisl</a:t>
            </a:r>
            <a:r>
              <a:rPr lang="en-US" sz="1050" dirty="0">
                <a:latin typeface="Arial"/>
              </a:rPr>
              <a:t> </a:t>
            </a:r>
            <a:r>
              <a:rPr lang="en-US" sz="1050" dirty="0" err="1">
                <a:latin typeface="Arial"/>
              </a:rPr>
              <a:t>venenatis</a:t>
            </a:r>
            <a:r>
              <a:rPr lang="en-US" sz="1050" dirty="0">
                <a:latin typeface="Arial"/>
              </a:rPr>
              <a:t> </a:t>
            </a:r>
            <a:r>
              <a:rPr lang="en-US" sz="1050" dirty="0" err="1">
                <a:latin typeface="Arial"/>
              </a:rPr>
              <a:t>arcu</a:t>
            </a:r>
            <a:r>
              <a:rPr lang="en-US" sz="1050" dirty="0">
                <a:latin typeface="Arial"/>
              </a:rPr>
              <a:t>, vitae </a:t>
            </a:r>
            <a:r>
              <a:rPr lang="en-US" sz="1050" dirty="0" err="1">
                <a:latin typeface="Arial"/>
              </a:rPr>
              <a:t>interdum</a:t>
            </a:r>
            <a:r>
              <a:rPr lang="en-US" sz="1050" dirty="0">
                <a:latin typeface="Arial"/>
              </a:rPr>
              <a:t> dolor ex id ipsum. Sed </a:t>
            </a:r>
            <a:r>
              <a:rPr lang="en-US" sz="1050" dirty="0" err="1">
                <a:latin typeface="Arial"/>
              </a:rPr>
              <a:t>hendrerit</a:t>
            </a:r>
            <a:r>
              <a:rPr lang="en-US" sz="1050" dirty="0">
                <a:latin typeface="Arial"/>
              </a:rPr>
              <a:t> mi </a:t>
            </a:r>
            <a:r>
              <a:rPr lang="en-US" sz="1050" dirty="0" err="1">
                <a:latin typeface="Arial"/>
              </a:rPr>
              <a:t>nulla</a:t>
            </a:r>
            <a:r>
              <a:rPr lang="en-US" sz="1050" dirty="0">
                <a:latin typeface="Arial"/>
              </a:rPr>
              <a:t>, </a:t>
            </a:r>
            <a:r>
              <a:rPr lang="en-US" sz="1050" dirty="0" err="1">
                <a:latin typeface="Arial"/>
              </a:rPr>
              <a:t>eget</a:t>
            </a:r>
            <a:r>
              <a:rPr lang="en-US" sz="1050" dirty="0">
                <a:latin typeface="Arial"/>
              </a:rPr>
              <a:t> </a:t>
            </a:r>
            <a:r>
              <a:rPr lang="en-US" sz="1050" dirty="0" err="1">
                <a:latin typeface="Arial"/>
              </a:rPr>
              <a:t>laoreet</a:t>
            </a:r>
            <a:r>
              <a:rPr lang="en-US" sz="1050" dirty="0">
                <a:latin typeface="Arial"/>
              </a:rPr>
              <a:t> libero </a:t>
            </a:r>
            <a:r>
              <a:rPr lang="en-US" sz="1050" dirty="0" err="1">
                <a:latin typeface="Arial"/>
              </a:rPr>
              <a:t>accumsan</a:t>
            </a:r>
            <a:r>
              <a:rPr lang="en-US" sz="1050" dirty="0">
                <a:latin typeface="Arial"/>
              </a:rPr>
              <a:t> </a:t>
            </a:r>
            <a:r>
              <a:rPr lang="en-US" sz="1050" dirty="0" err="1">
                <a:latin typeface="Arial"/>
              </a:rPr>
              <a:t>nec</a:t>
            </a:r>
            <a:r>
              <a:rPr lang="en-US" sz="1050" dirty="0">
                <a:latin typeface="Arial"/>
              </a:rPr>
              <a:t>. </a:t>
            </a:r>
            <a:r>
              <a:rPr lang="en-US" sz="1050" dirty="0" err="1">
                <a:latin typeface="Arial"/>
              </a:rPr>
              <a:t>Aliquam</a:t>
            </a:r>
            <a:r>
              <a:rPr lang="en-US" sz="1050" dirty="0">
                <a:latin typeface="Arial"/>
              </a:rPr>
              <a:t> ac </a:t>
            </a:r>
            <a:r>
              <a:rPr lang="en-US" sz="1050" dirty="0" err="1">
                <a:latin typeface="Arial"/>
              </a:rPr>
              <a:t>elementum</a:t>
            </a:r>
            <a:r>
              <a:rPr lang="en-US" sz="1050" dirty="0">
                <a:latin typeface="Arial"/>
              </a:rPr>
              <a:t> </a:t>
            </a:r>
            <a:r>
              <a:rPr lang="en-US" sz="1050" dirty="0" err="1">
                <a:latin typeface="Arial"/>
              </a:rPr>
              <a:t>neque</a:t>
            </a:r>
            <a:r>
              <a:rPr lang="en-US" sz="1050" dirty="0">
                <a:latin typeface="Arial"/>
              </a:rPr>
              <a:t>, non </a:t>
            </a:r>
            <a:r>
              <a:rPr lang="en-US" sz="1050" dirty="0" err="1">
                <a:latin typeface="Arial"/>
              </a:rPr>
              <a:t>facilisis</a:t>
            </a:r>
            <a:r>
              <a:rPr lang="en-US" sz="1050" dirty="0">
                <a:latin typeface="Arial"/>
              </a:rPr>
              <a:t> </a:t>
            </a:r>
            <a:r>
              <a:rPr lang="en-US" sz="1050" dirty="0" err="1">
                <a:latin typeface="Arial"/>
              </a:rPr>
              <a:t>sapien</a:t>
            </a:r>
            <a:r>
              <a:rPr lang="en-US" sz="1050" dirty="0">
                <a:latin typeface="Arial"/>
              </a:rPr>
              <a:t>. Morbi vel magna </a:t>
            </a:r>
            <a:r>
              <a:rPr lang="en-US" sz="1050" dirty="0" err="1">
                <a:latin typeface="Arial"/>
              </a:rPr>
              <a:t>nulla</a:t>
            </a:r>
            <a:r>
              <a:rPr lang="en-US" sz="1050" dirty="0">
                <a:latin typeface="Arial"/>
              </a:rPr>
              <a:t>. Aenean </a:t>
            </a:r>
            <a:r>
              <a:rPr lang="en-US" sz="1050" dirty="0" err="1">
                <a:latin typeface="Arial"/>
              </a:rPr>
              <a:t>imperdiet</a:t>
            </a:r>
            <a:r>
              <a:rPr lang="en-US" sz="1050" dirty="0">
                <a:latin typeface="Arial"/>
              </a:rPr>
              <a:t> </a:t>
            </a:r>
            <a:r>
              <a:rPr lang="en-US" sz="1050" dirty="0" err="1">
                <a:latin typeface="Arial"/>
              </a:rPr>
              <a:t>leo</a:t>
            </a:r>
            <a:r>
              <a:rPr lang="en-US" sz="1050" dirty="0">
                <a:latin typeface="Arial"/>
              </a:rPr>
              <a:t> non mi </a:t>
            </a:r>
            <a:r>
              <a:rPr lang="en-US" sz="1050" dirty="0" err="1">
                <a:latin typeface="Arial"/>
              </a:rPr>
              <a:t>venenatis</a:t>
            </a:r>
            <a:r>
              <a:rPr lang="en-US" sz="1050" dirty="0">
                <a:latin typeface="Arial"/>
              </a:rPr>
              <a:t> </a:t>
            </a:r>
            <a:r>
              <a:rPr lang="en-US" sz="1050" dirty="0" err="1">
                <a:latin typeface="Arial"/>
              </a:rPr>
              <a:t>molestie</a:t>
            </a:r>
            <a:r>
              <a:rPr lang="en-US" sz="1050" dirty="0">
                <a:latin typeface="Arial"/>
              </a:rPr>
              <a:t>. </a:t>
            </a:r>
            <a:r>
              <a:rPr lang="en-US" sz="1050" dirty="0" err="1">
                <a:latin typeface="Arial"/>
              </a:rPr>
              <a:t>Suspendisse</a:t>
            </a:r>
            <a:r>
              <a:rPr lang="en-US" sz="1050" dirty="0">
                <a:latin typeface="Arial"/>
              </a:rPr>
              <a:t> id </a:t>
            </a:r>
            <a:r>
              <a:rPr lang="en-US" sz="1050" dirty="0" err="1">
                <a:latin typeface="Arial"/>
              </a:rPr>
              <a:t>eleifend</a:t>
            </a:r>
            <a:r>
              <a:rPr lang="en-US" sz="1050" dirty="0">
                <a:latin typeface="Arial"/>
              </a:rPr>
              <a:t> </a:t>
            </a:r>
            <a:r>
              <a:rPr lang="en-US" sz="1050" dirty="0" err="1">
                <a:latin typeface="Arial"/>
              </a:rPr>
              <a:t>massa</a:t>
            </a:r>
            <a:r>
              <a:rPr lang="en-US" sz="1050" dirty="0">
                <a:latin typeface="Arial"/>
              </a:rPr>
              <a:t>.</a:t>
            </a:r>
          </a:p>
          <a:p>
            <a:pPr indent="0" algn="just">
              <a:lnSpc>
                <a:spcPts val="1200"/>
              </a:lnSpc>
            </a:pPr>
            <a:r>
              <a:rPr lang="en-US" sz="1050" dirty="0" err="1">
                <a:latin typeface="Arial"/>
              </a:rPr>
              <a:t>Curabitur</a:t>
            </a:r>
            <a:r>
              <a:rPr lang="en-US" sz="1050" dirty="0">
                <a:latin typeface="Arial"/>
              </a:rPr>
              <a:t> sed </a:t>
            </a:r>
            <a:r>
              <a:rPr lang="en-US" sz="1050" dirty="0" err="1">
                <a:latin typeface="Arial"/>
              </a:rPr>
              <a:t>quam</a:t>
            </a:r>
            <a:r>
              <a:rPr lang="en-US" sz="1050" dirty="0">
                <a:latin typeface="Arial"/>
              </a:rPr>
              <a:t> </a:t>
            </a:r>
            <a:r>
              <a:rPr lang="en-US" sz="1050" dirty="0" err="1">
                <a:latin typeface="Arial"/>
              </a:rPr>
              <a:t>quis</a:t>
            </a:r>
            <a:r>
              <a:rPr lang="en-US" sz="1050" dirty="0">
                <a:latin typeface="Arial"/>
              </a:rPr>
              <a:t> </a:t>
            </a:r>
            <a:r>
              <a:rPr lang="en-US" sz="1050" dirty="0" err="1">
                <a:latin typeface="Arial"/>
              </a:rPr>
              <a:t>massa</a:t>
            </a:r>
            <a:r>
              <a:rPr lang="en-US" sz="1050" dirty="0">
                <a:latin typeface="Arial"/>
              </a:rPr>
              <a:t> </a:t>
            </a:r>
            <a:r>
              <a:rPr lang="en-US" sz="1050" dirty="0" err="1">
                <a:latin typeface="Arial"/>
              </a:rPr>
              <a:t>dapibus</a:t>
            </a:r>
            <a:r>
              <a:rPr lang="en-US" sz="1050" dirty="0">
                <a:latin typeface="Arial"/>
              </a:rPr>
              <a:t> </a:t>
            </a:r>
            <a:r>
              <a:rPr lang="en-US" sz="1050" dirty="0" err="1">
                <a:latin typeface="Arial"/>
              </a:rPr>
              <a:t>viverra</a:t>
            </a:r>
            <a:r>
              <a:rPr lang="en-US" sz="1050" dirty="0">
                <a:latin typeface="Arial"/>
              </a:rPr>
              <a:t> in in </a:t>
            </a:r>
            <a:r>
              <a:rPr lang="en-US" sz="1050" dirty="0" err="1">
                <a:latin typeface="Arial"/>
              </a:rPr>
              <a:t>arcu</a:t>
            </a:r>
            <a:r>
              <a:rPr lang="en-US" sz="1050" dirty="0">
                <a:latin typeface="Arial"/>
              </a:rPr>
              <a:t>. </a:t>
            </a:r>
            <a:r>
              <a:rPr lang="en-US" sz="1050" dirty="0" err="1">
                <a:latin typeface="Arial"/>
              </a:rPr>
              <a:t>Mauris</a:t>
            </a:r>
            <a:r>
              <a:rPr lang="en-US" sz="1050" dirty="0">
                <a:latin typeface="Arial"/>
              </a:rPr>
              <a:t> </a:t>
            </a:r>
            <a:r>
              <a:rPr lang="en-US" sz="1050" dirty="0" err="1">
                <a:latin typeface="Arial"/>
              </a:rPr>
              <a:t>ullamcorper</a:t>
            </a:r>
            <a:r>
              <a:rPr lang="en-US" sz="1050" dirty="0">
                <a:latin typeface="Arial"/>
              </a:rPr>
              <a:t> </a:t>
            </a:r>
            <a:r>
              <a:rPr lang="en-US" sz="1050" dirty="0" err="1">
                <a:latin typeface="Arial"/>
              </a:rPr>
              <a:t>ullamcorper</a:t>
            </a:r>
            <a:r>
              <a:rPr lang="en-US" sz="1050" dirty="0">
                <a:latin typeface="Arial"/>
              </a:rPr>
              <a:t> </a:t>
            </a:r>
            <a:r>
              <a:rPr lang="en-US" sz="1050" dirty="0" err="1">
                <a:latin typeface="Arial"/>
              </a:rPr>
              <a:t>felis</a:t>
            </a:r>
            <a:r>
              <a:rPr lang="en-US" sz="1050" dirty="0">
                <a:latin typeface="Arial"/>
              </a:rPr>
              <a:t>, </a:t>
            </a:r>
            <a:r>
              <a:rPr lang="en-US" sz="1050" dirty="0" err="1">
                <a:latin typeface="Arial"/>
              </a:rPr>
              <a:t>quis</a:t>
            </a:r>
            <a:r>
              <a:rPr lang="en-US" sz="1050" dirty="0">
                <a:latin typeface="Arial"/>
              </a:rPr>
              <a:t> porta </a:t>
            </a:r>
            <a:r>
              <a:rPr lang="en-US" sz="1050" dirty="0" err="1">
                <a:latin typeface="Arial"/>
              </a:rPr>
              <a:t>sapien</a:t>
            </a:r>
            <a:r>
              <a:rPr lang="en-US" sz="1050" dirty="0">
                <a:latin typeface="Arial"/>
              </a:rPr>
              <a:t> </a:t>
            </a:r>
            <a:r>
              <a:rPr lang="en-US" sz="1050" dirty="0" err="1">
                <a:latin typeface="Arial"/>
              </a:rPr>
              <a:t>sollicitudin</a:t>
            </a:r>
            <a:r>
              <a:rPr lang="en-US" sz="1050" dirty="0">
                <a:latin typeface="Arial"/>
              </a:rPr>
              <a:t> in. </a:t>
            </a:r>
            <a:r>
              <a:rPr lang="en-US" sz="1050" dirty="0" err="1">
                <a:latin typeface="Arial"/>
              </a:rPr>
              <a:t>Quisque</a:t>
            </a:r>
            <a:r>
              <a:rPr lang="en-US" sz="1050" dirty="0">
                <a:latin typeface="Arial"/>
              </a:rPr>
              <a:t> </a:t>
            </a:r>
            <a:r>
              <a:rPr lang="en-US" sz="1050" dirty="0" err="1">
                <a:latin typeface="Arial"/>
              </a:rPr>
              <a:t>feugiat</a:t>
            </a:r>
            <a:r>
              <a:rPr lang="en-US" sz="1050" dirty="0">
                <a:latin typeface="Arial"/>
              </a:rPr>
              <a:t> </a:t>
            </a:r>
            <a:r>
              <a:rPr lang="en-US" sz="1050" dirty="0" err="1">
                <a:latin typeface="Arial"/>
              </a:rPr>
              <a:t>mauris</a:t>
            </a:r>
            <a:r>
              <a:rPr lang="en-US" sz="1050" dirty="0">
                <a:latin typeface="Arial"/>
              </a:rPr>
              <a:t> ac </a:t>
            </a:r>
            <a:r>
              <a:rPr lang="en-US" sz="1050" dirty="0" err="1">
                <a:latin typeface="Arial"/>
              </a:rPr>
              <a:t>nulla</a:t>
            </a:r>
            <a:r>
              <a:rPr lang="en-US" sz="1050" dirty="0">
                <a:latin typeface="Arial"/>
              </a:rPr>
              <a:t> </a:t>
            </a:r>
            <a:r>
              <a:rPr lang="en-US" sz="1050" dirty="0" err="1">
                <a:latin typeface="Arial"/>
              </a:rPr>
              <a:t>aliquam</a:t>
            </a:r>
            <a:r>
              <a:rPr lang="en-US" sz="1050" dirty="0">
                <a:latin typeface="Arial"/>
              </a:rPr>
              <a:t> </a:t>
            </a:r>
            <a:r>
              <a:rPr lang="en-US" sz="1050" dirty="0" err="1">
                <a:latin typeface="Arial"/>
              </a:rPr>
              <a:t>placerat</a:t>
            </a:r>
            <a:r>
              <a:rPr lang="en-US" sz="1050" dirty="0">
                <a:latin typeface="Arial"/>
              </a:rPr>
              <a:t>. </a:t>
            </a:r>
            <a:r>
              <a:rPr lang="en-US" sz="1050" dirty="0" err="1">
                <a:latin typeface="Arial"/>
              </a:rPr>
              <a:t>Vivamus</a:t>
            </a:r>
            <a:r>
              <a:rPr lang="en-US" sz="1050" dirty="0">
                <a:latin typeface="Arial"/>
              </a:rPr>
              <a:t> sit </a:t>
            </a:r>
            <a:r>
              <a:rPr lang="en-US" sz="1050" dirty="0" err="1">
                <a:latin typeface="Arial"/>
              </a:rPr>
              <a:t>amet</a:t>
            </a:r>
            <a:r>
              <a:rPr lang="en-US" sz="1050" dirty="0">
                <a:latin typeface="Arial"/>
              </a:rPr>
              <a:t> ex </a:t>
            </a:r>
            <a:r>
              <a:rPr lang="en-US" sz="1050" dirty="0" err="1">
                <a:latin typeface="Arial"/>
              </a:rPr>
              <a:t>placerat</a:t>
            </a:r>
            <a:r>
              <a:rPr lang="en-US" sz="1050" dirty="0">
                <a:latin typeface="Arial"/>
              </a:rPr>
              <a:t>, </a:t>
            </a:r>
            <a:r>
              <a:rPr lang="en-US" sz="1050" dirty="0" err="1">
                <a:latin typeface="Arial"/>
              </a:rPr>
              <a:t>ultrices</a:t>
            </a:r>
            <a:r>
              <a:rPr lang="en-US" sz="1050" dirty="0">
                <a:latin typeface="Arial"/>
              </a:rPr>
              <a:t> </a:t>
            </a:r>
            <a:r>
              <a:rPr lang="en-US" sz="1050" dirty="0" err="1">
                <a:latin typeface="Arial"/>
              </a:rPr>
              <a:t>tortor</a:t>
            </a:r>
            <a:r>
              <a:rPr lang="en-US" sz="1050" dirty="0">
                <a:latin typeface="Arial"/>
              </a:rPr>
              <a:t> </a:t>
            </a:r>
            <a:r>
              <a:rPr lang="en-US" sz="1050" dirty="0" err="1">
                <a:latin typeface="Arial"/>
              </a:rPr>
              <a:t>ut</a:t>
            </a:r>
            <a:r>
              <a:rPr lang="en-US" sz="1050" dirty="0">
                <a:latin typeface="Arial"/>
              </a:rPr>
              <a:t>, </a:t>
            </a:r>
            <a:r>
              <a:rPr lang="en-US" sz="1050" dirty="0" err="1">
                <a:latin typeface="Arial"/>
              </a:rPr>
              <a:t>pretium</a:t>
            </a:r>
            <a:r>
              <a:rPr lang="en-US" sz="1050" dirty="0">
                <a:latin typeface="Arial"/>
              </a:rPr>
              <a:t> </a:t>
            </a:r>
            <a:r>
              <a:rPr lang="en-US" sz="1050" dirty="0" err="1">
                <a:latin typeface="Arial"/>
              </a:rPr>
              <a:t>neque</a:t>
            </a:r>
            <a:r>
              <a:rPr lang="en-US" sz="1050" dirty="0">
                <a:latin typeface="Arial"/>
              </a:rPr>
              <a:t>. </a:t>
            </a:r>
            <a:r>
              <a:rPr lang="en-US" sz="1050" dirty="0" err="1">
                <a:latin typeface="Arial"/>
              </a:rPr>
              <a:t>Vivamus</a:t>
            </a:r>
            <a:r>
              <a:rPr lang="en-US" sz="1050" dirty="0">
                <a:latin typeface="Arial"/>
              </a:rPr>
              <a:t> </a:t>
            </a:r>
            <a:r>
              <a:rPr lang="en-US" sz="1050" dirty="0" err="1">
                <a:latin typeface="Arial"/>
              </a:rPr>
              <a:t>finibus</a:t>
            </a:r>
            <a:r>
              <a:rPr lang="en-US" sz="1050" dirty="0">
                <a:latin typeface="Arial"/>
              </a:rPr>
              <a:t> </a:t>
            </a:r>
            <a:r>
              <a:rPr lang="en-US" sz="1050" dirty="0" err="1">
                <a:latin typeface="Arial"/>
              </a:rPr>
              <a:t>lectus</a:t>
            </a:r>
            <a:r>
              <a:rPr lang="en-US" sz="1050" dirty="0">
                <a:latin typeface="Arial"/>
              </a:rPr>
              <a:t> </a:t>
            </a:r>
            <a:r>
              <a:rPr lang="en-US" sz="1050" dirty="0" err="1">
                <a:latin typeface="Arial"/>
              </a:rPr>
              <a:t>suscipit</a:t>
            </a:r>
            <a:r>
              <a:rPr lang="en-US" sz="1050" dirty="0">
                <a:latin typeface="Arial"/>
              </a:rPr>
              <a:t>, tempus </a:t>
            </a:r>
            <a:r>
              <a:rPr lang="en-US" sz="1050" dirty="0" err="1">
                <a:latin typeface="Arial"/>
              </a:rPr>
              <a:t>sapien</a:t>
            </a:r>
            <a:r>
              <a:rPr lang="en-US" sz="1050" dirty="0">
                <a:latin typeface="Arial"/>
              </a:rPr>
              <a:t> at, auctor </a:t>
            </a:r>
            <a:r>
              <a:rPr lang="en-US" sz="1050" dirty="0" err="1">
                <a:latin typeface="Arial"/>
              </a:rPr>
              <a:t>justo</a:t>
            </a:r>
            <a:r>
              <a:rPr lang="en-US" sz="1050" dirty="0">
                <a:latin typeface="Arial"/>
              </a:rPr>
              <a:t>. Aenean </a:t>
            </a:r>
            <a:r>
              <a:rPr lang="en-US" sz="1050" dirty="0" err="1">
                <a:latin typeface="Arial"/>
              </a:rPr>
              <a:t>accumsan</a:t>
            </a:r>
            <a:r>
              <a:rPr lang="en-US" sz="1050" dirty="0">
                <a:latin typeface="Arial"/>
              </a:rPr>
              <a:t> lorem </a:t>
            </a:r>
            <a:r>
              <a:rPr lang="en-US" sz="1050" dirty="0" err="1">
                <a:latin typeface="Arial"/>
              </a:rPr>
              <a:t>eget</a:t>
            </a:r>
            <a:r>
              <a:rPr lang="en-US" sz="1050" dirty="0">
                <a:latin typeface="Arial"/>
              </a:rPr>
              <a:t> </a:t>
            </a:r>
            <a:r>
              <a:rPr lang="en-US" sz="1050" dirty="0" err="1">
                <a:latin typeface="Arial"/>
              </a:rPr>
              <a:t>urna</a:t>
            </a:r>
            <a:r>
              <a:rPr lang="en-US" sz="1050" dirty="0">
                <a:latin typeface="Arial"/>
              </a:rPr>
              <a:t> </a:t>
            </a:r>
            <a:r>
              <a:rPr lang="en-US" sz="1050" dirty="0" err="1">
                <a:latin typeface="Arial"/>
              </a:rPr>
              <a:t>volutpat</a:t>
            </a:r>
            <a:r>
              <a:rPr lang="en-US" sz="1050" dirty="0">
                <a:latin typeface="Arial"/>
              </a:rPr>
              <a:t> </a:t>
            </a:r>
            <a:r>
              <a:rPr lang="en-US" sz="1050" dirty="0" err="1">
                <a:latin typeface="Arial"/>
              </a:rPr>
              <a:t>congue</a:t>
            </a:r>
            <a:r>
              <a:rPr lang="en-US" sz="1050" dirty="0">
                <a:latin typeface="Arial"/>
              </a:rPr>
              <a:t>. </a:t>
            </a:r>
            <a:r>
              <a:rPr lang="en-US" sz="1050" dirty="0" err="1">
                <a:latin typeface="Arial"/>
              </a:rPr>
              <a:t>Nulla</a:t>
            </a:r>
            <a:r>
              <a:rPr lang="en-US" sz="1050" dirty="0">
                <a:latin typeface="Arial"/>
              </a:rPr>
              <a:t> </a:t>
            </a:r>
            <a:r>
              <a:rPr lang="en-US" sz="1050" dirty="0" err="1">
                <a:latin typeface="Arial"/>
              </a:rPr>
              <a:t>eget</a:t>
            </a:r>
            <a:r>
              <a:rPr lang="en-US" sz="1050" dirty="0">
                <a:latin typeface="Arial"/>
              </a:rPr>
              <a:t> </a:t>
            </a:r>
            <a:r>
              <a:rPr lang="en-US" sz="1050" dirty="0" err="1">
                <a:latin typeface="Arial"/>
              </a:rPr>
              <a:t>arcu</a:t>
            </a:r>
            <a:r>
              <a:rPr lang="en-US" sz="1050" dirty="0">
                <a:latin typeface="Arial"/>
              </a:rPr>
              <a:t> id mi gravida tempus et </a:t>
            </a:r>
            <a:r>
              <a:rPr lang="en-US" sz="1050" dirty="0" err="1">
                <a:latin typeface="Arial"/>
              </a:rPr>
              <a:t>nec</a:t>
            </a:r>
            <a:r>
              <a:rPr lang="en-US" sz="1050" dirty="0">
                <a:latin typeface="Arial"/>
              </a:rPr>
              <a:t> </a:t>
            </a:r>
            <a:r>
              <a:rPr lang="en-US" sz="1050" dirty="0" err="1">
                <a:latin typeface="Arial"/>
              </a:rPr>
              <a:t>odio</a:t>
            </a:r>
            <a:r>
              <a:rPr lang="en-US" sz="1050" dirty="0">
                <a:latin typeface="Arial"/>
              </a:rPr>
              <a:t>. </a:t>
            </a:r>
            <a:r>
              <a:rPr lang="en-US" sz="1050" dirty="0" err="1">
                <a:latin typeface="Arial"/>
              </a:rPr>
              <a:t>Mauris</a:t>
            </a:r>
            <a:r>
              <a:rPr lang="en-US" sz="1050" dirty="0">
                <a:latin typeface="Arial"/>
              </a:rPr>
              <a:t> </a:t>
            </a:r>
            <a:r>
              <a:rPr lang="en-US" sz="1050" dirty="0" err="1">
                <a:latin typeface="Arial"/>
              </a:rPr>
              <a:t>luctus</a:t>
            </a:r>
            <a:r>
              <a:rPr lang="en-US" sz="1050" dirty="0">
                <a:latin typeface="Arial"/>
              </a:rPr>
              <a:t> libero </a:t>
            </a:r>
            <a:r>
              <a:rPr lang="en-US" sz="1050" dirty="0" err="1">
                <a:latin typeface="Arial"/>
              </a:rPr>
              <a:t>ut</a:t>
            </a:r>
            <a:r>
              <a:rPr lang="en-US" sz="1050" dirty="0">
                <a:latin typeface="Arial"/>
              </a:rPr>
              <a:t> </a:t>
            </a:r>
            <a:r>
              <a:rPr lang="en-US" sz="1050" dirty="0" err="1">
                <a:latin typeface="Arial"/>
              </a:rPr>
              <a:t>rutrum</a:t>
            </a:r>
            <a:r>
              <a:rPr lang="en-US" sz="1050" dirty="0">
                <a:latin typeface="Arial"/>
              </a:rPr>
              <a:t> </a:t>
            </a:r>
            <a:r>
              <a:rPr lang="en-US" sz="1050" dirty="0" err="1">
                <a:latin typeface="Arial"/>
              </a:rPr>
              <a:t>condimentum</a:t>
            </a:r>
            <a:r>
              <a:rPr lang="en-US" sz="1050" dirty="0">
                <a:latin typeface="Arial"/>
              </a:rPr>
              <a:t>. </a:t>
            </a:r>
            <a:r>
              <a:rPr lang="en-US" sz="1050" dirty="0" err="1">
                <a:latin typeface="Arial"/>
              </a:rPr>
              <a:t>Orci</a:t>
            </a:r>
            <a:r>
              <a:rPr lang="en-US" sz="1050" dirty="0">
                <a:latin typeface="Arial"/>
              </a:rPr>
              <a:t> </a:t>
            </a:r>
            <a:r>
              <a:rPr lang="en-US" sz="1050" dirty="0" err="1">
                <a:latin typeface="Arial"/>
              </a:rPr>
              <a:t>varius</a:t>
            </a:r>
            <a:r>
              <a:rPr lang="en-US" sz="1050" dirty="0">
                <a:latin typeface="Arial"/>
              </a:rPr>
              <a:t> </a:t>
            </a:r>
            <a:r>
              <a:rPr lang="en-US" sz="1050" dirty="0" err="1">
                <a:latin typeface="Arial"/>
              </a:rPr>
              <a:t>natoque</a:t>
            </a:r>
            <a:r>
              <a:rPr lang="en-US" sz="1050" dirty="0">
                <a:latin typeface="Arial"/>
              </a:rPr>
              <a:t> </a:t>
            </a:r>
            <a:r>
              <a:rPr lang="en-US" sz="1050" dirty="0" err="1">
                <a:latin typeface="Arial"/>
              </a:rPr>
              <a:t>penatibus</a:t>
            </a:r>
            <a:r>
              <a:rPr lang="en-US" sz="1050" dirty="0">
                <a:latin typeface="Arial"/>
              </a:rPr>
              <a:t> et </a:t>
            </a:r>
            <a:r>
              <a:rPr lang="en-US" sz="1050" dirty="0" err="1">
                <a:latin typeface="Arial"/>
              </a:rPr>
              <a:t>magnis</a:t>
            </a:r>
            <a:r>
              <a:rPr lang="en-US" sz="1050" dirty="0">
                <a:latin typeface="Arial"/>
              </a:rPr>
              <a:t> dis parturient </a:t>
            </a:r>
            <a:r>
              <a:rPr lang="en-US" sz="1050" dirty="0" err="1">
                <a:latin typeface="Arial"/>
              </a:rPr>
              <a:t>montes</a:t>
            </a:r>
            <a:r>
              <a:rPr lang="en-US" sz="1050" dirty="0">
                <a:latin typeface="Arial"/>
              </a:rPr>
              <a:t>,</a:t>
            </a: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1124712" y="923544"/>
            <a:ext cx="5334000" cy="8833104"/>
          </a:xfrm>
          <a:prstGeom prst="rect">
            <a:avLst/>
          </a:prstGeom>
        </p:spPr>
        <p:txBody>
          <a:bodyPr lIns="0" tIns="0" rIns="0" bIns="0">
            <a:noAutofit/>
          </a:bodyPr>
          <a:lstStyle/>
          <a:p>
            <a:pPr indent="0" algn="just">
              <a:lnSpc>
                <a:spcPts val="1200"/>
              </a:lnSpc>
              <a:spcAft>
                <a:spcPts val="630"/>
              </a:spcAft>
            </a:pPr>
            <a:r>
              <a:rPr lang="en-US" sz="1050">
                <a:latin typeface="Arial"/>
              </a:rPr>
              <a:t>nascetur ridiculus mus. Nam felis libero, aliquam et nulla in, gravida finibus purus. Aliquam erat volutpat. Aliquam sed pellentesque leo. Nunc magna purus, vehicula et pulvinar vel, elementum at nisl. Integer tempor, nisi sed fringilla auctor, eros mi vulputate orci, nec tempor nibh enim et sapien. Praesent vitae velit sit amet sapien posuere molestie. Proin mauris est, placerat sed elit vel, cursus faucibus purus.</a:t>
            </a:r>
          </a:p>
          <a:p>
            <a:pPr indent="0" algn="just">
              <a:lnSpc>
                <a:spcPts val="1200"/>
              </a:lnSpc>
              <a:spcAft>
                <a:spcPts val="630"/>
              </a:spcAft>
            </a:pPr>
            <a:r>
              <a:rPr lang="en-US" sz="1050">
                <a:latin typeface="Arial"/>
              </a:rPr>
              <a:t>Vestibulum diam augue, vulputate vel feugiat sit amet, faucibus eget tortor. Pellentesque quis euismod dui. Donec sed sapien a dui bibendum tempor. Cras in mauris sit amet ipsum congue interdum nec et odio. Nulla sodales cursus purus vitae aliquam. Duis posuere metus eu quam blandit pretium. Pellentesque fringilla mattis nulla, ut imperdiet eros consequat eu. Nulla facilisi. Nam ac lectus quis enim hendrerit sagittis. Aliquam volutpat sapien sit amet risus aliquam, vitae imperdiet neque pellentesque. Nam elementum sagittis odio, sed mollis urna viverra vitae.</a:t>
            </a:r>
          </a:p>
          <a:p>
            <a:pPr indent="0" algn="just">
              <a:lnSpc>
                <a:spcPts val="1200"/>
              </a:lnSpc>
              <a:spcAft>
                <a:spcPts val="630"/>
              </a:spcAft>
            </a:pPr>
            <a:r>
              <a:rPr lang="en-US" sz="1050">
                <a:latin typeface="Arial"/>
              </a:rPr>
              <a:t>Etiam quis turpis dui. Pellentesque habitant morbi tristique senectus et netus et malesuada fames ac turpis egestas. Vivamus ut lobortis turpis. Mauris nisl felis, vestibulum ut sem vel, maximus malesuada nunc. Nulla sollicitudin dui eu turpis commodo dapibus. Nam blandit rhoncus quam, et rutrum ipsum fringilla vel. Pellentesque pulvinar elit ac quam rutrum porta. Quisque urna nisi, efficitur non elementum at, pretium a justo.</a:t>
            </a:r>
          </a:p>
          <a:p>
            <a:pPr indent="0" algn="just">
              <a:lnSpc>
                <a:spcPts val="1200"/>
              </a:lnSpc>
              <a:spcAft>
                <a:spcPts val="630"/>
              </a:spcAft>
            </a:pPr>
            <a:r>
              <a:rPr lang="en-US" sz="1050">
                <a:latin typeface="Arial"/>
              </a:rPr>
              <a:t>Curabitur commodo est nec placerat laoreet. Integer luctus orci in mauris finibus, tristique ultricies magna blandit. Integer eget turpis eget metus molestie pulvinar vel non mauris. Ut fermentum ultrices consequat. Aliquam et convallis nulla, non commodo leo. Ut et tincidunt felis, vitae porttitor orci. Vivamus egestas interdum imperdiet. Suspendisse condimentum lectus erat, nec fermentum neque bibendum a. Nunc auctor, nulla pharetra congue molestie, justo dolor sodales sapien, non placerat nunc lorem nec arcu. Sed placerat mauris nec sem tempor, nec convallis metus blandit.</a:t>
            </a:r>
          </a:p>
          <a:p>
            <a:pPr indent="0" algn="just">
              <a:lnSpc>
                <a:spcPts val="1200"/>
              </a:lnSpc>
              <a:spcAft>
                <a:spcPts val="630"/>
              </a:spcAft>
            </a:pPr>
            <a:r>
              <a:rPr lang="en-US" sz="1050">
                <a:latin typeface="Arial"/>
              </a:rPr>
              <a:t>Maecenas sed congue purus. In sollicitudin nisl felis. Vestibulum quis neque lacus. Class aptent taciti sociosqu ad litora torquent per conubia nostra, per inceptos himenaeos. Duis ac pharetra magna. Nunc mattis placerat neque sit amet ultrices. Nullam et dolor rhoncus, feugiat dui ut, tempor justo. Fusce ullamcorper auctor massa, et vulputate leo vehicula id. Sed placerat erat vitae lectus pulvinar faucibus. Proin mauris eros, ornare et sagittis sit amet, aliquet ut felis. Suspendisse auctor, ante id pellentesque venenatis, ligula odio pellentesque tortor, et varius magna lectus at velit. Nulla eget urna et ligula tempus gravida. Nunc et imperdiet urna, non tincidunt orci. Sed a risus sit amet mi semper facilisis pretium at mi. Donec ac diam eu felis aliquam gravida.</a:t>
            </a:r>
          </a:p>
          <a:p>
            <a:pPr indent="0" algn="just">
              <a:lnSpc>
                <a:spcPts val="1200"/>
              </a:lnSpc>
              <a:spcAft>
                <a:spcPts val="630"/>
              </a:spcAft>
            </a:pPr>
            <a:r>
              <a:rPr lang="en-US" sz="1050">
                <a:latin typeface="Arial"/>
              </a:rPr>
              <a:t>Praesent sollicitudin commodo posuere. Phasellus nec tempus odio, dapibus lacinia eros. Mauris tempus quis nisi eget efficitur. Etiam ut dignissim urna, vel congue libero. Proin vulputate ipsum quis vehicula maximus. Aliquam erat volutpat. Donec ut magna porttitor, eleifend odio eget, placerat sapien. Curabitur pretium lacinia magna sed ornare. Mauris id aliquet leo.</a:t>
            </a:r>
          </a:p>
          <a:p>
            <a:pPr indent="0" algn="just">
              <a:lnSpc>
                <a:spcPts val="1200"/>
              </a:lnSpc>
              <a:spcAft>
                <a:spcPts val="630"/>
              </a:spcAft>
            </a:pPr>
            <a:r>
              <a:rPr lang="en-US" sz="1050">
                <a:latin typeface="Arial"/>
              </a:rPr>
              <a:t>Ut molestie, arcu molestie venenatis viverra, risus augue auctor lorem, vitae semper odio mi quis tellus. Pellentesque facilisis diam vitae tortor aliquet tincidunt. Morbi felis arcu, bibendum eget odio a, lacinia egestas urna. Aliquam viverra ligula ac diam scelerisque congue. Proin id risus vel lorem vulputate ultrices in commodo ex. Nullam auctor magna convallis ultrices cursus. Aenean varius tempor luctus. Vestibulum euismod dictum pretium.</a:t>
            </a:r>
          </a:p>
          <a:p>
            <a:pPr indent="0" algn="just">
              <a:lnSpc>
                <a:spcPts val="1200"/>
              </a:lnSpc>
            </a:pPr>
            <a:r>
              <a:rPr lang="en-US" sz="1050">
                <a:latin typeface="Arial"/>
              </a:rPr>
              <a:t>Vestibulum malesuada mauris vel cursus maximus. Nunc at diam non est venenatis imperdiet. Proin sed tempor tellus. Donec vitae nisi pretium, imperdiet ex blandit, volutpat ante. Aenean a dolor vel nisi volutpat venenatis eget in ex. Proin vel nisi et sem ullamcorper cursus. Pellentesque habitant morbi tristique senectus et netus et malesuada fames ac turpis egestas. Aenean posuere neque sed pharetra fringilla. Etiam ornare leo et nibh tincidunt semper. Donec sit amet nulla at turpis pharetra blandit.</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1124712" y="923544"/>
            <a:ext cx="5337048" cy="8833104"/>
          </a:xfrm>
          <a:prstGeom prst="rect">
            <a:avLst/>
          </a:prstGeom>
        </p:spPr>
        <p:txBody>
          <a:bodyPr lIns="0" tIns="0" rIns="0" bIns="0">
            <a:noAutofit/>
          </a:bodyPr>
          <a:lstStyle/>
          <a:p>
            <a:pPr indent="0" algn="just">
              <a:lnSpc>
                <a:spcPts val="1200"/>
              </a:lnSpc>
              <a:spcAft>
                <a:spcPts val="630"/>
              </a:spcAft>
            </a:pPr>
            <a:r>
              <a:rPr lang="en-US" sz="1050">
                <a:latin typeface="Arial"/>
              </a:rPr>
              <a:t>Nunc porta tellus ac arcu finibus, at euismod turpis maximus. Fusce ullamcorper quam nec metus egestas, vel tincidunt ante lobortis. Aenean a volutpat nisl, eget semper augue. Phasellus eleifend risus nec felis porttitor, at mattis felis congue. Nulla efficitur, metus id commodo tincidunt, nisi metus lobortis felis, eu interdum lorem enim et dolor. Aenean efficitur, nisl id lacinia scelerisque, ligula libero sagittis risus, sed maximus ligula dolor non risus. Vestibulum placerat dolor quis tincidunt aliquet.</a:t>
            </a:r>
          </a:p>
          <a:p>
            <a:pPr indent="0" algn="just">
              <a:lnSpc>
                <a:spcPts val="1200"/>
              </a:lnSpc>
              <a:spcAft>
                <a:spcPts val="630"/>
              </a:spcAft>
            </a:pPr>
            <a:r>
              <a:rPr lang="en-US" sz="1050">
                <a:latin typeface="Arial"/>
              </a:rPr>
              <a:t>Quisque eget nisi molestie, tincidunt dui non, maximus magna. Suspendisse id felis dapibus, tristique justo eget, ullamcorper eros. Quisque auctor sapien eu eros pellentesque, eu gravida felis tincidunt. Pellentesque et est nec ex euismod imperdiet. Phasellus eu iaculis felis. Fusce nec porttitor lectus, eu interdum urna. Mauris ut nisi hendrerit, convallis ante eu, condimentum nisl. Vestibulum vitae ipsum vitae ipsum blandit mattis.</a:t>
            </a:r>
          </a:p>
          <a:p>
            <a:pPr indent="0" algn="just">
              <a:lnSpc>
                <a:spcPts val="1200"/>
              </a:lnSpc>
              <a:spcAft>
                <a:spcPts val="630"/>
              </a:spcAft>
            </a:pPr>
            <a:r>
              <a:rPr lang="en-US" sz="1050">
                <a:latin typeface="Arial"/>
              </a:rPr>
              <a:t>Ut pharetra, odio at sodales feugiat, neque arcu venenatis erat, fermentum fermentum felis lectus eu arcu. Vivamus venenatis tincidunt sollicitudin. Donec nunc quam, semper quis dolor ut, gravida tincidunt nibh. Mauris porta ligula nec nibh porttitor ultricies. Curabitur dapibus ante ac nisl maximus volutpat. Donec pretium ex a mauris bibendum, et laoreet dolor malesuada. Duis malesuada mattis volutpat. Praesent tincidunt ullamcorper diam vulputate aliquam. Vivamus eu ex pulvinar, elementum odio in, tempor ante. Vivamus nunc ante, ultricies nec eros sit amet, luctus sagittis lectus. Nunc et urna rutrum, malesuada quam a, iaculis urna. Integer ut nulla at enim ornare lobortis.</a:t>
            </a:r>
          </a:p>
          <a:p>
            <a:pPr indent="0" algn="just">
              <a:lnSpc>
                <a:spcPts val="1200"/>
              </a:lnSpc>
              <a:spcAft>
                <a:spcPts val="630"/>
              </a:spcAft>
            </a:pPr>
            <a:r>
              <a:rPr lang="en-US" sz="1050">
                <a:latin typeface="Arial"/>
              </a:rPr>
              <a:t>Aenean porta elementum sem vitae finibus. Donec efficitur tortor at nisi porta sollicitudin. Quisque sed urna vel tortor aliquet convallis. Mauris at arcu lacus. Nunc ac mollis sapien. Proin consequat arcu vitae pharetra elementum. Suspendisse ac erat mollis, hendrerit lorem sed, lacinia libero. In at ex vitae mi pulvinar bibendum. In dapibus iaculis elit id lobortis. Ut et dignissim nibh, vel lobortis erat. Nam quis tincidunt magna.</a:t>
            </a:r>
          </a:p>
          <a:p>
            <a:pPr indent="0" algn="just">
              <a:lnSpc>
                <a:spcPts val="1200"/>
              </a:lnSpc>
              <a:spcAft>
                <a:spcPts val="630"/>
              </a:spcAft>
            </a:pPr>
            <a:r>
              <a:rPr lang="en-US" sz="1050">
                <a:latin typeface="Arial"/>
              </a:rPr>
              <a:t>In vel aliquam nisi. Integer placerat lorem ac arcu commodo, at porttitor magna lobortis. Fusce vel velit ut sem maximus dignissim. Integer rhoncus vestibulum neque, ut hendrerit orci elementum quis. Donec mi nunc, pretium nec porta vitae, tempus vitae mi. Quisque lobortis consequat est ac tristique. Vivamus tincidunt lectus et nulla vehicula lobortis. Mauris lobortis ipsum vitae tempus scelerisque. Nunc pharetra sapien quis blandit scelerisque. Aliquam erat volutpat. Ut sit amet ante quis dolor egestas euismod. In mauris ex, tincidunt aliquet consectetur vel, hendrerit at mauris. Donec sed eros quis elit dapibus sollicitudin vitae at ante. Nullam hendrerit, felis sit amet hendrerit molestie, odio massa tempor tellus, non porttitor magna urna ut arcu. Suspendisse faucibus arcu ex, at luctus magna finibus non. In molestie viverra velit ac bibendum.</a:t>
            </a:r>
          </a:p>
          <a:p>
            <a:pPr indent="0" algn="just">
              <a:lnSpc>
                <a:spcPts val="1200"/>
              </a:lnSpc>
              <a:spcAft>
                <a:spcPts val="630"/>
              </a:spcAft>
            </a:pPr>
            <a:r>
              <a:rPr lang="en-US" sz="1050">
                <a:latin typeface="Arial"/>
              </a:rPr>
              <a:t>Aliquam eleifend metus at iaculis mattis. Vestibulum tempus magna molestie, tincidunt nisl ut, rutrum dui. Donec quis nulla ligula. Donec consectetur risus ut sem aliquam cursus. Aenean vehicula aliquet dolor at posuere. Cras libero ex, efficitur id purus eu, porta iaculis urna. Nulla sed faucibus turpis. Ut tincidunt maximus nisi, nec hendrerit ligula molestie in. Aliquam erat volutpat. Vivamus porttitor diam at lacus rhoncus, et blandit tellus porta. Sed euismod pretium enim, sed accumsan diam feugiat vulputate. Duis ut mattis ipsum. Suspendisse eu ligula a mauris volutpat egestas. Integer varius sapien et aliquet accumsan. Nullam pulvinar vestibulum tempus.</a:t>
            </a:r>
          </a:p>
          <a:p>
            <a:pPr indent="0" algn="just">
              <a:lnSpc>
                <a:spcPts val="1200"/>
              </a:lnSpc>
              <a:spcAft>
                <a:spcPts val="630"/>
              </a:spcAft>
            </a:pPr>
            <a:r>
              <a:rPr lang="en-US" sz="1050">
                <a:latin typeface="Arial"/>
              </a:rPr>
              <a:t>Phasellus id vestibulum ipsum, at placerat mi. Morbi rhoncus ante vitae suscipit sagittis. Morbi suscipit nulla nec erat pulvinar, sit amet venenatis sapien tincidunt. Maecenas efficitur urna erat, vehicula eleifend nunc venenatis dignissim. Nunc at pellentesque mi. Suspendisse tincidunt egestas mauris, vitae ultrices nisi mollis at. Donec sodales eu arcu sit amet congue. Vestibulum mattis viverra massa, quis elementum diam malesuada vitae.</a:t>
            </a:r>
          </a:p>
          <a:p>
            <a:pPr indent="0" algn="just">
              <a:lnSpc>
                <a:spcPts val="1224"/>
              </a:lnSpc>
            </a:pPr>
            <a:r>
              <a:rPr lang="en-US" sz="1050">
                <a:latin typeface="Arial"/>
              </a:rPr>
              <a:t>Duis aliquet scelerisque lectus, eu imperdiet ante congue vel. Maecenas eget sodales elit, vel egestas velit. Vestibulum nunc urna, condimentum quis mauris at, consectetur cursus</a:t>
            </a: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1127760" y="923544"/>
            <a:ext cx="5312664" cy="8534400"/>
          </a:xfrm>
          <a:prstGeom prst="rect">
            <a:avLst/>
          </a:prstGeom>
        </p:spPr>
        <p:txBody>
          <a:bodyPr lIns="0" tIns="0" rIns="0" bIns="0">
            <a:noAutofit/>
          </a:bodyPr>
          <a:lstStyle/>
          <a:p>
            <a:pPr indent="0" algn="just">
              <a:lnSpc>
                <a:spcPts val="1200"/>
              </a:lnSpc>
              <a:spcAft>
                <a:spcPts val="630"/>
              </a:spcAft>
            </a:pPr>
            <a:r>
              <a:rPr lang="en-US" sz="1050">
                <a:latin typeface="Arial"/>
              </a:rPr>
              <a:t>erat. Nullam metus odio, ultrices a pharetra sit amet, convallis eget tortor. Phasellus mi erat, dictum quis lorem sed, tincidunt congue velit. Integer nunc massa, eleifend in neque eu, ultricies tincidunt diam. Duis pellentesque sollicitudin leo in facilisis. Donec feugiat auctor lacus, eget rhoncus nulla commodo at. Nam mattis, justo a vestibulum molestie, libero tortor gravida orci, sed semper velit dolor quis metus.</a:t>
            </a:r>
          </a:p>
          <a:p>
            <a:pPr indent="0" algn="just">
              <a:lnSpc>
                <a:spcPts val="1200"/>
              </a:lnSpc>
              <a:spcAft>
                <a:spcPts val="630"/>
              </a:spcAft>
            </a:pPr>
            <a:r>
              <a:rPr lang="en-US" sz="1050">
                <a:latin typeface="Arial"/>
              </a:rPr>
              <a:t>Quisque ac suscipit orci. Suspendisse nec sem hendrerit, consectetur velit non, aliquam mi. Donec quam massa, eleifend a nunc vel, sagittis vehicula mauris. Morbi in enim quam. Cras ultrices mi lorem, ut commodo sem scelerisque ut. Aliquam aliquam pharetra ultrices. Curabitur commodo viverra nibh, non lacinia tortor scelerisque sed. Donec dictum sapien quis ante mollis pellentesque. Ut at tristique purus, sit amet dictum magna. Curabitur consectetur condimentum lorem, sed posuere ante gravida eget. Mauris nec metus vitae sapien pellentesque viverra. Mauris porttitor magna nec mollis sagittis. Ut non gravida urna.</a:t>
            </a:r>
          </a:p>
          <a:p>
            <a:pPr indent="0" algn="just">
              <a:lnSpc>
                <a:spcPts val="1200"/>
              </a:lnSpc>
              <a:spcAft>
                <a:spcPts val="630"/>
              </a:spcAft>
            </a:pPr>
            <a:r>
              <a:rPr lang="en-US" sz="1050">
                <a:latin typeface="Arial"/>
              </a:rPr>
              <a:t>Mauris dolor metus, aliquet ut justo sit amet, laoreet auctor massa. Duis malesuada lobortis arcu, sit amet consectetur elit sollicitudin id. Cras a orci tempor, porttitor risus ut, aliquet libero. Sed ullamcorper tortor et lacus semper dapibus. Nam elementum nunc in sodales vehicula. Nulla dignissim varius lacus. Aliquam interdum tempus velit, vel venenatis tortor pulvinar gravida. Fusce blandit nisl fermentum, sagittis enim consectetur, venenatis justo. Donec viverra ut nisi a interdum.</a:t>
            </a:r>
          </a:p>
          <a:p>
            <a:pPr indent="0" algn="just">
              <a:lnSpc>
                <a:spcPts val="1200"/>
              </a:lnSpc>
              <a:spcAft>
                <a:spcPts val="630"/>
              </a:spcAft>
            </a:pPr>
            <a:r>
              <a:rPr lang="en-US" sz="1050">
                <a:latin typeface="Arial"/>
              </a:rPr>
              <a:t>Sed imperdiet interdum nisi non varius. Etiam dui mi, maximus quis ipsum quis, tempus consectetur ipsum. Sed eleifend semper eleifend. Vivamus tortor tortor, facilisis a elit at, posuere lobortis lectus. Etiam pulvinar velit et odio elementum, non varius elit ornare. Donec risus massa, tempus in lacus vitae, malesuada mollis nisi. Pellentesque habitant morbi tristique senectus et netus et malesuada fames ac turpis egestas. Suspendisse vel nibh nibh. Nunc vehicula condimentum imperdiet. Nam rutrum, lectus ut dapibus malesuada, quam magna sodales justo, a posuere leo leo eu urna. Aenean varius consectetur condimentum. Phasellus tortor nunc, ultricies ut eros pharetra, consectetur dictum orci. Donec nec odio nec nibh dapibus mattis id eu libero. Sed tempor convallis odio luctus ultricies.</a:t>
            </a:r>
          </a:p>
          <a:p>
            <a:pPr indent="0" algn="just">
              <a:lnSpc>
                <a:spcPts val="1200"/>
              </a:lnSpc>
              <a:spcAft>
                <a:spcPts val="630"/>
              </a:spcAft>
            </a:pPr>
            <a:r>
              <a:rPr lang="en-US" sz="1050">
                <a:latin typeface="Arial"/>
              </a:rPr>
              <a:t>Proin finibus, ex vitae hendrerit tempus, nisl justo accumsan sapien, ac sodales nisi velit a urna. Cras rhoncus nisi sed elementum semper. Mauris id risus aliquam, ultricies neque vel, mollis leo. Fusce quis consectetur arcu, id auctor ligula. Quisque pellentesque ornare laoreet. In a finibus enim. Pellentesque ut tempor erat. Nunc quis dignissim mi. Curabitur dolor quam, luctus sed pretium accumsan, sodales ac erat. In elit purus, tempor vitae lobortis sit amet, vulputate quis erat.</a:t>
            </a:r>
          </a:p>
          <a:p>
            <a:pPr indent="0" algn="just">
              <a:lnSpc>
                <a:spcPts val="1200"/>
              </a:lnSpc>
              <a:spcAft>
                <a:spcPts val="630"/>
              </a:spcAft>
            </a:pPr>
            <a:r>
              <a:rPr lang="en-US" sz="1050">
                <a:latin typeface="Arial"/>
              </a:rPr>
              <a:t>Suspendisse sit amet vestibulum libero. Interdum et malesuada fames ac ante ipsum primis in faucibus. Mauris commodo quam dui, sit amet dictum elit egestas vitae. Nam mollis at lacus vitae posuere. Fusce tempor luctus diam, quis tincidunt mauris dictum posuere. Mauris hendrerit non odio ac congue. Duis molestie tempus gravida. Maecenas rutrum metus nisl, in auctor sem lobortis in. Donec fringilla eu erat in dignissim. Integer erat massa, varius ut faucibus non, scelerisque id urna. Vestibulum lacinia ligula vel arcu vestibulum placerat. Sed at augue enim. Vivamus bibendum urna id eros varius pulvinar sed ac eros. Vivamus sit amet lectus consequat, placerat massa eget, fermentum quam.</a:t>
            </a:r>
          </a:p>
          <a:p>
            <a:pPr indent="0" algn="just">
              <a:lnSpc>
                <a:spcPts val="1200"/>
              </a:lnSpc>
            </a:pPr>
            <a:r>
              <a:rPr lang="en-US" sz="1050">
                <a:latin typeface="Arial"/>
              </a:rPr>
              <a:t>Cras metus tellus, blandit eget augue vitae, mollis ultricies dui. Class aptent taciti sociosqu ad litora torquent per conubia nostra, per inceptos himenaeos. Phasellus neque eros, scelerisque vel ultrices quis, posuere tincidunt augue. Vivamus mattis dapibus purus, vel ultrices sapien pharetra eu. Aliquam dignissim lacus at leo tempor interdum. In hac habitasse platea dictumst. Nullam non orci et ligula aliquam bibendum. Curabitur quis ex et arcu consectetur elementum. Integer nec condimentum justo. In rutrum nibh elit, quis aliquet neque maximus id.</a:t>
            </a: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1124712" y="923544"/>
            <a:ext cx="5315712" cy="8833104"/>
          </a:xfrm>
          <a:prstGeom prst="rect">
            <a:avLst/>
          </a:prstGeom>
        </p:spPr>
        <p:txBody>
          <a:bodyPr lIns="0" tIns="0" rIns="0" bIns="0">
            <a:noAutofit/>
          </a:bodyPr>
          <a:lstStyle/>
          <a:p>
            <a:pPr indent="0" algn="just">
              <a:lnSpc>
                <a:spcPts val="1200"/>
              </a:lnSpc>
              <a:spcAft>
                <a:spcPts val="630"/>
              </a:spcAft>
            </a:pPr>
            <a:r>
              <a:rPr lang="en-US" sz="1050">
                <a:latin typeface="Arial"/>
              </a:rPr>
              <a:t>Vivamus tempus risus dolor, vel imperdiet arcu faucibus iaculis. Ut scelerisque laoreet erat viverra dapibus. Pellentesque a pretium massa, sed gravida enim. Aliquam rhoncus orci nisi, quis tincidunt purus congue id. Vestibulum vitae consequat dolor. Curabitur finibus venenatis sem quis rhoncus. In consectetur lorem ut blandit sagittis. Nunc eget elit ut lectus molestie condimentum eget eget velit. Morbi eu magna tincidunt, gravida velit vel, bibendum neque. Cras pulvinar lacinia turpis, non molestie risus pellentesque a. Maecenas scelerisque sodales nunc a posuere. Nulla neque sem, iaculis non leo quis, luctus porttitor lectus. Aenean laoreet fringilla mauris, eu blandit sem consequat vel. Nulla vitae orci felis. Aenean eget mattis risus, vitae dictum leo. Ut purus nulla, sollicitudin quis odio id, eleifend ullamcorper velit.</a:t>
            </a:r>
          </a:p>
          <a:p>
            <a:pPr indent="0" algn="just">
              <a:lnSpc>
                <a:spcPts val="1200"/>
              </a:lnSpc>
              <a:spcAft>
                <a:spcPts val="630"/>
              </a:spcAft>
            </a:pPr>
            <a:r>
              <a:rPr lang="en-US" sz="1050">
                <a:latin typeface="Arial"/>
              </a:rPr>
              <a:t>Suspendisse sit amet est feugiat, semper tellus eget, dictum ante. Duis lacus risus, tincidunt sit amet dapibus eget, tristique vitae ex. Pellentesque sit amet mauris eleifend diam facilisis dapibus. Maecenas sit amet facilisis ipsum, dictum venenatis eros. Donec quis quam orci. Morbi quis tincidunt nibh. Nunc libero magna, rhoncus non tempus sed, tincidunt sit amet augue. Cras quis malesuada velit, ut tristique felis. Curabitur sed blandit metus. Nullam egestas turpis vitae augue tempor placerat. Cras metus ex, eleifend at felis ut, mollis imperdiet ligula. Curabitur consectetur justo id risus hendrerit, luctus pulvinar turpis aliquet.</a:t>
            </a:r>
          </a:p>
          <a:p>
            <a:pPr indent="0" algn="just">
              <a:lnSpc>
                <a:spcPts val="1200"/>
              </a:lnSpc>
              <a:spcAft>
                <a:spcPts val="630"/>
              </a:spcAft>
            </a:pPr>
            <a:r>
              <a:rPr lang="en-US" sz="1050">
                <a:latin typeface="Arial"/>
              </a:rPr>
              <a:t>Suspendisse quis venenatis mi. Nunc id orci nec dui facilisis scelerisque. Praesent imperdiet sodales magna, eget consequat lectus. Integer facilisis lectus et viverra posuere. Nunc finibus, diam id viverra venenatis, nibh leo euismod quam, vitae fringilla mi quam eu enim. Quisque viverra felis a nulla pharetra, in auctor elit fermentum. Aliquam commodo magna nibh, ut auctor sapien semper et. Curabitur ligula dui, tempus sit amet tempor in, finibus quis diam. Nullam tempus tincidunt velit, scelerisque rutrum lectus egestas sit amet.</a:t>
            </a:r>
          </a:p>
          <a:p>
            <a:pPr indent="0" algn="just">
              <a:lnSpc>
                <a:spcPts val="1200"/>
              </a:lnSpc>
              <a:spcAft>
                <a:spcPts val="630"/>
              </a:spcAft>
            </a:pPr>
            <a:r>
              <a:rPr lang="en-US" sz="1050">
                <a:latin typeface="Arial"/>
              </a:rPr>
              <a:t>Donec posuere pretium sapien, nec convallis mauris elementum sit amet. Ut a fermentum arcu. Mauris vehicula, leo vel pellentesque fringilla, eros nulla vestibulum purus, eget ultricies lacus dui vitae nunc. Nam felis sem, tempus ut mi at, euismod ullamcorper massa. Nunc tristique dictum velit. Vestibulum ultrices facilisis elit, nec mattis velit lobortis sit amet. Morbi placerat rutrum lacus, tempus tristique tortor hendrerit vitae.</a:t>
            </a:r>
          </a:p>
          <a:p>
            <a:pPr indent="0" algn="just">
              <a:lnSpc>
                <a:spcPts val="1200"/>
              </a:lnSpc>
              <a:spcAft>
                <a:spcPts val="630"/>
              </a:spcAft>
            </a:pPr>
            <a:r>
              <a:rPr lang="en-US" sz="1050">
                <a:latin typeface="Arial"/>
              </a:rPr>
              <a:t>Praesent in libero nec risus feugiat laoreet a ultricies odio. Pellentesque habitant morbi tristique senectus et netus et malesuada fames ac turpis egestas. Praesent quis luctus orci. Vivamus a egestas ipsum. Vestibulum dignissim congue cursus. Ut convallis pellentesque placerat. Interdum et malesuada fames ac ante ipsum primis in faucibus. Cras sit amet tortor ut nisi dapibus molestie eu quis justo. Donec quis libero vel erat euismod sodales. Donec placerat dui ut nulla pellentesque pretium.</a:t>
            </a:r>
          </a:p>
          <a:p>
            <a:pPr indent="0" algn="just">
              <a:lnSpc>
                <a:spcPts val="1200"/>
              </a:lnSpc>
              <a:spcAft>
                <a:spcPts val="630"/>
              </a:spcAft>
            </a:pPr>
            <a:r>
              <a:rPr lang="en-US" sz="1050">
                <a:latin typeface="Arial"/>
              </a:rPr>
              <a:t>Maecenas ac faucibus risus. Ut sed porttitor est, vel semper risus. Donec luctus nibh enim, ut luctus elit rutrum sit amet. In consectetur, ipsum nec venenatis suscipit, turpis elit mollis ante, nec tempus lacus felis eu augue. Morbi elementum ligula vel tincidunt blandit. Morbi fringilla condimentum mi eu sodales. Aenean interdum imperdiet ligula, vitae porta nisl pharetra id.</a:t>
            </a:r>
          </a:p>
          <a:p>
            <a:pPr indent="0" algn="just">
              <a:lnSpc>
                <a:spcPts val="1200"/>
              </a:lnSpc>
              <a:spcAft>
                <a:spcPts val="630"/>
              </a:spcAft>
            </a:pPr>
            <a:r>
              <a:rPr lang="en-US" sz="1050">
                <a:latin typeface="Arial"/>
              </a:rPr>
              <a:t>Donec bibendum eros quis sapien pretium, in venenatis nisi venenatis. Nunc neque nisi, convallis non rutrum in, ornare a odio. Proin et quam quis risus gravida interdum. Donec id arcu porta, interdum enim ac, tempus magna. Sed semper volutpat neque nec fermentum. Cras molestie massa non ligula egestas dictum. Interdum et malesuada fames ac ante ipsum primis in faucibus. Proin pellentesque ex nec finibus venenatis. Morbi in lorem eget leo ornare condimentum. Phasellus ultricies lorem at risus euismod, sit amet elementum diam iaculis. In hac habitasse platea dictumst. Aenean nec egestas felis.</a:t>
            </a:r>
          </a:p>
          <a:p>
            <a:pPr indent="0" algn="just">
              <a:lnSpc>
                <a:spcPts val="1224"/>
              </a:lnSpc>
            </a:pPr>
            <a:r>
              <a:rPr lang="en-US" sz="1050">
                <a:latin typeface="Arial"/>
              </a:rPr>
              <a:t>Praesent mi urna, sollicitudin faucibus auctor a, fermentum ut lectus. Praesent vehicula fringilla ligula nec lacinia. Aenean gravida libero mi, in gravida libero accumsan tincidunt.</a:t>
            </a: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939372893645f3ad9e55b30072bd69a3 [Read-Only]" id="{14CA37A0-49EF-4F63-9946-1A6EBE4A1A67}" vid="{AC9C1EF7-A80C-49C0-8C7D-C21A80DCD2BF}"/>
    </a:ext>
  </a:extLst>
</a:theme>
</file>

<file path=docProps/app.xml><?xml version="1.0" encoding="utf-8"?>
<Properties xmlns="http://schemas.openxmlformats.org/officeDocument/2006/extended-properties" xmlns:vt="http://schemas.openxmlformats.org/officeDocument/2006/docPropsVTypes">
  <Template>ccn</Template>
  <TotalTime>1</TotalTime>
  <Words>16492</Words>
  <Application>Microsoft Office PowerPoint</Application>
  <PresentationFormat>Custom</PresentationFormat>
  <Paragraphs>188</Paragraphs>
  <Slides>23</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23</vt:i4>
      </vt:variant>
    </vt:vector>
  </HeadingPairs>
  <TitlesOfParts>
    <vt:vector size="25" baseType="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Vansh Varshney</dc:creator>
  <cp:keywords/>
  <cp:lastModifiedBy>Vansh Varshney</cp:lastModifiedBy>
  <cp:revision>1</cp:revision>
  <dcterms:created xsi:type="dcterms:W3CDTF">2022-09-26T08:11:25Z</dcterms:created>
  <dcterms:modified xsi:type="dcterms:W3CDTF">2022-09-26T08:12:33Z</dcterms:modified>
</cp:coreProperties>
</file>