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ASP .NET Core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 e </a:t>
            </a:r>
          </a:p>
          <a:p>
            <a:r>
              <a:rPr lang="pt-BR" dirty="0" smtClean="0"/>
              <a:t>ASP .NET Core MVC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 .NET Core MVC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para desenvolvimento de aplicações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Segue o padrão de projeto MVC (será explicado mais a frente)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MVC guia o formato da aplicação e as interações entre as camadas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17253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 o ASP .</a:t>
            </a:r>
            <a:r>
              <a:rPr lang="pt-BR" smtClean="0"/>
              <a:t>NET Framework?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175</TotalTime>
  <Words>214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14</cp:revision>
  <dcterms:created xsi:type="dcterms:W3CDTF">2017-09-19T18:18:25Z</dcterms:created>
  <dcterms:modified xsi:type="dcterms:W3CDTF">2017-09-19T21:14:07Z</dcterms:modified>
</cp:coreProperties>
</file>