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caio.souza@prodest.es.gov.br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Breno Wruck Schneider | Caio Miled R.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fotos e detalhes da festa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</a:t>
            </a:r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a serem utilizadas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3" y="1109663"/>
            <a:ext cx="7038295" cy="4377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26" y="110966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Esqueleto da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058637"/>
            <a:ext cx="3061607" cy="41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Responsável por incorporar informações em documentos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Usado para gerar conteúdo dinamicamente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Contém boa parte das expressões da linguagem C#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foreach</a:t>
            </a:r>
            <a:r>
              <a:rPr lang="pt-BR" dirty="0" smtClean="0"/>
              <a:t>, switch,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Deve ser usado pensando na 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Início do bloco de código é sinalizado com </a:t>
            </a:r>
            <a:r>
              <a:rPr lang="pt-BR" dirty="0" smtClean="0"/>
              <a:t>@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28" y="1929342"/>
            <a:ext cx="6384293" cy="25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dirty="0" err="1" smtClean="0"/>
              <a:t>Bootstrap</a:t>
            </a:r>
            <a:r>
              <a:rPr lang="pt-BR" dirty="0" smtClean="0"/>
              <a:t>, </a:t>
            </a:r>
            <a:r>
              <a:rPr lang="pt-BR" dirty="0" err="1" smtClean="0"/>
              <a:t>Razor</a:t>
            </a:r>
            <a:r>
              <a:rPr lang="pt-BR" dirty="0" smtClean="0"/>
              <a:t>, </a:t>
            </a:r>
            <a:r>
              <a:rPr lang="pt-BR" dirty="0" err="1" smtClean="0"/>
              <a:t>Nuget</a:t>
            </a:r>
            <a:r>
              <a:rPr lang="pt-BR" dirty="0" smtClean="0"/>
              <a:t>/</a:t>
            </a:r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Entity</a:t>
            </a:r>
            <a:r>
              <a:rPr lang="pt-BR" dirty="0" smtClean="0"/>
              <a:t> Framework Core, SQL Server, Injeção de dependências, </a:t>
            </a:r>
            <a:r>
              <a:rPr lang="pt-BR" dirty="0" err="1" smtClean="0"/>
              <a:t>Git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999</TotalTime>
  <Words>719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55</cp:revision>
  <dcterms:created xsi:type="dcterms:W3CDTF">2017-09-19T18:18:25Z</dcterms:created>
  <dcterms:modified xsi:type="dcterms:W3CDTF">2017-09-21T19:51:49Z</dcterms:modified>
</cp:coreProperties>
</file>