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fotos e detalhes da festa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</a:t>
            </a:r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934</TotalTime>
  <Words>663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52</cp:revision>
  <dcterms:created xsi:type="dcterms:W3CDTF">2017-09-19T18:18:25Z</dcterms:created>
  <dcterms:modified xsi:type="dcterms:W3CDTF">2017-09-21T18:46:34Z</dcterms:modified>
</cp:coreProperties>
</file>