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caio.souza@prodest.es.gov.br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Breno Wruck Schneider | Caio Miled R.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fotos e detalhes da festa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</a:t>
            </a:r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a serem utilizadas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3" y="1109663"/>
            <a:ext cx="7038295" cy="4377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26" y="110966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Esqueleto da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058637"/>
            <a:ext cx="3061607" cy="41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Responsável por incorporar informações em documentos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Usado para gerar conteúdo dinamicamente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Contém boa parte das expressões da linguagem C#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foreach</a:t>
            </a:r>
            <a:r>
              <a:rPr lang="pt-BR" dirty="0" smtClean="0"/>
              <a:t>, switch,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Deve ser usado pensando na 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Início do bloco de código é sinalizado com </a:t>
            </a:r>
            <a:r>
              <a:rPr lang="pt-BR" dirty="0" smtClean="0"/>
              <a:t>@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84" y="1985434"/>
            <a:ext cx="729418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do formulário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89" y="1208615"/>
            <a:ext cx="6912772" cy="42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dirty="0" err="1" smtClean="0"/>
              <a:t>Bootstrap</a:t>
            </a:r>
            <a:r>
              <a:rPr lang="pt-BR" dirty="0" smtClean="0"/>
              <a:t>, </a:t>
            </a:r>
            <a:r>
              <a:rPr lang="pt-BR" dirty="0" err="1" smtClean="0"/>
              <a:t>Razor</a:t>
            </a:r>
            <a:r>
              <a:rPr lang="pt-BR" dirty="0" smtClean="0"/>
              <a:t>, </a:t>
            </a:r>
            <a:r>
              <a:rPr lang="pt-BR" dirty="0" err="1" smtClean="0"/>
              <a:t>Nuget</a:t>
            </a:r>
            <a:r>
              <a:rPr lang="pt-BR" dirty="0" smtClean="0"/>
              <a:t>/</a:t>
            </a:r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Entity</a:t>
            </a:r>
            <a:r>
              <a:rPr lang="pt-BR" dirty="0" smtClean="0"/>
              <a:t> Framework Core, SQL Server, Injeção de dependências, </a:t>
            </a:r>
            <a:r>
              <a:rPr lang="pt-BR" dirty="0" err="1" smtClean="0"/>
              <a:t>Git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Gerenciador de pacotes </a:t>
            </a:r>
            <a:r>
              <a:rPr lang="pt-BR" dirty="0" err="1" smtClean="0"/>
              <a:t>Bower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92" y="914401"/>
            <a:ext cx="7314142" cy="5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b</a:t>
            </a:r>
            <a:r>
              <a:rPr lang="pt-BR" dirty="0" err="1" smtClean="0"/>
              <a:t>ower.json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1" y="1017038"/>
            <a:ext cx="4409772" cy="14835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16" y="1017038"/>
            <a:ext cx="4824183" cy="148356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31" y="2808126"/>
            <a:ext cx="4409772" cy="1400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016" y="2826593"/>
            <a:ext cx="2136136" cy="1250691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8336107" y="3433471"/>
            <a:ext cx="975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025" y="2808126"/>
            <a:ext cx="1876328" cy="18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web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de CSS 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para desenvolvimento de aplicações web responsivas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http://getbootstrap.com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Atualmente está na versão 3, mas a versão 4 está em fase beta.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 System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1750752"/>
            <a:ext cx="6819900" cy="3076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1750752"/>
            <a:ext cx="6791325" cy="3076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74" y="1750752"/>
            <a:ext cx="6829425" cy="3086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74" y="1750752"/>
            <a:ext cx="7981950" cy="30861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786" y="1755415"/>
            <a:ext cx="8010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Grid Classes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xs</a:t>
            </a:r>
            <a:r>
              <a:rPr lang="pt-BR" dirty="0" smtClean="0"/>
              <a:t> </a:t>
            </a:r>
            <a:r>
              <a:rPr lang="pt-BR" dirty="0"/>
              <a:t>:</a:t>
            </a:r>
            <a:r>
              <a:rPr lang="pt-BR" dirty="0" smtClean="0"/>
              <a:t> &lt; 768px (smartphones)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sm</a:t>
            </a:r>
            <a:r>
              <a:rPr lang="pt-BR" dirty="0" smtClean="0"/>
              <a:t> : &gt;= 768px (</a:t>
            </a:r>
            <a:r>
              <a:rPr lang="pt-BR" dirty="0" err="1" smtClean="0"/>
              <a:t>tablets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: &gt;= 992px (monitores)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lg</a:t>
            </a:r>
            <a:r>
              <a:rPr lang="pt-BR" dirty="0" smtClean="0"/>
              <a:t> : &gt;= 1200px (monitores com resoluções maiores)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2069</TotalTime>
  <Words>798</Words>
  <Application>Microsoft Office PowerPoint</Application>
  <PresentationFormat>Widescreen</PresentationFormat>
  <Paragraphs>139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62</cp:revision>
  <dcterms:created xsi:type="dcterms:W3CDTF">2017-09-19T18:18:25Z</dcterms:created>
  <dcterms:modified xsi:type="dcterms:W3CDTF">2017-09-22T13:41:16Z</dcterms:modified>
</cp:coreProperties>
</file>