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87" r:id="rId31"/>
    <p:sldId id="298" r:id="rId32"/>
    <p:sldId id="29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4" r:id="rId45"/>
    <p:sldId id="303" r:id="rId46"/>
    <p:sldId id="305" r:id="rId47"/>
    <p:sldId id="297" r:id="rId48"/>
    <p:sldId id="307" r:id="rId49"/>
    <p:sldId id="30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Rocha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detalhes da festa e botão para o formulário de confirmação de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 com um botão para a página da lista </a:t>
            </a:r>
            <a:r>
              <a:rPr lang="pt-BR" sz="2000" smtClean="0"/>
              <a:t>de confirmados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a serem 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ViewBag</a:t>
            </a:r>
            <a:r>
              <a:rPr lang="pt-BR" dirty="0" smtClean="0"/>
              <a:t> e </a:t>
            </a:r>
            <a:r>
              <a:rPr lang="pt-BR" dirty="0" err="1" smtClean="0"/>
              <a:t>ViewData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Transfere informações do </a:t>
            </a:r>
            <a:r>
              <a:rPr lang="pt-BR" dirty="0" err="1" smtClean="0"/>
              <a:t>Controller</a:t>
            </a:r>
            <a:r>
              <a:rPr lang="pt-BR" dirty="0" smtClean="0"/>
              <a:t> para a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ViewBag</a:t>
            </a:r>
            <a:r>
              <a:rPr lang="pt-BR" dirty="0" smtClean="0"/>
              <a:t> é um objeto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ViewData</a:t>
            </a:r>
            <a:r>
              <a:rPr lang="pt-BR" dirty="0" smtClean="0"/>
              <a:t> é um dicionário (</a:t>
            </a:r>
            <a:r>
              <a:rPr lang="pt-BR" dirty="0" err="1" smtClean="0"/>
              <a:t>key</a:t>
            </a:r>
            <a:r>
              <a:rPr lang="pt-BR" dirty="0" smtClean="0"/>
              <a:t>,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pair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Para objetos complexos, é necessário utilizar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r>
              <a:rPr lang="pt-BR" dirty="0" smtClean="0"/>
              <a:t> com </a:t>
            </a:r>
            <a:r>
              <a:rPr lang="pt-BR" dirty="0" err="1" smtClean="0"/>
              <a:t>ViewData</a:t>
            </a:r>
            <a:r>
              <a:rPr lang="pt-B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de </a:t>
            </a:r>
            <a:r>
              <a:rPr lang="pt-BR" dirty="0" err="1" smtClean="0"/>
              <a:t>ViewData</a:t>
            </a:r>
            <a:r>
              <a:rPr lang="pt-BR" dirty="0" smtClean="0"/>
              <a:t> é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Sintaxe: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307215"/>
            <a:ext cx="4066532" cy="6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1" y="1020836"/>
            <a:ext cx="6489192" cy="39838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020836"/>
            <a:ext cx="3363687" cy="201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1328619"/>
            <a:ext cx="3363687" cy="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 da classe </a:t>
            </a:r>
            <a:r>
              <a:rPr lang="pt-BR" dirty="0" err="1" smtClean="0"/>
              <a:t>Controller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Controla o estado do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juntamente </a:t>
            </a:r>
            <a:r>
              <a:rPr lang="pt-BR" dirty="0" err="1" smtClean="0"/>
              <a:t>DataAnnotations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Pode ser utilizado para validações específicas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5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no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19" y="2299606"/>
            <a:ext cx="4888676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94101"/>
            <a:ext cx="6512358" cy="27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Tecnologia para acesso a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) para utilizar bancos de dados juntamente com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Server, </a:t>
            </a:r>
            <a:r>
              <a:rPr lang="pt-BR" dirty="0" err="1" smtClean="0"/>
              <a:t>SQLite</a:t>
            </a:r>
            <a:r>
              <a:rPr lang="pt-BR" dirty="0" smtClean="0"/>
              <a:t>, MySQL (com ASP .NET Core 1.0)</a:t>
            </a:r>
            <a:endParaRPr lang="pt-BR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41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310367"/>
            <a:ext cx="3087371" cy="2706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01" y="1310367"/>
            <a:ext cx="4957763" cy="28315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" y="4322989"/>
            <a:ext cx="4010474" cy="13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2" y="1662112"/>
            <a:ext cx="4803006" cy="2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94" y="1777773"/>
            <a:ext cx="9267762" cy="25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080409"/>
            <a:ext cx="50482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8" y="1080409"/>
            <a:ext cx="5543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Serviço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" y="1388608"/>
            <a:ext cx="4235904" cy="12088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90" y="1388607"/>
            <a:ext cx="5557839" cy="4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Utilização do </a:t>
            </a:r>
            <a:r>
              <a:rPr lang="pt-BR" dirty="0" err="1" smtClean="0"/>
              <a:t>service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3886"/>
            <a:ext cx="5166074" cy="17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1153886"/>
            <a:ext cx="560974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004458" y="1608364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75665" y="1608364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Outra Classe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>
          <a:xfrm>
            <a:off x="4884966" y="2098222"/>
            <a:ext cx="179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419727" y="1665514"/>
            <a:ext cx="767443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80315" y="2294165"/>
            <a:ext cx="0" cy="563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70020" y="2860611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004458" y="3899807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675665" y="3899807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Repository</a:t>
            </a:r>
            <a:endParaRPr lang="pt-BR" dirty="0"/>
          </a:p>
        </p:txBody>
      </p:sp>
      <p:cxnSp>
        <p:nvCxnSpPr>
          <p:cNvPr id="18" name="Conector de seta reta 17"/>
          <p:cNvCxnSpPr>
            <a:stCxn id="16" idx="3"/>
            <a:endCxn id="17" idx="1"/>
          </p:cNvCxnSpPr>
          <p:nvPr/>
        </p:nvCxnSpPr>
        <p:spPr>
          <a:xfrm>
            <a:off x="4884966" y="4389665"/>
            <a:ext cx="179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419727" y="3956957"/>
            <a:ext cx="767443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5780315" y="4585608"/>
            <a:ext cx="0" cy="563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070020" y="5152054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3983</TotalTime>
  <Words>963</Words>
  <Application>Microsoft Office PowerPoint</Application>
  <PresentationFormat>Widescreen</PresentationFormat>
  <Paragraphs>177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90</cp:revision>
  <dcterms:created xsi:type="dcterms:W3CDTF">2017-09-19T18:18:25Z</dcterms:created>
  <dcterms:modified xsi:type="dcterms:W3CDTF">2017-09-27T13:14:23Z</dcterms:modified>
</cp:coreProperties>
</file>