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775" y="-33775"/>
            <a:ext cx="9364276" cy="5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-78775" y="-33775"/>
            <a:ext cx="9222900" cy="5267400"/>
          </a:xfrm>
          <a:prstGeom prst="rect">
            <a:avLst/>
          </a:prstGeom>
          <a:solidFill>
            <a:srgbClr val="E06666">
              <a:alpha val="8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rtl="0">
              <a:spcBef>
                <a:spcPts val="0"/>
              </a:spcBef>
              <a:buNone/>
            </a:pPr>
            <a:endParaRPr sz="1400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 b="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Noonic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00" y="2970500"/>
            <a:ext cx="453800" cy="4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400" y="1838837"/>
            <a:ext cx="3638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78775" y="-33775"/>
            <a:ext cx="9222900" cy="5267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90050" y="-33775"/>
            <a:ext cx="9222900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  <a:latin typeface="Antic Slab"/>
                <a:ea typeface="Antic Slab"/>
                <a:cs typeface="Antic Slab"/>
                <a:sym typeface="Antic Slab"/>
              </a:rPr>
              <a:t>Thanks.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0" y="3002575"/>
            <a:ext cx="453800" cy="4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What?</a:t>
            </a:r>
          </a:p>
          <a:p>
            <a:pPr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AngularJS is a client side JavaScript framework for dynamic web apps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Essentially used for SPA (Single page applications) but it can be used in regular web applications as well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Uses MVC architectural pattern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MVC architectural pattern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 know you know MVC but still lets recall again)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75" y="2111725"/>
            <a:ext cx="2708249" cy="29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Based On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Backbone JS</a:t>
            </a:r>
          </a:p>
          <a:p>
            <a:pPr lvl="0" algn="ctr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OOP implementation for JavaScript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jQuery</a:t>
            </a:r>
          </a:p>
          <a:p>
            <a:pPr lvl="0" algn="ctr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DOM manipulation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Require JS</a:t>
            </a:r>
          </a:p>
          <a:p>
            <a:pPr lvl="0" algn="ctr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Modular Structure</a:t>
            </a:r>
          </a:p>
          <a:p>
            <a:pPr lvl="0" algn="ctr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Dependency Injection</a:t>
            </a:r>
          </a:p>
          <a:p>
            <a:pPr algn="ctr" rtl="0">
              <a:spcBef>
                <a:spcPts val="0"/>
              </a:spcBef>
              <a:buNone/>
            </a:pPr>
            <a:endParaRPr sz="1400" b="1">
              <a:solidFill>
                <a:srgbClr val="E06666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8775" y="-33775"/>
            <a:ext cx="9222900" cy="5267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727450" y="755375"/>
            <a:ext cx="3689099" cy="3689099"/>
          </a:xfrm>
          <a:prstGeom prst="ellips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Alternatives</a:t>
            </a:r>
          </a:p>
          <a:p>
            <a:pPr algn="ctr" rtl="0">
              <a:spcBef>
                <a:spcPts val="0"/>
              </a:spcBef>
              <a:buNone/>
            </a:pPr>
            <a:endParaRPr sz="3000" b="1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Knokout</a:t>
            </a:r>
          </a:p>
          <a:p>
            <a:pPr algn="ctr" rtl="0">
              <a:spcBef>
                <a:spcPts val="0"/>
              </a:spcBef>
              <a:buNone/>
            </a:pPr>
            <a:endParaRPr sz="1600" b="1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Ember</a:t>
            </a:r>
          </a:p>
          <a:p>
            <a:pPr algn="ctr" rtl="0">
              <a:spcBef>
                <a:spcPts val="0"/>
              </a:spcBef>
              <a:buNone/>
            </a:pPr>
            <a:endParaRPr sz="1600" b="1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… and several other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Ok, what the problem it solves actually?</a:t>
            </a: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Organized Code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Templating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Routing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Data Binding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Multiway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setter or getter necessary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In short, ease of maintaining larger JavaScript code base </a:t>
            </a:r>
          </a:p>
          <a:p>
            <a:pPr lvl="0" algn="ctr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E06666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lvl="0" algn="ctr" rtl="0">
              <a:spcBef>
                <a:spcPts val="0"/>
              </a:spcBef>
              <a:buNone/>
            </a:pPr>
            <a:endParaRPr sz="1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Concepts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Template (view)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Directives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Model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Controller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Scope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Data Binding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Dependency Injection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Module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E06666"/>
                </a:solidFill>
                <a:latin typeface="Antic Slab"/>
                <a:ea typeface="Antic Slab"/>
                <a:cs typeface="Antic Slab"/>
                <a:sym typeface="Antic Slab"/>
              </a:rPr>
              <a:t>Service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i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8775" y="-33775"/>
            <a:ext cx="9222900" cy="5267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Talk is cheap, show me the code! </a:t>
            </a:r>
          </a:p>
          <a:p>
            <a:pPr algn="ctr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Antic Slab"/>
                <a:ea typeface="Antic Slab"/>
                <a:cs typeface="Antic Slab"/>
                <a:sym typeface="Antic Slab"/>
              </a:rPr>
              <a:t>LETS BEGIN! 	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775" y="-2132594"/>
            <a:ext cx="9222904" cy="73790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-78775" y="-33775"/>
            <a:ext cx="9222900" cy="5267400"/>
          </a:xfrm>
          <a:prstGeom prst="rect">
            <a:avLst/>
          </a:prstGeom>
          <a:solidFill>
            <a:srgbClr val="E06666">
              <a:alpha val="9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-78825" y="-33775"/>
            <a:ext cx="9222900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ntic Slab"/>
                <a:ea typeface="Antic Slab"/>
                <a:cs typeface="Antic Slab"/>
                <a:sym typeface="Antic Slab"/>
              </a:rPr>
              <a:t>Don’t be afraid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ntic Slab"/>
                <a:ea typeface="Antic Slab"/>
                <a:cs typeface="Antic Slab"/>
                <a:sym typeface="Antic Slab"/>
              </a:rPr>
              <a:t>to break the rules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PresentationFormat>On-screen Show (16:9)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</vt:lpstr>
      <vt:lpstr>   By Noonic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By Noonic</dc:title>
  <dc:creator>Noonic</dc:creator>
  <cp:lastModifiedBy>Noonic</cp:lastModifiedBy>
  <cp:revision>1</cp:revision>
  <dcterms:modified xsi:type="dcterms:W3CDTF">2015-04-30T09:46:54Z</dcterms:modified>
</cp:coreProperties>
</file>