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8"/>
  </p:notesMasterIdLst>
  <p:sldIdLst>
    <p:sldId id="256" r:id="rId2"/>
    <p:sldId id="257" r:id="rId3"/>
    <p:sldId id="259" r:id="rId4"/>
    <p:sldId id="263" r:id="rId5"/>
    <p:sldId id="262" r:id="rId6"/>
    <p:sldId id="26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816565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4e3b920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59" name="Google Shape;59;g84e3b920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4e3b9206b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sz="1200">
              <a:solidFill>
                <a:schemeClr val="dk1"/>
              </a:solidFill>
              <a:latin typeface="Calibri"/>
              <a:ea typeface="Calibri"/>
              <a:cs typeface="Calibri"/>
              <a:sym typeface="Calibri"/>
            </a:endParaRPr>
          </a:p>
        </p:txBody>
      </p:sp>
      <p:sp>
        <p:nvSpPr>
          <p:cNvPr id="70" name="Google Shape;70;g84e3b9206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3" name="Google Shape;53;p13"/>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62" name="Google Shape;62;p14"/>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63" name="Google Shape;63;p14"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64" name="Google Shape;64;p14"/>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65" name="Google Shape;65;p14"/>
          <p:cNvSpPr txBox="1"/>
          <p:nvPr/>
        </p:nvSpPr>
        <p:spPr>
          <a:xfrm>
            <a:off x="2973401" y="623400"/>
            <a:ext cx="4850100" cy="530100"/>
          </a:xfrm>
          <a:prstGeom prst="rect">
            <a:avLst/>
          </a:prstGeom>
          <a:noFill/>
          <a:ln>
            <a:noFill/>
          </a:ln>
        </p:spPr>
        <p:txBody>
          <a:bodyPr spcFirstLastPara="1" wrap="square" lIns="68575" tIns="34275" rIns="68575" bIns="34275" anchor="t" anchorCtr="0">
            <a:noAutofit/>
          </a:bodyPr>
          <a:lstStyle/>
          <a:p>
            <a:pPr lvl="0"/>
            <a:endParaRPr sz="3000" dirty="0">
              <a:solidFill>
                <a:srgbClr val="FF0000"/>
              </a:solidFill>
              <a:latin typeface="Georgia"/>
              <a:ea typeface="Georgia"/>
              <a:cs typeface="Georgia"/>
              <a:sym typeface="Georgia"/>
            </a:endParaRPr>
          </a:p>
        </p:txBody>
      </p:sp>
      <p:sp>
        <p:nvSpPr>
          <p:cNvPr id="66" name="Google Shape;66;p14"/>
          <p:cNvSpPr txBox="1"/>
          <p:nvPr/>
        </p:nvSpPr>
        <p:spPr>
          <a:xfrm>
            <a:off x="370213" y="1268050"/>
            <a:ext cx="8404200" cy="3353700"/>
          </a:xfrm>
          <a:prstGeom prst="rect">
            <a:avLst/>
          </a:prstGeom>
          <a:no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lang="en" sz="2800" b="1" dirty="0">
              <a:solidFill>
                <a:srgbClr val="CC0000"/>
              </a:solidFill>
              <a:latin typeface="Times New Roman"/>
              <a:ea typeface="Times New Roman"/>
              <a:cs typeface="Times New Roman"/>
              <a:sym typeface="Times New Roman"/>
            </a:endParaRPr>
          </a:p>
          <a:p>
            <a:pPr marL="0" marR="0" lvl="0" indent="0" algn="l" rtl="0">
              <a:spcBef>
                <a:spcPts val="0"/>
              </a:spcBef>
              <a:spcAft>
                <a:spcPts val="0"/>
              </a:spcAft>
              <a:buNone/>
            </a:pPr>
            <a:r>
              <a:rPr lang="en" sz="2000" dirty="0" smtClean="0">
                <a:latin typeface="Times New Roman"/>
                <a:ea typeface="Times New Roman"/>
                <a:cs typeface="Times New Roman"/>
                <a:sym typeface="Times New Roman"/>
              </a:rPr>
              <a:t>Tribe Members:</a:t>
            </a:r>
          </a:p>
          <a:p>
            <a:pPr marL="0" marR="0" lvl="0" indent="0" algn="l" rtl="0">
              <a:spcBef>
                <a:spcPts val="0"/>
              </a:spcBef>
              <a:spcAft>
                <a:spcPts val="0"/>
              </a:spcAft>
              <a:buNone/>
            </a:pPr>
            <a:endParaRPr lang="en" sz="2000" dirty="0" smtClean="0">
              <a:latin typeface="Times New Roman"/>
              <a:ea typeface="Times New Roman"/>
              <a:cs typeface="Times New Roman"/>
              <a:sym typeface="Times New Roman"/>
            </a:endParaRPr>
          </a:p>
          <a:p>
            <a:pPr marL="914400" marR="0" lvl="0" indent="114300" algn="l" rtl="0">
              <a:spcBef>
                <a:spcPts val="0"/>
              </a:spcBef>
              <a:spcAft>
                <a:spcPts val="0"/>
              </a:spcAft>
              <a:buFont typeface="Arial" panose="020B0604020202020204" pitchFamily="34" charset="0"/>
              <a:buChar char="•"/>
            </a:pPr>
            <a:r>
              <a:rPr lang="en" sz="2000" b="1" dirty="0" smtClean="0">
                <a:latin typeface="Times New Roman"/>
                <a:ea typeface="Times New Roman"/>
                <a:cs typeface="Times New Roman"/>
                <a:sym typeface="Times New Roman"/>
              </a:rPr>
              <a:t> Jhansi Saketa</a:t>
            </a:r>
          </a:p>
          <a:p>
            <a:pPr marL="914400" marR="0" lvl="0" indent="114300" algn="l" rtl="0">
              <a:spcBef>
                <a:spcPts val="0"/>
              </a:spcBef>
              <a:spcAft>
                <a:spcPts val="0"/>
              </a:spcAft>
              <a:buFont typeface="Arial" panose="020B0604020202020204" pitchFamily="34" charset="0"/>
              <a:buChar char="•"/>
            </a:pPr>
            <a:r>
              <a:rPr lang="en" sz="2000" b="1" dirty="0" smtClean="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M. Debasis Behera</a:t>
            </a:r>
            <a:endParaRPr lang="en" sz="2000" b="1" dirty="0" smtClean="0">
              <a:latin typeface="Times New Roman"/>
              <a:ea typeface="Times New Roman"/>
              <a:cs typeface="Times New Roman"/>
              <a:sym typeface="Times New Roman"/>
            </a:endParaRPr>
          </a:p>
          <a:p>
            <a:pPr marL="914400" marR="0" lvl="0" indent="114300" algn="l" rtl="0">
              <a:spcBef>
                <a:spcPts val="0"/>
              </a:spcBef>
              <a:spcAft>
                <a:spcPts val="0"/>
              </a:spcAft>
              <a:buFont typeface="Arial" panose="020B0604020202020204" pitchFamily="34" charset="0"/>
              <a:buChar char="•"/>
            </a:pPr>
            <a:r>
              <a:rPr lang="en" sz="2000" b="1" dirty="0" smtClean="0">
                <a:latin typeface="Times New Roman"/>
                <a:ea typeface="Times New Roman"/>
                <a:cs typeface="Times New Roman"/>
                <a:sym typeface="Times New Roman"/>
              </a:rPr>
              <a:t> </a:t>
            </a:r>
            <a:r>
              <a:rPr lang="en" sz="2000" b="1" dirty="0" smtClean="0">
                <a:latin typeface="Times New Roman"/>
                <a:ea typeface="Times New Roman"/>
                <a:cs typeface="Times New Roman"/>
                <a:sym typeface="Times New Roman"/>
              </a:rPr>
              <a:t>Pranjali Gupta</a:t>
            </a:r>
            <a:endParaRPr lang="en" sz="2000" b="1" dirty="0" smtClean="0">
              <a:latin typeface="Times New Roman"/>
              <a:ea typeface="Times New Roman"/>
              <a:cs typeface="Times New Roman"/>
              <a:sym typeface="Times New Roman"/>
            </a:endParaRPr>
          </a:p>
          <a:p>
            <a:pPr marL="914400" marR="0" lvl="0" indent="114300" algn="l" rtl="0">
              <a:spcBef>
                <a:spcPts val="0"/>
              </a:spcBef>
              <a:spcAft>
                <a:spcPts val="0"/>
              </a:spcAft>
              <a:buFont typeface="Arial" panose="020B0604020202020204" pitchFamily="34" charset="0"/>
              <a:buChar char="•"/>
            </a:pPr>
            <a:r>
              <a:rPr lang="en" sz="2000" b="1">
                <a:latin typeface="Times New Roman"/>
                <a:ea typeface="Times New Roman"/>
                <a:cs typeface="Times New Roman"/>
                <a:sym typeface="Times New Roman"/>
              </a:rPr>
              <a:t> </a:t>
            </a:r>
            <a:r>
              <a:rPr lang="en" sz="2000" b="1" smtClean="0">
                <a:latin typeface="Times New Roman"/>
                <a:ea typeface="Times New Roman"/>
                <a:cs typeface="Times New Roman"/>
                <a:sym typeface="Times New Roman"/>
              </a:rPr>
              <a:t>Aryaman LaL</a:t>
            </a:r>
            <a:endParaRPr lang="en" sz="2000" b="1" dirty="0" smtClean="0">
              <a:latin typeface="Times New Roman"/>
              <a:ea typeface="Times New Roman"/>
              <a:cs typeface="Times New Roman"/>
              <a:sym typeface="Times New Roman"/>
            </a:endParaRPr>
          </a:p>
          <a:p>
            <a:pPr marL="0" marR="0" lvl="0" indent="0" algn="l" rtl="0">
              <a:spcBef>
                <a:spcPts val="0"/>
              </a:spcBef>
              <a:spcAft>
                <a:spcPts val="0"/>
              </a:spcAft>
              <a:buNone/>
            </a:pPr>
            <a:r>
              <a:rPr lang="en" sz="2000" b="1" dirty="0" smtClean="0">
                <a:latin typeface="Times New Roman"/>
                <a:ea typeface="Times New Roman"/>
                <a:cs typeface="Times New Roman"/>
                <a:sym typeface="Times New Roman"/>
              </a:rPr>
              <a:t>      </a:t>
            </a:r>
            <a:r>
              <a:rPr lang="en" sz="2000" b="1" dirty="0">
                <a:latin typeface="Times New Roman"/>
                <a:ea typeface="Times New Roman"/>
                <a:cs typeface="Times New Roman"/>
                <a:sym typeface="Times New Roman"/>
              </a:rPr>
              <a:t>	</a:t>
            </a:r>
            <a:endParaRPr sz="2000" b="1" dirty="0">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5793582" y="1714501"/>
            <a:ext cx="2143125" cy="21431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105307" y="110490"/>
            <a:ext cx="2293144" cy="104301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2579332" y="581978"/>
            <a:ext cx="7726746" cy="53010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endParaRPr sz="3000" dirty="0">
              <a:solidFill>
                <a:srgbClr val="FF0000"/>
              </a:solidFill>
              <a:latin typeface="Georgia"/>
              <a:ea typeface="Georgia"/>
              <a:cs typeface="Georgia"/>
              <a:sym typeface="Georgia"/>
            </a:endParaRPr>
          </a:p>
        </p:txBody>
      </p:sp>
      <p:sp>
        <p:nvSpPr>
          <p:cNvPr id="77" name="Google Shape;77;p15"/>
          <p:cNvSpPr txBox="1"/>
          <p:nvPr/>
        </p:nvSpPr>
        <p:spPr>
          <a:xfrm>
            <a:off x="628650" y="1222174"/>
            <a:ext cx="7279333" cy="3463337"/>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r>
              <a:rPr lang="en-US" sz="2000" dirty="0">
                <a:solidFill>
                  <a:srgbClr val="FF0000"/>
                </a:solidFill>
                <a:latin typeface="Georgia"/>
                <a:ea typeface="Georgia"/>
                <a:cs typeface="Georgia"/>
                <a:sym typeface="Georgia"/>
              </a:rPr>
              <a:t>Problem statement </a:t>
            </a:r>
            <a:r>
              <a:rPr lang="en-US" sz="2000" dirty="0" smtClean="0">
                <a:solidFill>
                  <a:srgbClr val="FF0000"/>
                </a:solidFill>
                <a:latin typeface="Georgia"/>
                <a:ea typeface="Georgia"/>
                <a:cs typeface="Georgia"/>
                <a:sym typeface="Georgia"/>
              </a:rPr>
              <a:t>:</a:t>
            </a:r>
            <a:endParaRPr lang="en-US" sz="2000" dirty="0" smtClean="0"/>
          </a:p>
          <a:p>
            <a:r>
              <a:rPr lang="en-US" sz="2000" dirty="0"/>
              <a:t>To</a:t>
            </a:r>
            <a:r>
              <a:rPr lang="en-US" sz="2000" dirty="0">
                <a:latin typeface="Times New Roman" pitchFamily="18" charset="0"/>
                <a:cs typeface="Times New Roman" pitchFamily="18" charset="0"/>
              </a:rPr>
              <a:t> </a:t>
            </a:r>
            <a:r>
              <a:rPr lang="en-US" sz="2000" dirty="0"/>
              <a:t>create a dynamic and configurable ETL framework that would reduce the creation and modification in an ETL job</a:t>
            </a:r>
            <a:r>
              <a:rPr lang="en-US" sz="2000" dirty="0">
                <a:latin typeface="Times New Roman" pitchFamily="18" charset="0"/>
                <a:cs typeface="Times New Roman" pitchFamily="18" charset="0"/>
              </a:rPr>
              <a:t>.</a:t>
            </a:r>
          </a:p>
          <a:p>
            <a:pPr lvl="0"/>
            <a:endParaRPr lang="en-US" sz="2000" dirty="0" smtClean="0"/>
          </a:p>
          <a:p>
            <a:r>
              <a:rPr lang="en-US" sz="2000" dirty="0" smtClean="0">
                <a:solidFill>
                  <a:srgbClr val="FF0000"/>
                </a:solidFill>
                <a:latin typeface="Georgia"/>
                <a:ea typeface="Georgia"/>
                <a:cs typeface="Georgia"/>
              </a:rPr>
              <a:t>Requirements:</a:t>
            </a:r>
            <a:endParaRPr lang="en-US" sz="2000" dirty="0">
              <a:solidFill>
                <a:srgbClr val="FF0000"/>
              </a:solidFill>
              <a:latin typeface="Georgia"/>
              <a:ea typeface="Georgia"/>
              <a:cs typeface="Georgia"/>
            </a:endParaRPr>
          </a:p>
          <a:p>
            <a:pPr lvl="0"/>
            <a:r>
              <a:rPr lang="en-US" sz="2000" dirty="0"/>
              <a:t>The basic need to be satisfied by this project is to automate the process of extracting the quarterly information from Empirical model sheets and Regression Model sheets of each client data excel into the consolidated excel document in the specified format. This activity is currently a monthly activity.</a:t>
            </a:r>
            <a:endParaRPr lang="en-US" sz="2000" b="1" dirty="0" smtClean="0">
              <a:latin typeface="Times New Roman"/>
              <a:ea typeface="Times New Roman"/>
              <a:cs typeface="Times New Roman"/>
              <a:sym typeface="Times New Roman"/>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1703826" y="602639"/>
            <a:ext cx="7726746" cy="53010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en-US" sz="3000" dirty="0" smtClean="0">
                <a:solidFill>
                  <a:srgbClr val="FF0000"/>
                </a:solidFill>
                <a:latin typeface="Georgia"/>
                <a:ea typeface="Georgia"/>
                <a:cs typeface="Georgia"/>
                <a:sym typeface="Georgia"/>
              </a:rPr>
              <a:t>SOFTWARE REQUIREMENT </a:t>
            </a:r>
            <a:endParaRPr sz="3000" dirty="0">
              <a:solidFill>
                <a:srgbClr val="FF0000"/>
              </a:solidFill>
              <a:latin typeface="Georgia"/>
              <a:ea typeface="Georgia"/>
              <a:cs typeface="Georgia"/>
              <a:sym typeface="Georgia"/>
            </a:endParaRPr>
          </a:p>
        </p:txBody>
      </p:sp>
      <p:sp>
        <p:nvSpPr>
          <p:cNvPr id="77" name="Google Shape;77;p15"/>
          <p:cNvSpPr txBox="1"/>
          <p:nvPr/>
        </p:nvSpPr>
        <p:spPr>
          <a:xfrm>
            <a:off x="628650" y="1222174"/>
            <a:ext cx="7279333" cy="3463337"/>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lvl="0"/>
            <a:endParaRPr lang="en-US" sz="2000" dirty="0" smtClean="0">
              <a:solidFill>
                <a:srgbClr val="FF0000"/>
              </a:solidFill>
              <a:latin typeface="Georgia"/>
              <a:ea typeface="Georgia"/>
              <a:cs typeface="Georgia"/>
              <a:sym typeface="Georgia"/>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50" name="Picture 2"/>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741340" y="1298748"/>
            <a:ext cx="7136606" cy="33926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23900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1296632" y="602639"/>
            <a:ext cx="7726746" cy="53010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endParaRPr sz="3000" dirty="0">
              <a:solidFill>
                <a:srgbClr val="FF0000"/>
              </a:solidFill>
              <a:latin typeface="Georgia"/>
              <a:ea typeface="Georgia"/>
              <a:cs typeface="Georgia"/>
              <a:sym typeface="Georgia"/>
            </a:endParaRPr>
          </a:p>
        </p:txBody>
      </p:sp>
      <p:sp>
        <p:nvSpPr>
          <p:cNvPr id="77" name="Google Shape;77;p15"/>
          <p:cNvSpPr txBox="1"/>
          <p:nvPr/>
        </p:nvSpPr>
        <p:spPr>
          <a:xfrm>
            <a:off x="628650" y="1222174"/>
            <a:ext cx="7279333" cy="3463337"/>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lvl="0"/>
            <a:endParaRPr lang="en-US" sz="2000" dirty="0" smtClean="0">
              <a:solidFill>
                <a:schemeClr val="tx1"/>
              </a:solidFill>
              <a:latin typeface="Georgia"/>
              <a:ea typeface="Georgia"/>
              <a:cs typeface="Georgia"/>
              <a:sym typeface="Georgia"/>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5"/>
          <a:srcRect/>
          <a:stretch>
            <a:fillRect/>
          </a:stretch>
        </p:blipFill>
        <p:spPr bwMode="auto">
          <a:xfrm>
            <a:off x="611892" y="1203159"/>
            <a:ext cx="7342700" cy="3526970"/>
          </a:xfrm>
          <a:prstGeom prst="rect">
            <a:avLst/>
          </a:prstGeom>
          <a:noFill/>
          <a:ln w="9525">
            <a:noFill/>
            <a:miter lim="800000"/>
            <a:headEnd/>
            <a:tailEnd/>
          </a:ln>
          <a:effectLst/>
        </p:spPr>
      </p:pic>
      <p:sp>
        <p:nvSpPr>
          <p:cNvPr id="10" name="TextBox 9"/>
          <p:cNvSpPr txBox="1"/>
          <p:nvPr/>
        </p:nvSpPr>
        <p:spPr>
          <a:xfrm>
            <a:off x="2096932" y="584390"/>
            <a:ext cx="3108543" cy="646331"/>
          </a:xfrm>
          <a:prstGeom prst="rect">
            <a:avLst/>
          </a:prstGeom>
          <a:noFill/>
        </p:spPr>
        <p:txBody>
          <a:bodyPr wrap="square" rtlCol="0">
            <a:spAutoFit/>
          </a:bodyPr>
          <a:lstStyle/>
          <a:p>
            <a:r>
              <a:rPr lang="en-US" sz="3600" dirty="0" smtClean="0">
                <a:solidFill>
                  <a:srgbClr val="FF0000"/>
                </a:solidFill>
              </a:rPr>
              <a:t>DASHBOARD</a:t>
            </a:r>
            <a:endParaRPr lang="en-US" sz="3600" dirty="0">
              <a:solidFill>
                <a:srgbClr val="FF0000"/>
              </a:solidFill>
            </a:endParaRPr>
          </a:p>
        </p:txBody>
      </p:sp>
    </p:spTree>
    <p:extLst>
      <p:ext uri="{BB962C8B-B14F-4D97-AF65-F5344CB8AC3E}">
        <p14:creationId xmlns="" xmlns:p14="http://schemas.microsoft.com/office/powerpoint/2010/main" val="190001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1296632" y="602639"/>
            <a:ext cx="7726746" cy="53010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endParaRPr sz="3000" dirty="0">
              <a:solidFill>
                <a:srgbClr val="FF0000"/>
              </a:solidFill>
              <a:latin typeface="Georgia"/>
              <a:ea typeface="Georgia"/>
              <a:cs typeface="Georgia"/>
              <a:sym typeface="Georgia"/>
            </a:endParaRPr>
          </a:p>
        </p:txBody>
      </p:sp>
      <p:sp>
        <p:nvSpPr>
          <p:cNvPr id="77" name="Google Shape;77;p15"/>
          <p:cNvSpPr txBox="1"/>
          <p:nvPr/>
        </p:nvSpPr>
        <p:spPr>
          <a:xfrm>
            <a:off x="628650" y="1222174"/>
            <a:ext cx="7279333" cy="3463337"/>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lvl="0" algn="just"/>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lvl="0" algn="just"/>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a:p>
            <a:pPr lvl="0" algn="just"/>
            <a:endPar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 name="Rectangle 8"/>
          <p:cNvSpPr/>
          <p:nvPr/>
        </p:nvSpPr>
        <p:spPr>
          <a:xfrm>
            <a:off x="1690442" y="2110085"/>
            <a:ext cx="5763116"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Lets have a look </a:t>
            </a:r>
            <a:endParaRPr lang="en-US" sz="5400" b="1" cap="none" spc="0" dirty="0">
              <a:ln/>
              <a:solidFill>
                <a:schemeClr val="accent3"/>
              </a:solidFill>
              <a:effectLst/>
            </a:endParaRPr>
          </a:p>
        </p:txBody>
      </p:sp>
      <p:sp>
        <p:nvSpPr>
          <p:cNvPr id="10" name="Rectangle 9"/>
          <p:cNvSpPr/>
          <p:nvPr/>
        </p:nvSpPr>
        <p:spPr>
          <a:xfrm>
            <a:off x="1690442" y="2110085"/>
            <a:ext cx="5872120"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Lets have a look </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1897309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Calibri"/>
              <a:buNone/>
            </a:pPr>
            <a:endParaRPr/>
          </a:p>
        </p:txBody>
      </p:sp>
      <p:pic>
        <p:nvPicPr>
          <p:cNvPr id="73" name="Google Shape;73;p15"/>
          <p:cNvPicPr preferRelativeResize="0"/>
          <p:nvPr/>
        </p:nvPicPr>
        <p:blipFill rotWithShape="1">
          <a:blip r:embed="rId3">
            <a:alphaModFix/>
          </a:blip>
          <a:srcRect/>
          <a:stretch/>
        </p:blipFill>
        <p:spPr>
          <a:xfrm>
            <a:off x="1429" y="0"/>
            <a:ext cx="9141767" cy="5143500"/>
          </a:xfrm>
          <a:prstGeom prst="rect">
            <a:avLst/>
          </a:prstGeom>
          <a:noFill/>
          <a:ln>
            <a:noFill/>
          </a:ln>
        </p:spPr>
      </p:pic>
      <p:pic>
        <p:nvPicPr>
          <p:cNvPr id="74" name="Google Shape;74;p15" descr="Red_Hat_logo_icon_2019"/>
          <p:cNvPicPr preferRelativeResize="0">
            <a:picLocks noGrp="1"/>
          </p:cNvPicPr>
          <p:nvPr>
            <p:ph type="body" idx="1"/>
          </p:nvPr>
        </p:nvPicPr>
        <p:blipFill rotWithShape="1">
          <a:blip r:embed="rId4">
            <a:alphaModFix/>
          </a:blip>
          <a:srcRect l="28859" t="28112" r="31801" b="28186"/>
          <a:stretch/>
        </p:blipFill>
        <p:spPr>
          <a:xfrm>
            <a:off x="537210" y="142399"/>
            <a:ext cx="728700" cy="480900"/>
          </a:xfrm>
          <a:prstGeom prst="roundRect">
            <a:avLst>
              <a:gd name="adj" fmla="val 16667"/>
            </a:avLst>
          </a:prstGeom>
          <a:noFill/>
          <a:ln>
            <a:noFill/>
          </a:ln>
        </p:spPr>
      </p:pic>
      <p:sp>
        <p:nvSpPr>
          <p:cNvPr id="75" name="Google Shape;75;p15"/>
          <p:cNvSpPr txBox="1"/>
          <p:nvPr/>
        </p:nvSpPr>
        <p:spPr>
          <a:xfrm>
            <a:off x="537196" y="623400"/>
            <a:ext cx="1034100" cy="2991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Arial"/>
                <a:ea typeface="Arial"/>
                <a:cs typeface="Arial"/>
                <a:sym typeface="Arial"/>
              </a:rPr>
              <a:t>RedHat</a:t>
            </a:r>
            <a:endParaRPr sz="1500">
              <a:solidFill>
                <a:schemeClr val="dk1"/>
              </a:solidFill>
              <a:latin typeface="Arial"/>
              <a:ea typeface="Arial"/>
              <a:cs typeface="Arial"/>
              <a:sym typeface="Arial"/>
            </a:endParaRPr>
          </a:p>
        </p:txBody>
      </p:sp>
      <p:sp>
        <p:nvSpPr>
          <p:cNvPr id="76" name="Google Shape;76;p15"/>
          <p:cNvSpPr txBox="1"/>
          <p:nvPr/>
        </p:nvSpPr>
        <p:spPr>
          <a:xfrm>
            <a:off x="1296632" y="602639"/>
            <a:ext cx="7726746" cy="530100"/>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endParaRPr sz="3000" dirty="0">
              <a:solidFill>
                <a:srgbClr val="FF0000"/>
              </a:solidFill>
              <a:latin typeface="Georgia"/>
              <a:ea typeface="Georgia"/>
              <a:cs typeface="Georgia"/>
              <a:sym typeface="Georgia"/>
            </a:endParaRPr>
          </a:p>
        </p:txBody>
      </p:sp>
      <p:sp>
        <p:nvSpPr>
          <p:cNvPr id="77" name="Google Shape;77;p15"/>
          <p:cNvSpPr txBox="1"/>
          <p:nvPr/>
        </p:nvSpPr>
        <p:spPr>
          <a:xfrm>
            <a:off x="628650" y="1222174"/>
            <a:ext cx="7279333" cy="3463337"/>
          </a:xfrm>
          <a:prstGeom prst="rect">
            <a:avLst/>
          </a:prstGeom>
          <a:solidFill>
            <a:srgbClr val="FFFFFF"/>
          </a:solidFill>
          <a:ln w="19050" cap="flat" cmpd="sng">
            <a:solidFill>
              <a:srgbClr val="980000"/>
            </a:solidFill>
            <a:prstDash val="solid"/>
            <a:round/>
            <a:headEnd type="none" w="sm" len="sm"/>
            <a:tailEnd type="none" w="sm" len="sm"/>
          </a:ln>
        </p:spPr>
        <p:txBody>
          <a:bodyPr spcFirstLastPara="1" wrap="square" lIns="68575" tIns="34275" rIns="68575" bIns="34275" anchor="t" anchorCtr="0">
            <a:noAutofit/>
          </a:bodyPr>
          <a:lstStyle/>
          <a:p>
            <a:pPr lvl="0"/>
            <a:endParaRPr lang="en-US" sz="2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9" name="Google Shape;79;p15"/>
          <p:cNvSpPr txBox="1"/>
          <p:nvPr/>
        </p:nvSpPr>
        <p:spPr>
          <a:xfrm>
            <a:off x="3841500" y="233300"/>
            <a:ext cx="1265700" cy="29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 name="Rectangle 2"/>
          <p:cNvSpPr/>
          <p:nvPr/>
        </p:nvSpPr>
        <p:spPr>
          <a:xfrm>
            <a:off x="1478165" y="2134195"/>
            <a:ext cx="4633877"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rPr>
              <a:t>THANK YOU</a:t>
            </a:r>
            <a:endParaRPr lang="en-US" sz="5400" b="1" cap="all" spc="0"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endParaRPr>
          </a:p>
        </p:txBody>
      </p:sp>
      <p:pic>
        <p:nvPicPr>
          <p:cNvPr id="10" name="Picture 8" descr="1165 Best Smile face images in 2020 | Emoticon, Smile face, Smiley"/>
          <p:cNvPicPr>
            <a:picLocks noChangeAspect="1" noChangeArrowheads="1"/>
          </p:cNvPicPr>
          <p:nvPr/>
        </p:nvPicPr>
        <p:blipFill>
          <a:blip r:embed="rId5"/>
          <a:srcRect/>
          <a:stretch>
            <a:fillRect/>
          </a:stretch>
        </p:blipFill>
        <p:spPr bwMode="auto">
          <a:xfrm>
            <a:off x="5849639" y="1897553"/>
            <a:ext cx="1768069" cy="1768070"/>
          </a:xfrm>
          <a:prstGeom prst="rect">
            <a:avLst/>
          </a:prstGeom>
          <a:noFill/>
        </p:spPr>
      </p:pic>
    </p:spTree>
    <p:extLst>
      <p:ext uri="{BB962C8B-B14F-4D97-AF65-F5344CB8AC3E}">
        <p14:creationId xmlns="" xmlns:p14="http://schemas.microsoft.com/office/powerpoint/2010/main" val="22254206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114</Words>
  <Application>Microsoft Office PowerPoint</Application>
  <PresentationFormat>On-screen Show (16:9)</PresentationFormat>
  <Paragraphs>26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 Jhansi Saketa</dc:creator>
  <cp:lastModifiedBy>hp</cp:lastModifiedBy>
  <cp:revision>32</cp:revision>
  <dcterms:modified xsi:type="dcterms:W3CDTF">2020-06-08T17:00:38Z</dcterms:modified>
</cp:coreProperties>
</file>