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84e3b9206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cb5227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80cb52276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cb5227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80cb52276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cb5227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80cb52276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e3b920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84e3b9206b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f42f3a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84f42f3ac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cb5227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80cb52276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4dcccc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884dccccc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54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63" name="Google Shape;63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2850" y="1408850"/>
            <a:ext cx="6775200" cy="3353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Tribe Name: Technocrat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	Members: M Ankeeta, Vamsi Krishna, Sravan C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	Project: Extract Transform Load Platform as a							 Service  (ETLPaaS)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54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72" name="Google Shape;72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54632" y="39240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37188" y="1037025"/>
            <a:ext cx="8404200" cy="3353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b="1" sz="28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ETL?</a:t>
            </a:r>
            <a:endParaRPr b="1" sz="28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 would be complicated to get useful inferences from huge data, so you can use an ETL platform to extract the data we need.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387100" y="1037020"/>
            <a:ext cx="1554300" cy="642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83" name="Google Shape;83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417300" y="273850"/>
            <a:ext cx="40959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Features of ETL Tool</a:t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7200" y="1014775"/>
            <a:ext cx="7691400" cy="375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 the excel sheets from zip file and read required information from Empirical model and Regression model screens (BR9-BR25)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Write the required information into Dataout excel file with name ‘model_yyyymmdd’(BR5)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Persist the data on a Sql DB(BR27-BR28)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code is deployed on the server through a CI/CD mechanism with appropriate CI and CD tools(Feature Requirement)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Users accessing the tool should have proper login credentials and credentials can be provided through signing up.(Add-on feature)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 flipH="1" rot="10800000">
            <a:off x="537200" y="4848200"/>
            <a:ext cx="7691400" cy="2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95" name="Google Shape;95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417300" y="273850"/>
            <a:ext cx="40959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Tools Used.</a:t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37200" y="1014775"/>
            <a:ext cx="7691400" cy="3753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Openpyxl for reading the excel sheets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Xlsxwriter for writing to excel sheets.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Pycharm for python script development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for cloud instance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Gpg for directory encryption and decryption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Jenkins for CI/CD development.(Working)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 for code versioning(Working)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650"/>
              <a:buFont typeface="Times New Roman"/>
              <a:buAutoNum type="arabicPeriod"/>
            </a:pPr>
            <a:r>
              <a:rPr lang="en" sz="1650">
                <a:solidFill>
                  <a:srgbClr val="172B4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Container for deployment(Working)</a:t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72B4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 flipH="1" rot="10800000">
            <a:off x="537200" y="4848200"/>
            <a:ext cx="7691400" cy="2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107" name="Google Shape;107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Features Achieved:</a:t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37200" y="1268050"/>
            <a:ext cx="7691400" cy="339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core implementation of ETL procedure (BR8 - BR26) is done with minor fixes to be done.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FTP server instance of Centos has been created on AWS(BR1)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sql instance has been created(BR27)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complexity has been reduced with the introduction of new tools.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117" name="Google Shape;117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Work in progress and Add-on features:</a:t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37200" y="1288225"/>
            <a:ext cx="7691400" cy="351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Jenkins pipeline to be written(Feature Requirement)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latest month data should be posted on sql database(BR 30)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Encryption of /opt directory(BR2)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127" name="Google Shape;127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1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rogress expected in future:</a:t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7200" y="1288225"/>
            <a:ext cx="7691400" cy="351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team is planning to develop a web page frontend for this application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Where the users can login and can upload their files in zip format through our webpage and can also get the output file through the ftp server.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137" name="Google Shape;137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37200" y="1759275"/>
            <a:ext cx="7691400" cy="201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Team Technocrat.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