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71" r:id="rId5"/>
    <p:sldId id="263" r:id="rId6"/>
    <p:sldId id="266" r:id="rId7"/>
    <p:sldId id="267" r:id="rId8"/>
    <p:sldId id="270" r:id="rId9"/>
    <p:sldId id="26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A0B3-3339-481C-8364-A3BBE990E55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E07-D293-4318-A3E1-BBF6B95E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A0B3-3339-481C-8364-A3BBE990E55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E07-D293-4318-A3E1-BBF6B95E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A0B3-3339-481C-8364-A3BBE990E55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E07-D293-4318-A3E1-BBF6B95E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A0B3-3339-481C-8364-A3BBE990E55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E07-D293-4318-A3E1-BBF6B95E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A0B3-3339-481C-8364-A3BBE990E55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E07-D293-4318-A3E1-BBF6B95E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A0B3-3339-481C-8364-A3BBE990E55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E07-D293-4318-A3E1-BBF6B95E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6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A0B3-3339-481C-8364-A3BBE990E55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E07-D293-4318-A3E1-BBF6B95E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A0B3-3339-481C-8364-A3BBE990E55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E07-D293-4318-A3E1-BBF6B95E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A0B3-3339-481C-8364-A3BBE990E55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E07-D293-4318-A3E1-BBF6B95E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A0B3-3339-481C-8364-A3BBE990E55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E07-D293-4318-A3E1-BBF6B95E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A0B3-3339-481C-8364-A3BBE990E55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AE07-D293-4318-A3E1-BBF6B95E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1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A0B3-3339-481C-8364-A3BBE990E55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AE07-D293-4318-A3E1-BBF6B95E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1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minul@r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Course: STAT-2111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title: Theory of Statistics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Md.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Aminul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oque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PhD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HP: 01715361973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E-mail: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aminul@ru.ac.bd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mdaminulh@gmail.com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7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92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6339142"/>
          </a:xfrm>
        </p:spPr>
      </p:pic>
      <p:sp>
        <p:nvSpPr>
          <p:cNvPr id="5" name="TextBox 4"/>
          <p:cNvSpPr txBox="1"/>
          <p:nvPr/>
        </p:nvSpPr>
        <p:spPr>
          <a:xfrm>
            <a:off x="2362200" y="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3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F-Distribution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1702" y="-38103"/>
            <a:ext cx="4648198" cy="8686802"/>
          </a:xfrm>
        </p:spPr>
      </p:pic>
      <p:sp>
        <p:nvSpPr>
          <p:cNvPr id="6" name="TextBox 5"/>
          <p:cNvSpPr txBox="1"/>
          <p:nvPr/>
        </p:nvSpPr>
        <p:spPr>
          <a:xfrm>
            <a:off x="304800" y="838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In </a:t>
            </a:r>
            <a:r>
              <a:rPr lang="en-US" sz="1600" i="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probability theory</a:t>
            </a:r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1600" i="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statistics</a:t>
            </a:r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, the </a:t>
            </a:r>
            <a:r>
              <a:rPr lang="en-US" sz="1600" i="1" dirty="0" smtClean="0"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-distribution or F-ratio, also known as </a:t>
            </a:r>
            <a:r>
              <a:rPr lang="en-US" sz="1600" i="0" dirty="0" err="1" smtClean="0">
                <a:effectLst/>
                <a:latin typeface="Times New Roman" pitchFamily="18" charset="0"/>
                <a:cs typeface="Times New Roman" pitchFamily="18" charset="0"/>
              </a:rPr>
              <a:t>Snedecor's</a:t>
            </a:r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i="1" dirty="0" smtClean="0"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 distribution or the Fisher–</a:t>
            </a:r>
            <a:r>
              <a:rPr lang="en-US" sz="1600" i="0" dirty="0" err="1" smtClean="0">
                <a:effectLst/>
                <a:latin typeface="Times New Roman" pitchFamily="18" charset="0"/>
                <a:cs typeface="Times New Roman" pitchFamily="18" charset="0"/>
              </a:rPr>
              <a:t>Snedecor</a:t>
            </a:r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 distribution (after </a:t>
            </a:r>
            <a:r>
              <a:rPr lang="en-US" sz="1600" i="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Ronald Fisher</a:t>
            </a:r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1600" i="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George W. </a:t>
            </a:r>
            <a:r>
              <a:rPr lang="en-US" sz="1600" i="0" u="none" strike="noStrike" dirty="0" err="1" smtClean="0">
                <a:effectLst/>
                <a:latin typeface="Times New Roman" pitchFamily="18" charset="0"/>
                <a:cs typeface="Times New Roman" pitchFamily="18" charset="0"/>
              </a:rPr>
              <a:t>Snedecor</a:t>
            </a:r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) is a </a:t>
            </a:r>
            <a:r>
              <a:rPr lang="en-US" sz="1600" i="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continuous probability distribution</a:t>
            </a:r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 that arises frequently as the </a:t>
            </a:r>
            <a:r>
              <a:rPr lang="en-US" sz="1600" i="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null distribution</a:t>
            </a:r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 of a </a:t>
            </a:r>
            <a:r>
              <a:rPr lang="en-US" sz="1600" i="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test statistic</a:t>
            </a:r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, most notably in the </a:t>
            </a:r>
            <a:r>
              <a:rPr lang="en-US" sz="1600" i="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analysis of variance</a:t>
            </a:r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 (ANOVA) and other </a:t>
            </a:r>
            <a:r>
              <a:rPr lang="en-US" sz="1600" i="1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0" u="none" strike="noStrike" dirty="0" smtClean="0">
                <a:effectLst/>
                <a:latin typeface="Times New Roman" pitchFamily="18" charset="0"/>
                <a:cs typeface="Times New Roman" pitchFamily="18" charset="0"/>
              </a:rPr>
              <a:t>-tests</a:t>
            </a:r>
            <a:r>
              <a:rPr lang="en-US" sz="1600" i="0" dirty="0" smtClean="0"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9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609600"/>
            <a:ext cx="83058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762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Graph of F-distribution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Derivation of F-Distribution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610600" cy="5562600"/>
          </a:xfrm>
        </p:spPr>
      </p:pic>
    </p:spTree>
    <p:extLst>
      <p:ext uri="{BB962C8B-B14F-4D97-AF65-F5344CB8AC3E}">
        <p14:creationId xmlns:p14="http://schemas.microsoft.com/office/powerpoint/2010/main" val="111381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610600" cy="6400800"/>
          </a:xfrm>
        </p:spPr>
      </p:pic>
    </p:spTree>
    <p:extLst>
      <p:ext uri="{BB962C8B-B14F-4D97-AF65-F5344CB8AC3E}">
        <p14:creationId xmlns:p14="http://schemas.microsoft.com/office/powerpoint/2010/main" val="213187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Aliter</a:t>
            </a:r>
            <a:r>
              <a:rPr lang="en-US" dirty="0" smtClean="0"/>
              <a:t> for derivation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610600" cy="5638800"/>
          </a:xfrm>
        </p:spPr>
      </p:pic>
    </p:spTree>
    <p:extLst>
      <p:ext uri="{BB962C8B-B14F-4D97-AF65-F5344CB8AC3E}">
        <p14:creationId xmlns:p14="http://schemas.microsoft.com/office/powerpoint/2010/main" val="272018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 of F-distribution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610599" cy="5867400"/>
          </a:xfrm>
        </p:spPr>
      </p:pic>
    </p:spTree>
    <p:extLst>
      <p:ext uri="{BB962C8B-B14F-4D97-AF65-F5344CB8AC3E}">
        <p14:creationId xmlns:p14="http://schemas.microsoft.com/office/powerpoint/2010/main" val="213893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Applications of F-distribution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F-statistics has many applications in Statistics as well as any other scientific filed of research. However, some applications of F-statistic in Statistical theory are given below:</a:t>
            </a:r>
          </a:p>
          <a:p>
            <a:r>
              <a:rPr lang="en-US" dirty="0" smtClean="0"/>
              <a:t>1. F-test for equality of Two Population variance</a:t>
            </a:r>
          </a:p>
          <a:p>
            <a:r>
              <a:rPr lang="en-US" dirty="0" smtClean="0"/>
              <a:t>2. F-test for testing the significance of an observed multiple correlation coefficient</a:t>
            </a:r>
          </a:p>
          <a:p>
            <a:r>
              <a:rPr lang="en-US" dirty="0" smtClean="0"/>
              <a:t>3. F-test for testing the significance of an observed sample correlation ratio</a:t>
            </a:r>
          </a:p>
          <a:p>
            <a:r>
              <a:rPr lang="en-US" dirty="0" smtClean="0"/>
              <a:t>4. F-test for testing the linearity of Regression</a:t>
            </a:r>
          </a:p>
          <a:p>
            <a:r>
              <a:rPr lang="en-US" dirty="0" smtClean="0"/>
              <a:t>5. F-test for testing equality of means</a:t>
            </a:r>
          </a:p>
          <a:p>
            <a:r>
              <a:rPr lang="en-US" dirty="0" smtClean="0"/>
              <a:t>6. F is used for analysis of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3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126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CSE Course: STAT-2111 Course title: Theory of Statistics</vt:lpstr>
      <vt:lpstr>PowerPoint Presentation</vt:lpstr>
      <vt:lpstr>F-Distribution</vt:lpstr>
      <vt:lpstr>PowerPoint Presentation</vt:lpstr>
      <vt:lpstr>Derivation of F-Distribution</vt:lpstr>
      <vt:lpstr>PowerPoint Presentation</vt:lpstr>
      <vt:lpstr>Aliter for derivation</vt:lpstr>
      <vt:lpstr>Mode of F-distribution</vt:lpstr>
      <vt:lpstr>Applications of F-distribution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</dc:creator>
  <cp:lastModifiedBy>MAH</cp:lastModifiedBy>
  <cp:revision>7</cp:revision>
  <dcterms:created xsi:type="dcterms:W3CDTF">2023-04-05T17:55:14Z</dcterms:created>
  <dcterms:modified xsi:type="dcterms:W3CDTF">2023-04-05T20:15:23Z</dcterms:modified>
</cp:coreProperties>
</file>