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A11-056B-4076-B646-DF3DCC5579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7927-9104-4E81-86B8-62B8888A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A11-056B-4076-B646-DF3DCC5579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7927-9104-4E81-86B8-62B8888A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6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A11-056B-4076-B646-DF3DCC5579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7927-9104-4E81-86B8-62B8888A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A11-056B-4076-B646-DF3DCC5579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7927-9104-4E81-86B8-62B8888A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A11-056B-4076-B646-DF3DCC5579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7927-9104-4E81-86B8-62B8888A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A11-056B-4076-B646-DF3DCC5579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7927-9104-4E81-86B8-62B8888A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A11-056B-4076-B646-DF3DCC5579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7927-9104-4E81-86B8-62B8888A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A11-056B-4076-B646-DF3DCC5579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7927-9104-4E81-86B8-62B8888A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A11-056B-4076-B646-DF3DCC5579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7927-9104-4E81-86B8-62B8888A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A11-056B-4076-B646-DF3DCC5579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7927-9104-4E81-86B8-62B8888A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A11-056B-4076-B646-DF3DCC5579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7927-9104-4E81-86B8-62B8888A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EAA11-056B-4076-B646-DF3DCC5579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7927-9104-4E81-86B8-62B8888A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3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minul@ru.ac.b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Course: STAT-2111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title: Theory of Statistics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Md.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Aminul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oque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PhD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HP: 01715361973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E-mail: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aminul@ru.ac.bd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mdaminulh@gmail.com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2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6339142"/>
          </a:xfrm>
        </p:spPr>
      </p:pic>
      <p:sp>
        <p:nvSpPr>
          <p:cNvPr id="5" name="TextBox 4"/>
          <p:cNvSpPr txBox="1"/>
          <p:nvPr/>
        </p:nvSpPr>
        <p:spPr>
          <a:xfrm>
            <a:off x="2362200" y="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Relation between t and F distribution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19300" y="-114302"/>
            <a:ext cx="5181601" cy="8458201"/>
          </a:xfrm>
        </p:spPr>
      </p:pic>
    </p:spTree>
    <p:extLst>
      <p:ext uri="{BB962C8B-B14F-4D97-AF65-F5344CB8AC3E}">
        <p14:creationId xmlns:p14="http://schemas.microsoft.com/office/powerpoint/2010/main" val="244193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Relation between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Chi-square  </a:t>
            </a:r>
            <a:r>
              <a:rPr lang="en-US" sz="3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F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34400" cy="5334000"/>
          </a:xfrm>
        </p:spPr>
      </p:pic>
    </p:spTree>
    <p:extLst>
      <p:ext uri="{BB962C8B-B14F-4D97-AF65-F5344CB8AC3E}">
        <p14:creationId xmlns:p14="http://schemas.microsoft.com/office/powerpoint/2010/main" val="12402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57301" y="-952499"/>
            <a:ext cx="6553199" cy="8763001"/>
          </a:xfrm>
        </p:spPr>
      </p:pic>
    </p:spTree>
    <p:extLst>
      <p:ext uri="{BB962C8B-B14F-4D97-AF65-F5344CB8AC3E}">
        <p14:creationId xmlns:p14="http://schemas.microsoft.com/office/powerpoint/2010/main" val="116058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CSE Course: STAT-2111 Course title: Theory of Statistics</vt:lpstr>
      <vt:lpstr>PowerPoint Presentation</vt:lpstr>
      <vt:lpstr>Relation between t and F distribution</vt:lpstr>
      <vt:lpstr>Relation between Chi-square  and F distribution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Course: STAT-2111 Course title: Theory of Statistics</dc:title>
  <dc:creator>MAH</dc:creator>
  <cp:lastModifiedBy>MAH</cp:lastModifiedBy>
  <cp:revision>1</cp:revision>
  <dcterms:created xsi:type="dcterms:W3CDTF">2023-04-06T21:44:27Z</dcterms:created>
  <dcterms:modified xsi:type="dcterms:W3CDTF">2023-04-06T21:59:20Z</dcterms:modified>
</cp:coreProperties>
</file>