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79" r:id="rId12"/>
    <p:sldId id="281" r:id="rId13"/>
    <p:sldId id="290" r:id="rId14"/>
    <p:sldId id="288" r:id="rId15"/>
    <p:sldId id="285" r:id="rId16"/>
    <p:sldId id="286" r:id="rId17"/>
    <p:sldId id="287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61265" autoAdjust="0"/>
  </p:normalViewPr>
  <p:slideViewPr>
    <p:cSldViewPr>
      <p:cViewPr varScale="1">
        <p:scale>
          <a:sx n="68" d="100"/>
          <a:sy n="68" d="100"/>
        </p:scale>
        <p:origin x="7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838B1-D9DA-403F-A366-B5D10FC57E60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5DEC1-B39E-48F9-8048-13F0C6BB3255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E7BBFB21-93ED-46FD-B25F-D3CA8B4E7FBA}" type="parTrans" cxnId="{8D2522FD-C48E-44F0-82F1-C265C5BDAB5E}">
      <dgm:prSet/>
      <dgm:spPr/>
      <dgm:t>
        <a:bodyPr/>
        <a:lstStyle/>
        <a:p>
          <a:endParaRPr lang="en-US"/>
        </a:p>
      </dgm:t>
    </dgm:pt>
    <dgm:pt modelId="{E8A34696-C211-4E2D-8CDF-7625BC4946AC}" type="sibTrans" cxnId="{8D2522FD-C48E-44F0-82F1-C265C5BDAB5E}">
      <dgm:prSet/>
      <dgm:spPr/>
      <dgm:t>
        <a:bodyPr/>
        <a:lstStyle/>
        <a:p>
          <a:endParaRPr lang="en-US"/>
        </a:p>
      </dgm:t>
    </dgm:pt>
    <dgm:pt modelId="{8C0BFAB2-7BB2-4E99-B57F-9CB95B5C0440}">
      <dgm:prSet phldrT="[Text]"/>
      <dgm:spPr/>
      <dgm:t>
        <a:bodyPr/>
        <a:lstStyle/>
        <a:p>
          <a:r>
            <a:rPr lang="en-US" dirty="0" smtClean="0"/>
            <a:t>Analog</a:t>
          </a:r>
          <a:endParaRPr lang="en-US" dirty="0"/>
        </a:p>
      </dgm:t>
    </dgm:pt>
    <dgm:pt modelId="{7DDB4D94-3477-4E90-85F5-E4587099197A}" type="parTrans" cxnId="{F32324EC-F6F9-44EC-9A81-0588C1439316}">
      <dgm:prSet/>
      <dgm:spPr/>
      <dgm:t>
        <a:bodyPr/>
        <a:lstStyle/>
        <a:p>
          <a:endParaRPr lang="en-US"/>
        </a:p>
      </dgm:t>
    </dgm:pt>
    <dgm:pt modelId="{1C92E0C3-5665-4E5B-AB57-7A3E0E88448C}" type="sibTrans" cxnId="{F32324EC-F6F9-44EC-9A81-0588C1439316}">
      <dgm:prSet/>
      <dgm:spPr/>
      <dgm:t>
        <a:bodyPr/>
        <a:lstStyle/>
        <a:p>
          <a:endParaRPr lang="en-US"/>
        </a:p>
      </dgm:t>
    </dgm:pt>
    <dgm:pt modelId="{AC4D9095-7C51-4206-83F1-AF743DFC04EA}">
      <dgm:prSet phldrT="[Text]"/>
      <dgm:spPr/>
      <dgm:t>
        <a:bodyPr/>
        <a:lstStyle/>
        <a:p>
          <a:r>
            <a:rPr lang="en-US" dirty="0" smtClean="0"/>
            <a:t>Digital</a:t>
          </a:r>
          <a:endParaRPr lang="en-US" dirty="0"/>
        </a:p>
      </dgm:t>
    </dgm:pt>
    <dgm:pt modelId="{8E0C2594-ED62-42FF-8F36-BA0C9879B881}" type="parTrans" cxnId="{55E35151-11D6-40D3-B667-366E97D983AC}">
      <dgm:prSet/>
      <dgm:spPr/>
      <dgm:t>
        <a:bodyPr/>
        <a:lstStyle/>
        <a:p>
          <a:endParaRPr lang="en-US"/>
        </a:p>
      </dgm:t>
    </dgm:pt>
    <dgm:pt modelId="{EB7E631A-9520-45A7-93BE-955594DB6DC1}" type="sibTrans" cxnId="{55E35151-11D6-40D3-B667-366E97D983AC}">
      <dgm:prSet/>
      <dgm:spPr/>
      <dgm:t>
        <a:bodyPr/>
        <a:lstStyle/>
        <a:p>
          <a:endParaRPr lang="en-US"/>
        </a:p>
      </dgm:t>
    </dgm:pt>
    <dgm:pt modelId="{F6F08CC7-9180-4D3C-A90E-C584C0CB8996}" type="pres">
      <dgm:prSet presAssocID="{CBE838B1-D9DA-403F-A366-B5D10FC57E6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D6CD6C-C896-491A-B64F-B86E384F8F5E}" type="pres">
      <dgm:prSet presAssocID="{8855DEC1-B39E-48F9-8048-13F0C6BB3255}" presName="hierRoot1" presStyleCnt="0">
        <dgm:presLayoutVars>
          <dgm:hierBranch val="init"/>
        </dgm:presLayoutVars>
      </dgm:prSet>
      <dgm:spPr/>
    </dgm:pt>
    <dgm:pt modelId="{8E24E270-471A-4A34-B66A-714CEA39660D}" type="pres">
      <dgm:prSet presAssocID="{8855DEC1-B39E-48F9-8048-13F0C6BB3255}" presName="rootComposite1" presStyleCnt="0"/>
      <dgm:spPr/>
    </dgm:pt>
    <dgm:pt modelId="{4908234F-996B-4288-833D-307C5A44FA66}" type="pres">
      <dgm:prSet presAssocID="{8855DEC1-B39E-48F9-8048-13F0C6BB3255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026388-BE25-4579-B5D0-D46D735AA742}" type="pres">
      <dgm:prSet presAssocID="{8855DEC1-B39E-48F9-8048-13F0C6BB3255}" presName="topArc1" presStyleLbl="parChTrans1D1" presStyleIdx="0" presStyleCnt="6"/>
      <dgm:spPr/>
    </dgm:pt>
    <dgm:pt modelId="{08776521-3577-4E1E-9261-72A28A25AE6D}" type="pres">
      <dgm:prSet presAssocID="{8855DEC1-B39E-48F9-8048-13F0C6BB3255}" presName="bottomArc1" presStyleLbl="parChTrans1D1" presStyleIdx="1" presStyleCnt="6"/>
      <dgm:spPr/>
    </dgm:pt>
    <dgm:pt modelId="{68558490-9FDB-409B-89C6-9C1C1CE216AB}" type="pres">
      <dgm:prSet presAssocID="{8855DEC1-B39E-48F9-8048-13F0C6BB3255}" presName="topConnNode1" presStyleLbl="node1" presStyleIdx="0" presStyleCnt="0"/>
      <dgm:spPr/>
    </dgm:pt>
    <dgm:pt modelId="{1B5232CC-3191-4C48-BD83-87A1524C3C7B}" type="pres">
      <dgm:prSet presAssocID="{8855DEC1-B39E-48F9-8048-13F0C6BB3255}" presName="hierChild2" presStyleCnt="0"/>
      <dgm:spPr/>
    </dgm:pt>
    <dgm:pt modelId="{5E539108-177D-47D5-BE9D-575B9FD5CB77}" type="pres">
      <dgm:prSet presAssocID="{7DDB4D94-3477-4E90-85F5-E4587099197A}" presName="Name28" presStyleLbl="parChTrans1D2" presStyleIdx="0" presStyleCnt="2"/>
      <dgm:spPr/>
    </dgm:pt>
    <dgm:pt modelId="{D278A1FA-9C51-4CA5-96D2-A1FA7207A8E5}" type="pres">
      <dgm:prSet presAssocID="{8C0BFAB2-7BB2-4E99-B57F-9CB95B5C0440}" presName="hierRoot2" presStyleCnt="0">
        <dgm:presLayoutVars>
          <dgm:hierBranch val="init"/>
        </dgm:presLayoutVars>
      </dgm:prSet>
      <dgm:spPr/>
    </dgm:pt>
    <dgm:pt modelId="{62CC2A8A-FA98-4521-B61A-A20519F37762}" type="pres">
      <dgm:prSet presAssocID="{8C0BFAB2-7BB2-4E99-B57F-9CB95B5C0440}" presName="rootComposite2" presStyleCnt="0"/>
      <dgm:spPr/>
    </dgm:pt>
    <dgm:pt modelId="{A0534FD4-6717-47AA-932A-0DA4FA26A256}" type="pres">
      <dgm:prSet presAssocID="{8C0BFAB2-7BB2-4E99-B57F-9CB95B5C0440}" presName="rootText2" presStyleLbl="alignAcc1" presStyleIdx="0" presStyleCnt="0">
        <dgm:presLayoutVars>
          <dgm:chPref val="3"/>
        </dgm:presLayoutVars>
      </dgm:prSet>
      <dgm:spPr/>
    </dgm:pt>
    <dgm:pt modelId="{A41A81D2-706B-472E-AF02-D919935683B0}" type="pres">
      <dgm:prSet presAssocID="{8C0BFAB2-7BB2-4E99-B57F-9CB95B5C0440}" presName="topArc2" presStyleLbl="parChTrans1D1" presStyleIdx="2" presStyleCnt="6"/>
      <dgm:spPr/>
    </dgm:pt>
    <dgm:pt modelId="{66EBB86E-E229-4D2C-BB22-56FF8162B301}" type="pres">
      <dgm:prSet presAssocID="{8C0BFAB2-7BB2-4E99-B57F-9CB95B5C0440}" presName="bottomArc2" presStyleLbl="parChTrans1D1" presStyleIdx="3" presStyleCnt="6"/>
      <dgm:spPr/>
    </dgm:pt>
    <dgm:pt modelId="{B767ECDA-6466-4D24-8D79-2D7B6F2C0316}" type="pres">
      <dgm:prSet presAssocID="{8C0BFAB2-7BB2-4E99-B57F-9CB95B5C0440}" presName="topConnNode2" presStyleLbl="node2" presStyleIdx="0" presStyleCnt="0"/>
      <dgm:spPr/>
    </dgm:pt>
    <dgm:pt modelId="{27565985-0C16-4854-81B2-D711BEB171CC}" type="pres">
      <dgm:prSet presAssocID="{8C0BFAB2-7BB2-4E99-B57F-9CB95B5C0440}" presName="hierChild4" presStyleCnt="0"/>
      <dgm:spPr/>
    </dgm:pt>
    <dgm:pt modelId="{01FB7CDF-F923-42CE-8289-3C0B76ED483D}" type="pres">
      <dgm:prSet presAssocID="{8C0BFAB2-7BB2-4E99-B57F-9CB95B5C0440}" presName="hierChild5" presStyleCnt="0"/>
      <dgm:spPr/>
    </dgm:pt>
    <dgm:pt modelId="{48A296B2-E68C-40D0-B673-CD21DDC34CDF}" type="pres">
      <dgm:prSet presAssocID="{8E0C2594-ED62-42FF-8F36-BA0C9879B881}" presName="Name28" presStyleLbl="parChTrans1D2" presStyleIdx="1" presStyleCnt="2"/>
      <dgm:spPr/>
    </dgm:pt>
    <dgm:pt modelId="{08C070EE-AE8F-450F-BB40-02551745DFFC}" type="pres">
      <dgm:prSet presAssocID="{AC4D9095-7C51-4206-83F1-AF743DFC04EA}" presName="hierRoot2" presStyleCnt="0">
        <dgm:presLayoutVars>
          <dgm:hierBranch val="init"/>
        </dgm:presLayoutVars>
      </dgm:prSet>
      <dgm:spPr/>
    </dgm:pt>
    <dgm:pt modelId="{6FBFB36D-A824-4A97-B810-F555DA4CCCEA}" type="pres">
      <dgm:prSet presAssocID="{AC4D9095-7C51-4206-83F1-AF743DFC04EA}" presName="rootComposite2" presStyleCnt="0"/>
      <dgm:spPr/>
    </dgm:pt>
    <dgm:pt modelId="{E7FC5F21-31C7-4FBE-81BE-5C3F8C34BDB8}" type="pres">
      <dgm:prSet presAssocID="{AC4D9095-7C51-4206-83F1-AF743DFC04EA}" presName="rootText2" presStyleLbl="alignAcc1" presStyleIdx="0" presStyleCnt="0">
        <dgm:presLayoutVars>
          <dgm:chPref val="3"/>
        </dgm:presLayoutVars>
      </dgm:prSet>
      <dgm:spPr/>
    </dgm:pt>
    <dgm:pt modelId="{7B6E1C4E-6C71-4721-A375-BCCA3AA213E2}" type="pres">
      <dgm:prSet presAssocID="{AC4D9095-7C51-4206-83F1-AF743DFC04EA}" presName="topArc2" presStyleLbl="parChTrans1D1" presStyleIdx="4" presStyleCnt="6"/>
      <dgm:spPr/>
    </dgm:pt>
    <dgm:pt modelId="{C6E4DCA9-E9C9-4DFA-B2AC-4CD941E6493F}" type="pres">
      <dgm:prSet presAssocID="{AC4D9095-7C51-4206-83F1-AF743DFC04EA}" presName="bottomArc2" presStyleLbl="parChTrans1D1" presStyleIdx="5" presStyleCnt="6"/>
      <dgm:spPr/>
    </dgm:pt>
    <dgm:pt modelId="{236B7612-BE3E-496D-A564-494AFB4049D8}" type="pres">
      <dgm:prSet presAssocID="{AC4D9095-7C51-4206-83F1-AF743DFC04EA}" presName="topConnNode2" presStyleLbl="node2" presStyleIdx="0" presStyleCnt="0"/>
      <dgm:spPr/>
    </dgm:pt>
    <dgm:pt modelId="{D6D6CC9A-8F6B-48AB-B59B-CF315CB5F5F3}" type="pres">
      <dgm:prSet presAssocID="{AC4D9095-7C51-4206-83F1-AF743DFC04EA}" presName="hierChild4" presStyleCnt="0"/>
      <dgm:spPr/>
    </dgm:pt>
    <dgm:pt modelId="{5D2ED596-231D-4FFD-8237-CAC3F444F87F}" type="pres">
      <dgm:prSet presAssocID="{AC4D9095-7C51-4206-83F1-AF743DFC04EA}" presName="hierChild5" presStyleCnt="0"/>
      <dgm:spPr/>
    </dgm:pt>
    <dgm:pt modelId="{424F4971-A857-4C6A-A041-EAED80F670B8}" type="pres">
      <dgm:prSet presAssocID="{8855DEC1-B39E-48F9-8048-13F0C6BB3255}" presName="hierChild3" presStyleCnt="0"/>
      <dgm:spPr/>
    </dgm:pt>
  </dgm:ptLst>
  <dgm:cxnLst>
    <dgm:cxn modelId="{485B0406-D3DC-433A-94CE-9F9E284303F6}" type="presOf" srcId="{CBE838B1-D9DA-403F-A366-B5D10FC57E60}" destId="{F6F08CC7-9180-4D3C-A90E-C584C0CB8996}" srcOrd="0" destOrd="0" presId="urn:microsoft.com/office/officeart/2008/layout/HalfCircleOrganizationChart"/>
    <dgm:cxn modelId="{55E35151-11D6-40D3-B667-366E97D983AC}" srcId="{8855DEC1-B39E-48F9-8048-13F0C6BB3255}" destId="{AC4D9095-7C51-4206-83F1-AF743DFC04EA}" srcOrd="1" destOrd="0" parTransId="{8E0C2594-ED62-42FF-8F36-BA0C9879B881}" sibTransId="{EB7E631A-9520-45A7-93BE-955594DB6DC1}"/>
    <dgm:cxn modelId="{8D2522FD-C48E-44F0-82F1-C265C5BDAB5E}" srcId="{CBE838B1-D9DA-403F-A366-B5D10FC57E60}" destId="{8855DEC1-B39E-48F9-8048-13F0C6BB3255}" srcOrd="0" destOrd="0" parTransId="{E7BBFB21-93ED-46FD-B25F-D3CA8B4E7FBA}" sibTransId="{E8A34696-C211-4E2D-8CDF-7625BC4946AC}"/>
    <dgm:cxn modelId="{CA74D233-4B23-47EC-B0C4-FD97329D0B85}" type="presOf" srcId="{8855DEC1-B39E-48F9-8048-13F0C6BB3255}" destId="{4908234F-996B-4288-833D-307C5A44FA66}" srcOrd="0" destOrd="0" presId="urn:microsoft.com/office/officeart/2008/layout/HalfCircleOrganizationChart"/>
    <dgm:cxn modelId="{C69F8A0D-70C2-4F1D-A769-3B351E47CCB1}" type="presOf" srcId="{AC4D9095-7C51-4206-83F1-AF743DFC04EA}" destId="{236B7612-BE3E-496D-A564-494AFB4049D8}" srcOrd="1" destOrd="0" presId="urn:microsoft.com/office/officeart/2008/layout/HalfCircleOrganizationChart"/>
    <dgm:cxn modelId="{AD6DE7D3-E847-4E32-A15F-586A8A9CE12B}" type="presOf" srcId="{AC4D9095-7C51-4206-83F1-AF743DFC04EA}" destId="{E7FC5F21-31C7-4FBE-81BE-5C3F8C34BDB8}" srcOrd="0" destOrd="0" presId="urn:microsoft.com/office/officeart/2008/layout/HalfCircleOrganizationChart"/>
    <dgm:cxn modelId="{4F4B6060-F284-4988-97F5-EA16361315E3}" type="presOf" srcId="{8C0BFAB2-7BB2-4E99-B57F-9CB95B5C0440}" destId="{B767ECDA-6466-4D24-8D79-2D7B6F2C0316}" srcOrd="1" destOrd="0" presId="urn:microsoft.com/office/officeart/2008/layout/HalfCircleOrganizationChart"/>
    <dgm:cxn modelId="{4211EF45-77BA-4BE8-846E-0BE2CC5F9E2D}" type="presOf" srcId="{7DDB4D94-3477-4E90-85F5-E4587099197A}" destId="{5E539108-177D-47D5-BE9D-575B9FD5CB77}" srcOrd="0" destOrd="0" presId="urn:microsoft.com/office/officeart/2008/layout/HalfCircleOrganizationChart"/>
    <dgm:cxn modelId="{952AB2BA-CC11-405A-B69B-02D5E601F46B}" type="presOf" srcId="{8E0C2594-ED62-42FF-8F36-BA0C9879B881}" destId="{48A296B2-E68C-40D0-B673-CD21DDC34CDF}" srcOrd="0" destOrd="0" presId="urn:microsoft.com/office/officeart/2008/layout/HalfCircleOrganizationChart"/>
    <dgm:cxn modelId="{F32324EC-F6F9-44EC-9A81-0588C1439316}" srcId="{8855DEC1-B39E-48F9-8048-13F0C6BB3255}" destId="{8C0BFAB2-7BB2-4E99-B57F-9CB95B5C0440}" srcOrd="0" destOrd="0" parTransId="{7DDB4D94-3477-4E90-85F5-E4587099197A}" sibTransId="{1C92E0C3-5665-4E5B-AB57-7A3E0E88448C}"/>
    <dgm:cxn modelId="{57B0D9C3-7858-4289-9E2A-60D1C608C5A6}" type="presOf" srcId="{8855DEC1-B39E-48F9-8048-13F0C6BB3255}" destId="{68558490-9FDB-409B-89C6-9C1C1CE216AB}" srcOrd="1" destOrd="0" presId="urn:microsoft.com/office/officeart/2008/layout/HalfCircleOrganizationChart"/>
    <dgm:cxn modelId="{FDF9B8B7-AD77-4AD3-9C69-C34892553067}" type="presOf" srcId="{8C0BFAB2-7BB2-4E99-B57F-9CB95B5C0440}" destId="{A0534FD4-6717-47AA-932A-0DA4FA26A256}" srcOrd="0" destOrd="0" presId="urn:microsoft.com/office/officeart/2008/layout/HalfCircleOrganizationChart"/>
    <dgm:cxn modelId="{5654850C-F3BF-468F-8066-583BD1DBEB79}" type="presParOf" srcId="{F6F08CC7-9180-4D3C-A90E-C584C0CB8996}" destId="{BCD6CD6C-C896-491A-B64F-B86E384F8F5E}" srcOrd="0" destOrd="0" presId="urn:microsoft.com/office/officeart/2008/layout/HalfCircleOrganizationChart"/>
    <dgm:cxn modelId="{A984F266-7910-4DF1-BE6F-891D443ED950}" type="presParOf" srcId="{BCD6CD6C-C896-491A-B64F-B86E384F8F5E}" destId="{8E24E270-471A-4A34-B66A-714CEA39660D}" srcOrd="0" destOrd="0" presId="urn:microsoft.com/office/officeart/2008/layout/HalfCircleOrganizationChart"/>
    <dgm:cxn modelId="{24E02298-D2D7-475F-9FB7-2E2B3EDBCAD9}" type="presParOf" srcId="{8E24E270-471A-4A34-B66A-714CEA39660D}" destId="{4908234F-996B-4288-833D-307C5A44FA66}" srcOrd="0" destOrd="0" presId="urn:microsoft.com/office/officeart/2008/layout/HalfCircleOrganizationChart"/>
    <dgm:cxn modelId="{8F26B42B-D96B-4911-B05E-9B02B3E53DCA}" type="presParOf" srcId="{8E24E270-471A-4A34-B66A-714CEA39660D}" destId="{3E026388-BE25-4579-B5D0-D46D735AA742}" srcOrd="1" destOrd="0" presId="urn:microsoft.com/office/officeart/2008/layout/HalfCircleOrganizationChart"/>
    <dgm:cxn modelId="{9B76AD1B-E2FA-4381-82EC-7D14FBF6C45D}" type="presParOf" srcId="{8E24E270-471A-4A34-B66A-714CEA39660D}" destId="{08776521-3577-4E1E-9261-72A28A25AE6D}" srcOrd="2" destOrd="0" presId="urn:microsoft.com/office/officeart/2008/layout/HalfCircleOrganizationChart"/>
    <dgm:cxn modelId="{A20235AE-2871-4512-9518-F747161ADD2A}" type="presParOf" srcId="{8E24E270-471A-4A34-B66A-714CEA39660D}" destId="{68558490-9FDB-409B-89C6-9C1C1CE216AB}" srcOrd="3" destOrd="0" presId="urn:microsoft.com/office/officeart/2008/layout/HalfCircleOrganizationChart"/>
    <dgm:cxn modelId="{CBCD11A5-DEFC-4978-A122-D137C8290581}" type="presParOf" srcId="{BCD6CD6C-C896-491A-B64F-B86E384F8F5E}" destId="{1B5232CC-3191-4C48-BD83-87A1524C3C7B}" srcOrd="1" destOrd="0" presId="urn:microsoft.com/office/officeart/2008/layout/HalfCircleOrganizationChart"/>
    <dgm:cxn modelId="{7F83090B-743B-496E-BC72-E0E9B46D73A3}" type="presParOf" srcId="{1B5232CC-3191-4C48-BD83-87A1524C3C7B}" destId="{5E539108-177D-47D5-BE9D-575B9FD5CB77}" srcOrd="0" destOrd="0" presId="urn:microsoft.com/office/officeart/2008/layout/HalfCircleOrganizationChart"/>
    <dgm:cxn modelId="{32D3A28F-488E-4D67-A41E-6F0C818E9E1B}" type="presParOf" srcId="{1B5232CC-3191-4C48-BD83-87A1524C3C7B}" destId="{D278A1FA-9C51-4CA5-96D2-A1FA7207A8E5}" srcOrd="1" destOrd="0" presId="urn:microsoft.com/office/officeart/2008/layout/HalfCircleOrganizationChart"/>
    <dgm:cxn modelId="{35C2FF6C-C58B-45B0-9264-C63C65093E99}" type="presParOf" srcId="{D278A1FA-9C51-4CA5-96D2-A1FA7207A8E5}" destId="{62CC2A8A-FA98-4521-B61A-A20519F37762}" srcOrd="0" destOrd="0" presId="urn:microsoft.com/office/officeart/2008/layout/HalfCircleOrganizationChart"/>
    <dgm:cxn modelId="{EA17C778-0706-4FEA-ADE0-B6700D2BED4B}" type="presParOf" srcId="{62CC2A8A-FA98-4521-B61A-A20519F37762}" destId="{A0534FD4-6717-47AA-932A-0DA4FA26A256}" srcOrd="0" destOrd="0" presId="urn:microsoft.com/office/officeart/2008/layout/HalfCircleOrganizationChart"/>
    <dgm:cxn modelId="{9F612F75-25EF-42E8-99AC-720BDBDC6C01}" type="presParOf" srcId="{62CC2A8A-FA98-4521-B61A-A20519F37762}" destId="{A41A81D2-706B-472E-AF02-D919935683B0}" srcOrd="1" destOrd="0" presId="urn:microsoft.com/office/officeart/2008/layout/HalfCircleOrganizationChart"/>
    <dgm:cxn modelId="{27678686-77E7-4C1D-BE52-C5A6DE2BEDEB}" type="presParOf" srcId="{62CC2A8A-FA98-4521-B61A-A20519F37762}" destId="{66EBB86E-E229-4D2C-BB22-56FF8162B301}" srcOrd="2" destOrd="0" presId="urn:microsoft.com/office/officeart/2008/layout/HalfCircleOrganizationChart"/>
    <dgm:cxn modelId="{3BF723A9-78D9-4E97-9FC9-DB5576CD8888}" type="presParOf" srcId="{62CC2A8A-FA98-4521-B61A-A20519F37762}" destId="{B767ECDA-6466-4D24-8D79-2D7B6F2C0316}" srcOrd="3" destOrd="0" presId="urn:microsoft.com/office/officeart/2008/layout/HalfCircleOrganizationChart"/>
    <dgm:cxn modelId="{0C01D4B3-4869-405B-9100-A17E61432F04}" type="presParOf" srcId="{D278A1FA-9C51-4CA5-96D2-A1FA7207A8E5}" destId="{27565985-0C16-4854-81B2-D711BEB171CC}" srcOrd="1" destOrd="0" presId="urn:microsoft.com/office/officeart/2008/layout/HalfCircleOrganizationChart"/>
    <dgm:cxn modelId="{E5E8731C-F413-4409-8D91-C628BA0D2CCB}" type="presParOf" srcId="{D278A1FA-9C51-4CA5-96D2-A1FA7207A8E5}" destId="{01FB7CDF-F923-42CE-8289-3C0B76ED483D}" srcOrd="2" destOrd="0" presId="urn:microsoft.com/office/officeart/2008/layout/HalfCircleOrganizationChart"/>
    <dgm:cxn modelId="{F7056B04-9C6D-45AF-8406-1191F87E8E75}" type="presParOf" srcId="{1B5232CC-3191-4C48-BD83-87A1524C3C7B}" destId="{48A296B2-E68C-40D0-B673-CD21DDC34CDF}" srcOrd="2" destOrd="0" presId="urn:microsoft.com/office/officeart/2008/layout/HalfCircleOrganizationChart"/>
    <dgm:cxn modelId="{CEFF2CA9-1AA4-4E7C-B92A-DFE9DFC43D3C}" type="presParOf" srcId="{1B5232CC-3191-4C48-BD83-87A1524C3C7B}" destId="{08C070EE-AE8F-450F-BB40-02551745DFFC}" srcOrd="3" destOrd="0" presId="urn:microsoft.com/office/officeart/2008/layout/HalfCircleOrganizationChart"/>
    <dgm:cxn modelId="{A4F057DE-C725-4057-B1DE-90031E6BB0A2}" type="presParOf" srcId="{08C070EE-AE8F-450F-BB40-02551745DFFC}" destId="{6FBFB36D-A824-4A97-B810-F555DA4CCCEA}" srcOrd="0" destOrd="0" presId="urn:microsoft.com/office/officeart/2008/layout/HalfCircleOrganizationChart"/>
    <dgm:cxn modelId="{094391CE-0C4A-40F5-9393-D1599CCAC5FA}" type="presParOf" srcId="{6FBFB36D-A824-4A97-B810-F555DA4CCCEA}" destId="{E7FC5F21-31C7-4FBE-81BE-5C3F8C34BDB8}" srcOrd="0" destOrd="0" presId="urn:microsoft.com/office/officeart/2008/layout/HalfCircleOrganizationChart"/>
    <dgm:cxn modelId="{BF57410E-5665-4B61-A2F6-2DE0ED8D4BD4}" type="presParOf" srcId="{6FBFB36D-A824-4A97-B810-F555DA4CCCEA}" destId="{7B6E1C4E-6C71-4721-A375-BCCA3AA213E2}" srcOrd="1" destOrd="0" presId="urn:microsoft.com/office/officeart/2008/layout/HalfCircleOrganizationChart"/>
    <dgm:cxn modelId="{DD5FD29B-7F78-4ACC-8EB7-E8E34535F410}" type="presParOf" srcId="{6FBFB36D-A824-4A97-B810-F555DA4CCCEA}" destId="{C6E4DCA9-E9C9-4DFA-B2AC-4CD941E6493F}" srcOrd="2" destOrd="0" presId="urn:microsoft.com/office/officeart/2008/layout/HalfCircleOrganizationChart"/>
    <dgm:cxn modelId="{2BB18D02-1170-4B2A-AB52-84CDB063E981}" type="presParOf" srcId="{6FBFB36D-A824-4A97-B810-F555DA4CCCEA}" destId="{236B7612-BE3E-496D-A564-494AFB4049D8}" srcOrd="3" destOrd="0" presId="urn:microsoft.com/office/officeart/2008/layout/HalfCircleOrganizationChart"/>
    <dgm:cxn modelId="{19490132-D76A-4B32-9CB3-1961B1BE211E}" type="presParOf" srcId="{08C070EE-AE8F-450F-BB40-02551745DFFC}" destId="{D6D6CC9A-8F6B-48AB-B59B-CF315CB5F5F3}" srcOrd="1" destOrd="0" presId="urn:microsoft.com/office/officeart/2008/layout/HalfCircleOrganizationChart"/>
    <dgm:cxn modelId="{83ACD78D-39D6-4588-8E41-88066107EE64}" type="presParOf" srcId="{08C070EE-AE8F-450F-BB40-02551745DFFC}" destId="{5D2ED596-231D-4FFD-8237-CAC3F444F87F}" srcOrd="2" destOrd="0" presId="urn:microsoft.com/office/officeart/2008/layout/HalfCircleOrganizationChart"/>
    <dgm:cxn modelId="{E475038A-3FCB-4C53-B722-03005FC00300}" type="presParOf" srcId="{BCD6CD6C-C896-491A-B64F-B86E384F8F5E}" destId="{424F4971-A857-4C6A-A041-EAED80F670B8}" srcOrd="2" destOrd="0" presId="urn:microsoft.com/office/officeart/2008/layout/HalfCircleOrganizationChart"/>
  </dgm:cxnLst>
  <dgm:bg>
    <a:solidFill>
      <a:schemeClr val="bg1">
        <a:lumMod val="95000"/>
      </a:schemeClr>
    </a:solidFill>
  </dgm:bg>
  <dgm:whole>
    <a:ln>
      <a:solidFill>
        <a:srgbClr val="FF0000"/>
      </a:solidFill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E838B1-D9DA-403F-A366-B5D10FC57E60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5DEC1-B39E-48F9-8048-13F0C6BB3255}">
      <dgm:prSet phldrT="[Text]"/>
      <dgm:spPr/>
      <dgm:t>
        <a:bodyPr/>
        <a:lstStyle/>
        <a:p>
          <a:r>
            <a:rPr lang="en-US" dirty="0" smtClean="0"/>
            <a:t>Signal</a:t>
          </a:r>
          <a:endParaRPr lang="en-US" dirty="0"/>
        </a:p>
      </dgm:t>
    </dgm:pt>
    <dgm:pt modelId="{E7BBFB21-93ED-46FD-B25F-D3CA8B4E7FBA}" type="parTrans" cxnId="{8D2522FD-C48E-44F0-82F1-C265C5BDAB5E}">
      <dgm:prSet/>
      <dgm:spPr/>
      <dgm:t>
        <a:bodyPr/>
        <a:lstStyle/>
        <a:p>
          <a:endParaRPr lang="en-US"/>
        </a:p>
      </dgm:t>
    </dgm:pt>
    <dgm:pt modelId="{E8A34696-C211-4E2D-8CDF-7625BC4946AC}" type="sibTrans" cxnId="{8D2522FD-C48E-44F0-82F1-C265C5BDAB5E}">
      <dgm:prSet/>
      <dgm:spPr/>
      <dgm:t>
        <a:bodyPr/>
        <a:lstStyle/>
        <a:p>
          <a:endParaRPr lang="en-US"/>
        </a:p>
      </dgm:t>
    </dgm:pt>
    <dgm:pt modelId="{8C0BFAB2-7BB2-4E99-B57F-9CB95B5C0440}">
      <dgm:prSet phldrT="[Text]"/>
      <dgm:spPr/>
      <dgm:t>
        <a:bodyPr/>
        <a:lstStyle/>
        <a:p>
          <a:r>
            <a:rPr lang="en-US" dirty="0" smtClean="0"/>
            <a:t>Analog</a:t>
          </a:r>
          <a:endParaRPr lang="en-US" dirty="0"/>
        </a:p>
      </dgm:t>
    </dgm:pt>
    <dgm:pt modelId="{7DDB4D94-3477-4E90-85F5-E4587099197A}" type="parTrans" cxnId="{F32324EC-F6F9-44EC-9A81-0588C1439316}">
      <dgm:prSet/>
      <dgm:spPr/>
      <dgm:t>
        <a:bodyPr/>
        <a:lstStyle/>
        <a:p>
          <a:endParaRPr lang="en-US"/>
        </a:p>
      </dgm:t>
    </dgm:pt>
    <dgm:pt modelId="{1C92E0C3-5665-4E5B-AB57-7A3E0E88448C}" type="sibTrans" cxnId="{F32324EC-F6F9-44EC-9A81-0588C1439316}">
      <dgm:prSet/>
      <dgm:spPr/>
      <dgm:t>
        <a:bodyPr/>
        <a:lstStyle/>
        <a:p>
          <a:endParaRPr lang="en-US"/>
        </a:p>
      </dgm:t>
    </dgm:pt>
    <dgm:pt modelId="{AC4D9095-7C51-4206-83F1-AF743DFC04EA}">
      <dgm:prSet phldrT="[Text]"/>
      <dgm:spPr/>
      <dgm:t>
        <a:bodyPr/>
        <a:lstStyle/>
        <a:p>
          <a:r>
            <a:rPr lang="en-US" dirty="0" smtClean="0"/>
            <a:t>Digital</a:t>
          </a:r>
          <a:endParaRPr lang="en-US" dirty="0"/>
        </a:p>
      </dgm:t>
    </dgm:pt>
    <dgm:pt modelId="{8E0C2594-ED62-42FF-8F36-BA0C9879B881}" type="parTrans" cxnId="{55E35151-11D6-40D3-B667-366E97D983AC}">
      <dgm:prSet/>
      <dgm:spPr/>
      <dgm:t>
        <a:bodyPr/>
        <a:lstStyle/>
        <a:p>
          <a:endParaRPr lang="en-US"/>
        </a:p>
      </dgm:t>
    </dgm:pt>
    <dgm:pt modelId="{EB7E631A-9520-45A7-93BE-955594DB6DC1}" type="sibTrans" cxnId="{55E35151-11D6-40D3-B667-366E97D983AC}">
      <dgm:prSet/>
      <dgm:spPr/>
      <dgm:t>
        <a:bodyPr/>
        <a:lstStyle/>
        <a:p>
          <a:endParaRPr lang="en-US"/>
        </a:p>
      </dgm:t>
    </dgm:pt>
    <dgm:pt modelId="{F6F08CC7-9180-4D3C-A90E-C584C0CB8996}" type="pres">
      <dgm:prSet presAssocID="{CBE838B1-D9DA-403F-A366-B5D10FC57E6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D6CD6C-C896-491A-B64F-B86E384F8F5E}" type="pres">
      <dgm:prSet presAssocID="{8855DEC1-B39E-48F9-8048-13F0C6BB3255}" presName="hierRoot1" presStyleCnt="0">
        <dgm:presLayoutVars>
          <dgm:hierBranch val="init"/>
        </dgm:presLayoutVars>
      </dgm:prSet>
      <dgm:spPr/>
    </dgm:pt>
    <dgm:pt modelId="{8E24E270-471A-4A34-B66A-714CEA39660D}" type="pres">
      <dgm:prSet presAssocID="{8855DEC1-B39E-48F9-8048-13F0C6BB3255}" presName="rootComposite1" presStyleCnt="0"/>
      <dgm:spPr/>
    </dgm:pt>
    <dgm:pt modelId="{4908234F-996B-4288-833D-307C5A44FA66}" type="pres">
      <dgm:prSet presAssocID="{8855DEC1-B39E-48F9-8048-13F0C6BB3255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026388-BE25-4579-B5D0-D46D735AA742}" type="pres">
      <dgm:prSet presAssocID="{8855DEC1-B39E-48F9-8048-13F0C6BB3255}" presName="topArc1" presStyleLbl="parChTrans1D1" presStyleIdx="0" presStyleCnt="6"/>
      <dgm:spPr/>
    </dgm:pt>
    <dgm:pt modelId="{08776521-3577-4E1E-9261-72A28A25AE6D}" type="pres">
      <dgm:prSet presAssocID="{8855DEC1-B39E-48F9-8048-13F0C6BB3255}" presName="bottomArc1" presStyleLbl="parChTrans1D1" presStyleIdx="1" presStyleCnt="6"/>
      <dgm:spPr/>
    </dgm:pt>
    <dgm:pt modelId="{68558490-9FDB-409B-89C6-9C1C1CE216AB}" type="pres">
      <dgm:prSet presAssocID="{8855DEC1-B39E-48F9-8048-13F0C6BB3255}" presName="topConnNode1" presStyleLbl="node1" presStyleIdx="0" presStyleCnt="0"/>
      <dgm:spPr/>
    </dgm:pt>
    <dgm:pt modelId="{1B5232CC-3191-4C48-BD83-87A1524C3C7B}" type="pres">
      <dgm:prSet presAssocID="{8855DEC1-B39E-48F9-8048-13F0C6BB3255}" presName="hierChild2" presStyleCnt="0"/>
      <dgm:spPr/>
    </dgm:pt>
    <dgm:pt modelId="{5E539108-177D-47D5-BE9D-575B9FD5CB77}" type="pres">
      <dgm:prSet presAssocID="{7DDB4D94-3477-4E90-85F5-E4587099197A}" presName="Name28" presStyleLbl="parChTrans1D2" presStyleIdx="0" presStyleCnt="2"/>
      <dgm:spPr/>
    </dgm:pt>
    <dgm:pt modelId="{D278A1FA-9C51-4CA5-96D2-A1FA7207A8E5}" type="pres">
      <dgm:prSet presAssocID="{8C0BFAB2-7BB2-4E99-B57F-9CB95B5C0440}" presName="hierRoot2" presStyleCnt="0">
        <dgm:presLayoutVars>
          <dgm:hierBranch val="init"/>
        </dgm:presLayoutVars>
      </dgm:prSet>
      <dgm:spPr/>
    </dgm:pt>
    <dgm:pt modelId="{62CC2A8A-FA98-4521-B61A-A20519F37762}" type="pres">
      <dgm:prSet presAssocID="{8C0BFAB2-7BB2-4E99-B57F-9CB95B5C0440}" presName="rootComposite2" presStyleCnt="0"/>
      <dgm:spPr/>
    </dgm:pt>
    <dgm:pt modelId="{A0534FD4-6717-47AA-932A-0DA4FA26A256}" type="pres">
      <dgm:prSet presAssocID="{8C0BFAB2-7BB2-4E99-B57F-9CB95B5C0440}" presName="rootText2" presStyleLbl="alignAcc1" presStyleIdx="0" presStyleCnt="0">
        <dgm:presLayoutVars>
          <dgm:chPref val="3"/>
        </dgm:presLayoutVars>
      </dgm:prSet>
      <dgm:spPr/>
    </dgm:pt>
    <dgm:pt modelId="{A41A81D2-706B-472E-AF02-D919935683B0}" type="pres">
      <dgm:prSet presAssocID="{8C0BFAB2-7BB2-4E99-B57F-9CB95B5C0440}" presName="topArc2" presStyleLbl="parChTrans1D1" presStyleIdx="2" presStyleCnt="6"/>
      <dgm:spPr/>
    </dgm:pt>
    <dgm:pt modelId="{66EBB86E-E229-4D2C-BB22-56FF8162B301}" type="pres">
      <dgm:prSet presAssocID="{8C0BFAB2-7BB2-4E99-B57F-9CB95B5C0440}" presName="bottomArc2" presStyleLbl="parChTrans1D1" presStyleIdx="3" presStyleCnt="6"/>
      <dgm:spPr/>
    </dgm:pt>
    <dgm:pt modelId="{B767ECDA-6466-4D24-8D79-2D7B6F2C0316}" type="pres">
      <dgm:prSet presAssocID="{8C0BFAB2-7BB2-4E99-B57F-9CB95B5C0440}" presName="topConnNode2" presStyleLbl="node2" presStyleIdx="0" presStyleCnt="0"/>
      <dgm:spPr/>
    </dgm:pt>
    <dgm:pt modelId="{27565985-0C16-4854-81B2-D711BEB171CC}" type="pres">
      <dgm:prSet presAssocID="{8C0BFAB2-7BB2-4E99-B57F-9CB95B5C0440}" presName="hierChild4" presStyleCnt="0"/>
      <dgm:spPr/>
    </dgm:pt>
    <dgm:pt modelId="{01FB7CDF-F923-42CE-8289-3C0B76ED483D}" type="pres">
      <dgm:prSet presAssocID="{8C0BFAB2-7BB2-4E99-B57F-9CB95B5C0440}" presName="hierChild5" presStyleCnt="0"/>
      <dgm:spPr/>
    </dgm:pt>
    <dgm:pt modelId="{48A296B2-E68C-40D0-B673-CD21DDC34CDF}" type="pres">
      <dgm:prSet presAssocID="{8E0C2594-ED62-42FF-8F36-BA0C9879B881}" presName="Name28" presStyleLbl="parChTrans1D2" presStyleIdx="1" presStyleCnt="2"/>
      <dgm:spPr/>
    </dgm:pt>
    <dgm:pt modelId="{08C070EE-AE8F-450F-BB40-02551745DFFC}" type="pres">
      <dgm:prSet presAssocID="{AC4D9095-7C51-4206-83F1-AF743DFC04EA}" presName="hierRoot2" presStyleCnt="0">
        <dgm:presLayoutVars>
          <dgm:hierBranch val="init"/>
        </dgm:presLayoutVars>
      </dgm:prSet>
      <dgm:spPr/>
    </dgm:pt>
    <dgm:pt modelId="{6FBFB36D-A824-4A97-B810-F555DA4CCCEA}" type="pres">
      <dgm:prSet presAssocID="{AC4D9095-7C51-4206-83F1-AF743DFC04EA}" presName="rootComposite2" presStyleCnt="0"/>
      <dgm:spPr/>
    </dgm:pt>
    <dgm:pt modelId="{E7FC5F21-31C7-4FBE-81BE-5C3F8C34BDB8}" type="pres">
      <dgm:prSet presAssocID="{AC4D9095-7C51-4206-83F1-AF743DFC04EA}" presName="rootText2" presStyleLbl="alignAcc1" presStyleIdx="0" presStyleCnt="0">
        <dgm:presLayoutVars>
          <dgm:chPref val="3"/>
        </dgm:presLayoutVars>
      </dgm:prSet>
      <dgm:spPr/>
    </dgm:pt>
    <dgm:pt modelId="{7B6E1C4E-6C71-4721-A375-BCCA3AA213E2}" type="pres">
      <dgm:prSet presAssocID="{AC4D9095-7C51-4206-83F1-AF743DFC04EA}" presName="topArc2" presStyleLbl="parChTrans1D1" presStyleIdx="4" presStyleCnt="6"/>
      <dgm:spPr/>
    </dgm:pt>
    <dgm:pt modelId="{C6E4DCA9-E9C9-4DFA-B2AC-4CD941E6493F}" type="pres">
      <dgm:prSet presAssocID="{AC4D9095-7C51-4206-83F1-AF743DFC04EA}" presName="bottomArc2" presStyleLbl="parChTrans1D1" presStyleIdx="5" presStyleCnt="6"/>
      <dgm:spPr/>
    </dgm:pt>
    <dgm:pt modelId="{236B7612-BE3E-496D-A564-494AFB4049D8}" type="pres">
      <dgm:prSet presAssocID="{AC4D9095-7C51-4206-83F1-AF743DFC04EA}" presName="topConnNode2" presStyleLbl="node2" presStyleIdx="0" presStyleCnt="0"/>
      <dgm:spPr/>
    </dgm:pt>
    <dgm:pt modelId="{D6D6CC9A-8F6B-48AB-B59B-CF315CB5F5F3}" type="pres">
      <dgm:prSet presAssocID="{AC4D9095-7C51-4206-83F1-AF743DFC04EA}" presName="hierChild4" presStyleCnt="0"/>
      <dgm:spPr/>
    </dgm:pt>
    <dgm:pt modelId="{5D2ED596-231D-4FFD-8237-CAC3F444F87F}" type="pres">
      <dgm:prSet presAssocID="{AC4D9095-7C51-4206-83F1-AF743DFC04EA}" presName="hierChild5" presStyleCnt="0"/>
      <dgm:spPr/>
    </dgm:pt>
    <dgm:pt modelId="{424F4971-A857-4C6A-A041-EAED80F670B8}" type="pres">
      <dgm:prSet presAssocID="{8855DEC1-B39E-48F9-8048-13F0C6BB3255}" presName="hierChild3" presStyleCnt="0"/>
      <dgm:spPr/>
    </dgm:pt>
  </dgm:ptLst>
  <dgm:cxnLst>
    <dgm:cxn modelId="{485B0406-D3DC-433A-94CE-9F9E284303F6}" type="presOf" srcId="{CBE838B1-D9DA-403F-A366-B5D10FC57E60}" destId="{F6F08CC7-9180-4D3C-A90E-C584C0CB8996}" srcOrd="0" destOrd="0" presId="urn:microsoft.com/office/officeart/2008/layout/HalfCircleOrganizationChart"/>
    <dgm:cxn modelId="{4F4B6060-F284-4988-97F5-EA16361315E3}" type="presOf" srcId="{8C0BFAB2-7BB2-4E99-B57F-9CB95B5C0440}" destId="{B767ECDA-6466-4D24-8D79-2D7B6F2C0316}" srcOrd="1" destOrd="0" presId="urn:microsoft.com/office/officeart/2008/layout/HalfCircleOrganizationChart"/>
    <dgm:cxn modelId="{AD6DE7D3-E847-4E32-A15F-586A8A9CE12B}" type="presOf" srcId="{AC4D9095-7C51-4206-83F1-AF743DFC04EA}" destId="{E7FC5F21-31C7-4FBE-81BE-5C3F8C34BDB8}" srcOrd="0" destOrd="0" presId="urn:microsoft.com/office/officeart/2008/layout/HalfCircleOrganizationChart"/>
    <dgm:cxn modelId="{952AB2BA-CC11-405A-B69B-02D5E601F46B}" type="presOf" srcId="{8E0C2594-ED62-42FF-8F36-BA0C9879B881}" destId="{48A296B2-E68C-40D0-B673-CD21DDC34CDF}" srcOrd="0" destOrd="0" presId="urn:microsoft.com/office/officeart/2008/layout/HalfCircleOrganizationChart"/>
    <dgm:cxn modelId="{55E35151-11D6-40D3-B667-366E97D983AC}" srcId="{8855DEC1-B39E-48F9-8048-13F0C6BB3255}" destId="{AC4D9095-7C51-4206-83F1-AF743DFC04EA}" srcOrd="1" destOrd="0" parTransId="{8E0C2594-ED62-42FF-8F36-BA0C9879B881}" sibTransId="{EB7E631A-9520-45A7-93BE-955594DB6DC1}"/>
    <dgm:cxn modelId="{8D2522FD-C48E-44F0-82F1-C265C5BDAB5E}" srcId="{CBE838B1-D9DA-403F-A366-B5D10FC57E60}" destId="{8855DEC1-B39E-48F9-8048-13F0C6BB3255}" srcOrd="0" destOrd="0" parTransId="{E7BBFB21-93ED-46FD-B25F-D3CA8B4E7FBA}" sibTransId="{E8A34696-C211-4E2D-8CDF-7625BC4946AC}"/>
    <dgm:cxn modelId="{CA74D233-4B23-47EC-B0C4-FD97329D0B85}" type="presOf" srcId="{8855DEC1-B39E-48F9-8048-13F0C6BB3255}" destId="{4908234F-996B-4288-833D-307C5A44FA66}" srcOrd="0" destOrd="0" presId="urn:microsoft.com/office/officeart/2008/layout/HalfCircleOrganizationChart"/>
    <dgm:cxn modelId="{57B0D9C3-7858-4289-9E2A-60D1C608C5A6}" type="presOf" srcId="{8855DEC1-B39E-48F9-8048-13F0C6BB3255}" destId="{68558490-9FDB-409B-89C6-9C1C1CE216AB}" srcOrd="1" destOrd="0" presId="urn:microsoft.com/office/officeart/2008/layout/HalfCircleOrganizationChart"/>
    <dgm:cxn modelId="{4211EF45-77BA-4BE8-846E-0BE2CC5F9E2D}" type="presOf" srcId="{7DDB4D94-3477-4E90-85F5-E4587099197A}" destId="{5E539108-177D-47D5-BE9D-575B9FD5CB77}" srcOrd="0" destOrd="0" presId="urn:microsoft.com/office/officeart/2008/layout/HalfCircleOrganizationChart"/>
    <dgm:cxn modelId="{FDF9B8B7-AD77-4AD3-9C69-C34892553067}" type="presOf" srcId="{8C0BFAB2-7BB2-4E99-B57F-9CB95B5C0440}" destId="{A0534FD4-6717-47AA-932A-0DA4FA26A256}" srcOrd="0" destOrd="0" presId="urn:microsoft.com/office/officeart/2008/layout/HalfCircleOrganizationChart"/>
    <dgm:cxn modelId="{C69F8A0D-70C2-4F1D-A769-3B351E47CCB1}" type="presOf" srcId="{AC4D9095-7C51-4206-83F1-AF743DFC04EA}" destId="{236B7612-BE3E-496D-A564-494AFB4049D8}" srcOrd="1" destOrd="0" presId="urn:microsoft.com/office/officeart/2008/layout/HalfCircleOrganizationChart"/>
    <dgm:cxn modelId="{F32324EC-F6F9-44EC-9A81-0588C1439316}" srcId="{8855DEC1-B39E-48F9-8048-13F0C6BB3255}" destId="{8C0BFAB2-7BB2-4E99-B57F-9CB95B5C0440}" srcOrd="0" destOrd="0" parTransId="{7DDB4D94-3477-4E90-85F5-E4587099197A}" sibTransId="{1C92E0C3-5665-4E5B-AB57-7A3E0E88448C}"/>
    <dgm:cxn modelId="{5654850C-F3BF-468F-8066-583BD1DBEB79}" type="presParOf" srcId="{F6F08CC7-9180-4D3C-A90E-C584C0CB8996}" destId="{BCD6CD6C-C896-491A-B64F-B86E384F8F5E}" srcOrd="0" destOrd="0" presId="urn:microsoft.com/office/officeart/2008/layout/HalfCircleOrganizationChart"/>
    <dgm:cxn modelId="{A984F266-7910-4DF1-BE6F-891D443ED950}" type="presParOf" srcId="{BCD6CD6C-C896-491A-B64F-B86E384F8F5E}" destId="{8E24E270-471A-4A34-B66A-714CEA39660D}" srcOrd="0" destOrd="0" presId="urn:microsoft.com/office/officeart/2008/layout/HalfCircleOrganizationChart"/>
    <dgm:cxn modelId="{24E02298-D2D7-475F-9FB7-2E2B3EDBCAD9}" type="presParOf" srcId="{8E24E270-471A-4A34-B66A-714CEA39660D}" destId="{4908234F-996B-4288-833D-307C5A44FA66}" srcOrd="0" destOrd="0" presId="urn:microsoft.com/office/officeart/2008/layout/HalfCircleOrganizationChart"/>
    <dgm:cxn modelId="{8F26B42B-D96B-4911-B05E-9B02B3E53DCA}" type="presParOf" srcId="{8E24E270-471A-4A34-B66A-714CEA39660D}" destId="{3E026388-BE25-4579-B5D0-D46D735AA742}" srcOrd="1" destOrd="0" presId="urn:microsoft.com/office/officeart/2008/layout/HalfCircleOrganizationChart"/>
    <dgm:cxn modelId="{9B76AD1B-E2FA-4381-82EC-7D14FBF6C45D}" type="presParOf" srcId="{8E24E270-471A-4A34-B66A-714CEA39660D}" destId="{08776521-3577-4E1E-9261-72A28A25AE6D}" srcOrd="2" destOrd="0" presId="urn:microsoft.com/office/officeart/2008/layout/HalfCircleOrganizationChart"/>
    <dgm:cxn modelId="{A20235AE-2871-4512-9518-F747161ADD2A}" type="presParOf" srcId="{8E24E270-471A-4A34-B66A-714CEA39660D}" destId="{68558490-9FDB-409B-89C6-9C1C1CE216AB}" srcOrd="3" destOrd="0" presId="urn:microsoft.com/office/officeart/2008/layout/HalfCircleOrganizationChart"/>
    <dgm:cxn modelId="{CBCD11A5-DEFC-4978-A122-D137C8290581}" type="presParOf" srcId="{BCD6CD6C-C896-491A-B64F-B86E384F8F5E}" destId="{1B5232CC-3191-4C48-BD83-87A1524C3C7B}" srcOrd="1" destOrd="0" presId="urn:microsoft.com/office/officeart/2008/layout/HalfCircleOrganizationChart"/>
    <dgm:cxn modelId="{7F83090B-743B-496E-BC72-E0E9B46D73A3}" type="presParOf" srcId="{1B5232CC-3191-4C48-BD83-87A1524C3C7B}" destId="{5E539108-177D-47D5-BE9D-575B9FD5CB77}" srcOrd="0" destOrd="0" presId="urn:microsoft.com/office/officeart/2008/layout/HalfCircleOrganizationChart"/>
    <dgm:cxn modelId="{32D3A28F-488E-4D67-A41E-6F0C818E9E1B}" type="presParOf" srcId="{1B5232CC-3191-4C48-BD83-87A1524C3C7B}" destId="{D278A1FA-9C51-4CA5-96D2-A1FA7207A8E5}" srcOrd="1" destOrd="0" presId="urn:microsoft.com/office/officeart/2008/layout/HalfCircleOrganizationChart"/>
    <dgm:cxn modelId="{35C2FF6C-C58B-45B0-9264-C63C65093E99}" type="presParOf" srcId="{D278A1FA-9C51-4CA5-96D2-A1FA7207A8E5}" destId="{62CC2A8A-FA98-4521-B61A-A20519F37762}" srcOrd="0" destOrd="0" presId="urn:microsoft.com/office/officeart/2008/layout/HalfCircleOrganizationChart"/>
    <dgm:cxn modelId="{EA17C778-0706-4FEA-ADE0-B6700D2BED4B}" type="presParOf" srcId="{62CC2A8A-FA98-4521-B61A-A20519F37762}" destId="{A0534FD4-6717-47AA-932A-0DA4FA26A256}" srcOrd="0" destOrd="0" presId="urn:microsoft.com/office/officeart/2008/layout/HalfCircleOrganizationChart"/>
    <dgm:cxn modelId="{9F612F75-25EF-42E8-99AC-720BDBDC6C01}" type="presParOf" srcId="{62CC2A8A-FA98-4521-B61A-A20519F37762}" destId="{A41A81D2-706B-472E-AF02-D919935683B0}" srcOrd="1" destOrd="0" presId="urn:microsoft.com/office/officeart/2008/layout/HalfCircleOrganizationChart"/>
    <dgm:cxn modelId="{27678686-77E7-4C1D-BE52-C5A6DE2BEDEB}" type="presParOf" srcId="{62CC2A8A-FA98-4521-B61A-A20519F37762}" destId="{66EBB86E-E229-4D2C-BB22-56FF8162B301}" srcOrd="2" destOrd="0" presId="urn:microsoft.com/office/officeart/2008/layout/HalfCircleOrganizationChart"/>
    <dgm:cxn modelId="{3BF723A9-78D9-4E97-9FC9-DB5576CD8888}" type="presParOf" srcId="{62CC2A8A-FA98-4521-B61A-A20519F37762}" destId="{B767ECDA-6466-4D24-8D79-2D7B6F2C0316}" srcOrd="3" destOrd="0" presId="urn:microsoft.com/office/officeart/2008/layout/HalfCircleOrganizationChart"/>
    <dgm:cxn modelId="{0C01D4B3-4869-405B-9100-A17E61432F04}" type="presParOf" srcId="{D278A1FA-9C51-4CA5-96D2-A1FA7207A8E5}" destId="{27565985-0C16-4854-81B2-D711BEB171CC}" srcOrd="1" destOrd="0" presId="urn:microsoft.com/office/officeart/2008/layout/HalfCircleOrganizationChart"/>
    <dgm:cxn modelId="{E5E8731C-F413-4409-8D91-C628BA0D2CCB}" type="presParOf" srcId="{D278A1FA-9C51-4CA5-96D2-A1FA7207A8E5}" destId="{01FB7CDF-F923-42CE-8289-3C0B76ED483D}" srcOrd="2" destOrd="0" presId="urn:microsoft.com/office/officeart/2008/layout/HalfCircleOrganizationChart"/>
    <dgm:cxn modelId="{F7056B04-9C6D-45AF-8406-1191F87E8E75}" type="presParOf" srcId="{1B5232CC-3191-4C48-BD83-87A1524C3C7B}" destId="{48A296B2-E68C-40D0-B673-CD21DDC34CDF}" srcOrd="2" destOrd="0" presId="urn:microsoft.com/office/officeart/2008/layout/HalfCircleOrganizationChart"/>
    <dgm:cxn modelId="{CEFF2CA9-1AA4-4E7C-B92A-DFE9DFC43D3C}" type="presParOf" srcId="{1B5232CC-3191-4C48-BD83-87A1524C3C7B}" destId="{08C070EE-AE8F-450F-BB40-02551745DFFC}" srcOrd="3" destOrd="0" presId="urn:microsoft.com/office/officeart/2008/layout/HalfCircleOrganizationChart"/>
    <dgm:cxn modelId="{A4F057DE-C725-4057-B1DE-90031E6BB0A2}" type="presParOf" srcId="{08C070EE-AE8F-450F-BB40-02551745DFFC}" destId="{6FBFB36D-A824-4A97-B810-F555DA4CCCEA}" srcOrd="0" destOrd="0" presId="urn:microsoft.com/office/officeart/2008/layout/HalfCircleOrganizationChart"/>
    <dgm:cxn modelId="{094391CE-0C4A-40F5-9393-D1599CCAC5FA}" type="presParOf" srcId="{6FBFB36D-A824-4A97-B810-F555DA4CCCEA}" destId="{E7FC5F21-31C7-4FBE-81BE-5C3F8C34BDB8}" srcOrd="0" destOrd="0" presId="urn:microsoft.com/office/officeart/2008/layout/HalfCircleOrganizationChart"/>
    <dgm:cxn modelId="{BF57410E-5665-4B61-A2F6-2DE0ED8D4BD4}" type="presParOf" srcId="{6FBFB36D-A824-4A97-B810-F555DA4CCCEA}" destId="{7B6E1C4E-6C71-4721-A375-BCCA3AA213E2}" srcOrd="1" destOrd="0" presId="urn:microsoft.com/office/officeart/2008/layout/HalfCircleOrganizationChart"/>
    <dgm:cxn modelId="{DD5FD29B-7F78-4ACC-8EB7-E8E34535F410}" type="presParOf" srcId="{6FBFB36D-A824-4A97-B810-F555DA4CCCEA}" destId="{C6E4DCA9-E9C9-4DFA-B2AC-4CD941E6493F}" srcOrd="2" destOrd="0" presId="urn:microsoft.com/office/officeart/2008/layout/HalfCircleOrganizationChart"/>
    <dgm:cxn modelId="{2BB18D02-1170-4B2A-AB52-84CDB063E981}" type="presParOf" srcId="{6FBFB36D-A824-4A97-B810-F555DA4CCCEA}" destId="{236B7612-BE3E-496D-A564-494AFB4049D8}" srcOrd="3" destOrd="0" presId="urn:microsoft.com/office/officeart/2008/layout/HalfCircleOrganizationChart"/>
    <dgm:cxn modelId="{19490132-D76A-4B32-9CB3-1961B1BE211E}" type="presParOf" srcId="{08C070EE-AE8F-450F-BB40-02551745DFFC}" destId="{D6D6CC9A-8F6B-48AB-B59B-CF315CB5F5F3}" srcOrd="1" destOrd="0" presId="urn:microsoft.com/office/officeart/2008/layout/HalfCircleOrganizationChart"/>
    <dgm:cxn modelId="{83ACD78D-39D6-4588-8E41-88066107EE64}" type="presParOf" srcId="{08C070EE-AE8F-450F-BB40-02551745DFFC}" destId="{5D2ED596-231D-4FFD-8237-CAC3F444F87F}" srcOrd="2" destOrd="0" presId="urn:microsoft.com/office/officeart/2008/layout/HalfCircleOrganizationChart"/>
    <dgm:cxn modelId="{E475038A-3FCB-4C53-B722-03005FC00300}" type="presParOf" srcId="{BCD6CD6C-C896-491A-B64F-B86E384F8F5E}" destId="{424F4971-A857-4C6A-A041-EAED80F670B8}" srcOrd="2" destOrd="0" presId="urn:microsoft.com/office/officeart/2008/layout/HalfCircleOrganizationChart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838B1-D9DA-403F-A366-B5D10FC57E60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5DEC1-B39E-48F9-8048-13F0C6BB3255}">
      <dgm:prSet phldrT="[Text]"/>
      <dgm:spPr/>
      <dgm:t>
        <a:bodyPr/>
        <a:lstStyle/>
        <a:p>
          <a:r>
            <a:rPr lang="en-US" dirty="0" smtClean="0"/>
            <a:t>Signal</a:t>
          </a:r>
          <a:endParaRPr lang="en-US" dirty="0"/>
        </a:p>
      </dgm:t>
    </dgm:pt>
    <dgm:pt modelId="{E7BBFB21-93ED-46FD-B25F-D3CA8B4E7FBA}" type="parTrans" cxnId="{8D2522FD-C48E-44F0-82F1-C265C5BDAB5E}">
      <dgm:prSet/>
      <dgm:spPr/>
      <dgm:t>
        <a:bodyPr/>
        <a:lstStyle/>
        <a:p>
          <a:endParaRPr lang="en-US"/>
        </a:p>
      </dgm:t>
    </dgm:pt>
    <dgm:pt modelId="{E8A34696-C211-4E2D-8CDF-7625BC4946AC}" type="sibTrans" cxnId="{8D2522FD-C48E-44F0-82F1-C265C5BDAB5E}">
      <dgm:prSet/>
      <dgm:spPr/>
      <dgm:t>
        <a:bodyPr/>
        <a:lstStyle/>
        <a:p>
          <a:endParaRPr lang="en-US"/>
        </a:p>
      </dgm:t>
    </dgm:pt>
    <dgm:pt modelId="{8C0BFAB2-7BB2-4E99-B57F-9CB95B5C0440}">
      <dgm:prSet phldrT="[Text]"/>
      <dgm:spPr/>
      <dgm:t>
        <a:bodyPr/>
        <a:lstStyle/>
        <a:p>
          <a:r>
            <a:rPr lang="en-US" dirty="0" smtClean="0"/>
            <a:t>Analog</a:t>
          </a:r>
          <a:endParaRPr lang="en-US" dirty="0"/>
        </a:p>
      </dgm:t>
    </dgm:pt>
    <dgm:pt modelId="{7DDB4D94-3477-4E90-85F5-E4587099197A}" type="parTrans" cxnId="{F32324EC-F6F9-44EC-9A81-0588C1439316}">
      <dgm:prSet/>
      <dgm:spPr/>
      <dgm:t>
        <a:bodyPr/>
        <a:lstStyle/>
        <a:p>
          <a:endParaRPr lang="en-US"/>
        </a:p>
      </dgm:t>
    </dgm:pt>
    <dgm:pt modelId="{1C92E0C3-5665-4E5B-AB57-7A3E0E88448C}" type="sibTrans" cxnId="{F32324EC-F6F9-44EC-9A81-0588C1439316}">
      <dgm:prSet/>
      <dgm:spPr/>
      <dgm:t>
        <a:bodyPr/>
        <a:lstStyle/>
        <a:p>
          <a:endParaRPr lang="en-US"/>
        </a:p>
      </dgm:t>
    </dgm:pt>
    <dgm:pt modelId="{AC4D9095-7C51-4206-83F1-AF743DFC04EA}">
      <dgm:prSet phldrT="[Text]"/>
      <dgm:spPr/>
      <dgm:t>
        <a:bodyPr/>
        <a:lstStyle/>
        <a:p>
          <a:r>
            <a:rPr lang="en-US" dirty="0" smtClean="0"/>
            <a:t>Digital</a:t>
          </a:r>
          <a:endParaRPr lang="en-US" dirty="0"/>
        </a:p>
      </dgm:t>
    </dgm:pt>
    <dgm:pt modelId="{8E0C2594-ED62-42FF-8F36-BA0C9879B881}" type="parTrans" cxnId="{55E35151-11D6-40D3-B667-366E97D983AC}">
      <dgm:prSet/>
      <dgm:spPr/>
      <dgm:t>
        <a:bodyPr/>
        <a:lstStyle/>
        <a:p>
          <a:endParaRPr lang="en-US"/>
        </a:p>
      </dgm:t>
    </dgm:pt>
    <dgm:pt modelId="{EB7E631A-9520-45A7-93BE-955594DB6DC1}" type="sibTrans" cxnId="{55E35151-11D6-40D3-B667-366E97D983AC}">
      <dgm:prSet/>
      <dgm:spPr/>
      <dgm:t>
        <a:bodyPr/>
        <a:lstStyle/>
        <a:p>
          <a:endParaRPr lang="en-US"/>
        </a:p>
      </dgm:t>
    </dgm:pt>
    <dgm:pt modelId="{AFBEF204-719D-45A4-8A42-3A3C33B1F9DC}">
      <dgm:prSet phldrT="[Text]"/>
      <dgm:spPr/>
      <dgm:t>
        <a:bodyPr/>
        <a:lstStyle/>
        <a:p>
          <a:r>
            <a:rPr lang="en-US" dirty="0" smtClean="0"/>
            <a:t>Periodic</a:t>
          </a:r>
          <a:endParaRPr lang="en-US" dirty="0"/>
        </a:p>
      </dgm:t>
    </dgm:pt>
    <dgm:pt modelId="{D641C515-0A0F-4631-A623-3FD173EAF94D}" type="parTrans" cxnId="{39351C62-DE48-4C1F-A9F3-6AA00ADFE738}">
      <dgm:prSet/>
      <dgm:spPr/>
      <dgm:t>
        <a:bodyPr/>
        <a:lstStyle/>
        <a:p>
          <a:endParaRPr lang="en-US"/>
        </a:p>
      </dgm:t>
    </dgm:pt>
    <dgm:pt modelId="{304160DA-EAEE-4ECD-B8C9-B78E45FAF1EE}" type="sibTrans" cxnId="{39351C62-DE48-4C1F-A9F3-6AA00ADFE738}">
      <dgm:prSet/>
      <dgm:spPr/>
      <dgm:t>
        <a:bodyPr/>
        <a:lstStyle/>
        <a:p>
          <a:endParaRPr lang="en-US"/>
        </a:p>
      </dgm:t>
    </dgm:pt>
    <dgm:pt modelId="{46776E0A-9A14-4042-B00C-8D65DEC6BE1A}">
      <dgm:prSet phldrT="[Text]"/>
      <dgm:spPr>
        <a:ln>
          <a:solidFill>
            <a:srgbClr val="FFFF00"/>
          </a:solidFill>
        </a:ln>
      </dgm:spPr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NonPeriodic</a:t>
          </a:r>
          <a:endParaRPr lang="en-US" dirty="0">
            <a:solidFill>
              <a:srgbClr val="FF0000"/>
            </a:solidFill>
          </a:endParaRPr>
        </a:p>
      </dgm:t>
    </dgm:pt>
    <dgm:pt modelId="{F276FF06-B4EB-455B-B412-8534EAFD9194}" type="parTrans" cxnId="{50A8F007-DCF8-48A5-9A3D-D7C90B181390}">
      <dgm:prSet/>
      <dgm:spPr/>
      <dgm:t>
        <a:bodyPr/>
        <a:lstStyle/>
        <a:p>
          <a:endParaRPr lang="en-US"/>
        </a:p>
      </dgm:t>
    </dgm:pt>
    <dgm:pt modelId="{3C0D8631-C1B4-477F-B1EA-EAAC92DED29E}" type="sibTrans" cxnId="{50A8F007-DCF8-48A5-9A3D-D7C90B181390}">
      <dgm:prSet/>
      <dgm:spPr/>
      <dgm:t>
        <a:bodyPr/>
        <a:lstStyle/>
        <a:p>
          <a:endParaRPr lang="en-US"/>
        </a:p>
      </dgm:t>
    </dgm:pt>
    <dgm:pt modelId="{FF1ACCBE-46D4-4241-8BBB-D8E3E9832D4F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Periodic</a:t>
          </a:r>
          <a:endParaRPr lang="en-US" dirty="0">
            <a:solidFill>
              <a:srgbClr val="FF0000"/>
            </a:solidFill>
          </a:endParaRPr>
        </a:p>
      </dgm:t>
    </dgm:pt>
    <dgm:pt modelId="{20FC40DA-E83B-4A35-BF26-54449E211FE1}" type="parTrans" cxnId="{BD228A3B-F5CD-4BE2-BE1D-4DAD3EAD34AE}">
      <dgm:prSet/>
      <dgm:spPr/>
      <dgm:t>
        <a:bodyPr/>
        <a:lstStyle/>
        <a:p>
          <a:endParaRPr lang="en-US"/>
        </a:p>
      </dgm:t>
    </dgm:pt>
    <dgm:pt modelId="{82A73D5A-1FD3-47E7-BB3E-6D252D18A402}" type="sibTrans" cxnId="{BD228A3B-F5CD-4BE2-BE1D-4DAD3EAD34AE}">
      <dgm:prSet/>
      <dgm:spPr/>
      <dgm:t>
        <a:bodyPr/>
        <a:lstStyle/>
        <a:p>
          <a:endParaRPr lang="en-US"/>
        </a:p>
      </dgm:t>
    </dgm:pt>
    <dgm:pt modelId="{850D12AE-CD13-42BB-AE84-B585902B6787}">
      <dgm:prSet phldrT="[Text]"/>
      <dgm:spPr/>
      <dgm:t>
        <a:bodyPr/>
        <a:lstStyle/>
        <a:p>
          <a:r>
            <a:rPr lang="en-US" dirty="0" err="1" smtClean="0"/>
            <a:t>NonPeriodic</a:t>
          </a:r>
          <a:endParaRPr lang="en-US" dirty="0"/>
        </a:p>
      </dgm:t>
    </dgm:pt>
    <dgm:pt modelId="{2DC76066-52E5-46CA-A790-C21067A4A7BD}" type="parTrans" cxnId="{E1FA93AB-D89A-42C2-AAA2-90692EA9EA60}">
      <dgm:prSet/>
      <dgm:spPr/>
      <dgm:t>
        <a:bodyPr/>
        <a:lstStyle/>
        <a:p>
          <a:endParaRPr lang="en-US"/>
        </a:p>
      </dgm:t>
    </dgm:pt>
    <dgm:pt modelId="{DA862027-6D20-461A-A6BF-D31F10A0BD5E}" type="sibTrans" cxnId="{E1FA93AB-D89A-42C2-AAA2-90692EA9EA60}">
      <dgm:prSet/>
      <dgm:spPr/>
      <dgm:t>
        <a:bodyPr/>
        <a:lstStyle/>
        <a:p>
          <a:endParaRPr lang="en-US"/>
        </a:p>
      </dgm:t>
    </dgm:pt>
    <dgm:pt modelId="{F6F08CC7-9180-4D3C-A90E-C584C0CB8996}" type="pres">
      <dgm:prSet presAssocID="{CBE838B1-D9DA-403F-A366-B5D10FC57E6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D6CD6C-C896-491A-B64F-B86E384F8F5E}" type="pres">
      <dgm:prSet presAssocID="{8855DEC1-B39E-48F9-8048-13F0C6BB3255}" presName="hierRoot1" presStyleCnt="0">
        <dgm:presLayoutVars>
          <dgm:hierBranch val="init"/>
        </dgm:presLayoutVars>
      </dgm:prSet>
      <dgm:spPr/>
    </dgm:pt>
    <dgm:pt modelId="{8E24E270-471A-4A34-B66A-714CEA39660D}" type="pres">
      <dgm:prSet presAssocID="{8855DEC1-B39E-48F9-8048-13F0C6BB3255}" presName="rootComposite1" presStyleCnt="0"/>
      <dgm:spPr/>
    </dgm:pt>
    <dgm:pt modelId="{4908234F-996B-4288-833D-307C5A44FA66}" type="pres">
      <dgm:prSet presAssocID="{8855DEC1-B39E-48F9-8048-13F0C6BB3255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026388-BE25-4579-B5D0-D46D735AA742}" type="pres">
      <dgm:prSet presAssocID="{8855DEC1-B39E-48F9-8048-13F0C6BB3255}" presName="topArc1" presStyleLbl="parChTrans1D1" presStyleIdx="0" presStyleCnt="14"/>
      <dgm:spPr/>
    </dgm:pt>
    <dgm:pt modelId="{08776521-3577-4E1E-9261-72A28A25AE6D}" type="pres">
      <dgm:prSet presAssocID="{8855DEC1-B39E-48F9-8048-13F0C6BB3255}" presName="bottomArc1" presStyleLbl="parChTrans1D1" presStyleIdx="1" presStyleCnt="14"/>
      <dgm:spPr/>
    </dgm:pt>
    <dgm:pt modelId="{68558490-9FDB-409B-89C6-9C1C1CE216AB}" type="pres">
      <dgm:prSet presAssocID="{8855DEC1-B39E-48F9-8048-13F0C6BB3255}" presName="topConnNode1" presStyleLbl="node1" presStyleIdx="0" presStyleCnt="0"/>
      <dgm:spPr/>
    </dgm:pt>
    <dgm:pt modelId="{1B5232CC-3191-4C48-BD83-87A1524C3C7B}" type="pres">
      <dgm:prSet presAssocID="{8855DEC1-B39E-48F9-8048-13F0C6BB3255}" presName="hierChild2" presStyleCnt="0"/>
      <dgm:spPr/>
    </dgm:pt>
    <dgm:pt modelId="{5E539108-177D-47D5-BE9D-575B9FD5CB77}" type="pres">
      <dgm:prSet presAssocID="{7DDB4D94-3477-4E90-85F5-E4587099197A}" presName="Name28" presStyleLbl="parChTrans1D2" presStyleIdx="0" presStyleCnt="2"/>
      <dgm:spPr/>
    </dgm:pt>
    <dgm:pt modelId="{D278A1FA-9C51-4CA5-96D2-A1FA7207A8E5}" type="pres">
      <dgm:prSet presAssocID="{8C0BFAB2-7BB2-4E99-B57F-9CB95B5C0440}" presName="hierRoot2" presStyleCnt="0">
        <dgm:presLayoutVars>
          <dgm:hierBranch val="init"/>
        </dgm:presLayoutVars>
      </dgm:prSet>
      <dgm:spPr/>
    </dgm:pt>
    <dgm:pt modelId="{62CC2A8A-FA98-4521-B61A-A20519F37762}" type="pres">
      <dgm:prSet presAssocID="{8C0BFAB2-7BB2-4E99-B57F-9CB95B5C0440}" presName="rootComposite2" presStyleCnt="0"/>
      <dgm:spPr/>
    </dgm:pt>
    <dgm:pt modelId="{A0534FD4-6717-47AA-932A-0DA4FA26A256}" type="pres">
      <dgm:prSet presAssocID="{8C0BFAB2-7BB2-4E99-B57F-9CB95B5C0440}" presName="rootText2" presStyleLbl="alignAcc1" presStyleIdx="0" presStyleCnt="0">
        <dgm:presLayoutVars>
          <dgm:chPref val="3"/>
        </dgm:presLayoutVars>
      </dgm:prSet>
      <dgm:spPr/>
    </dgm:pt>
    <dgm:pt modelId="{A41A81D2-706B-472E-AF02-D919935683B0}" type="pres">
      <dgm:prSet presAssocID="{8C0BFAB2-7BB2-4E99-B57F-9CB95B5C0440}" presName="topArc2" presStyleLbl="parChTrans1D1" presStyleIdx="2" presStyleCnt="14"/>
      <dgm:spPr/>
    </dgm:pt>
    <dgm:pt modelId="{66EBB86E-E229-4D2C-BB22-56FF8162B301}" type="pres">
      <dgm:prSet presAssocID="{8C0BFAB2-7BB2-4E99-B57F-9CB95B5C0440}" presName="bottomArc2" presStyleLbl="parChTrans1D1" presStyleIdx="3" presStyleCnt="14"/>
      <dgm:spPr/>
    </dgm:pt>
    <dgm:pt modelId="{B767ECDA-6466-4D24-8D79-2D7B6F2C0316}" type="pres">
      <dgm:prSet presAssocID="{8C0BFAB2-7BB2-4E99-B57F-9CB95B5C0440}" presName="topConnNode2" presStyleLbl="node2" presStyleIdx="0" presStyleCnt="0"/>
      <dgm:spPr/>
    </dgm:pt>
    <dgm:pt modelId="{27565985-0C16-4854-81B2-D711BEB171CC}" type="pres">
      <dgm:prSet presAssocID="{8C0BFAB2-7BB2-4E99-B57F-9CB95B5C0440}" presName="hierChild4" presStyleCnt="0"/>
      <dgm:spPr/>
    </dgm:pt>
    <dgm:pt modelId="{93B57FA2-9E62-43DB-989B-D545B1345D0D}" type="pres">
      <dgm:prSet presAssocID="{20FC40DA-E83B-4A35-BF26-54449E211FE1}" presName="Name28" presStyleLbl="parChTrans1D3" presStyleIdx="0" presStyleCnt="4"/>
      <dgm:spPr/>
    </dgm:pt>
    <dgm:pt modelId="{3E07CFBE-4AD9-47AC-8A21-FEE432690B48}" type="pres">
      <dgm:prSet presAssocID="{FF1ACCBE-46D4-4241-8BBB-D8E3E9832D4F}" presName="hierRoot2" presStyleCnt="0">
        <dgm:presLayoutVars>
          <dgm:hierBranch val="init"/>
        </dgm:presLayoutVars>
      </dgm:prSet>
      <dgm:spPr/>
    </dgm:pt>
    <dgm:pt modelId="{2A918A14-98EE-4658-821E-42C55C842A61}" type="pres">
      <dgm:prSet presAssocID="{FF1ACCBE-46D4-4241-8BBB-D8E3E9832D4F}" presName="rootComposite2" presStyleCnt="0"/>
      <dgm:spPr/>
    </dgm:pt>
    <dgm:pt modelId="{3CE66BFB-7C92-4ED7-830E-5A42ED1C782B}" type="pres">
      <dgm:prSet presAssocID="{FF1ACCBE-46D4-4241-8BBB-D8E3E9832D4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AF9BB3-1B75-4CCE-9C83-0DBAB6D6EF5C}" type="pres">
      <dgm:prSet presAssocID="{FF1ACCBE-46D4-4241-8BBB-D8E3E9832D4F}" presName="topArc2" presStyleLbl="parChTrans1D1" presStyleIdx="4" presStyleCnt="14"/>
      <dgm:spPr/>
    </dgm:pt>
    <dgm:pt modelId="{954B4A68-F47C-431D-92EE-FBB84D4B8D06}" type="pres">
      <dgm:prSet presAssocID="{FF1ACCBE-46D4-4241-8BBB-D8E3E9832D4F}" presName="bottomArc2" presStyleLbl="parChTrans1D1" presStyleIdx="5" presStyleCnt="14"/>
      <dgm:spPr/>
    </dgm:pt>
    <dgm:pt modelId="{ACA750B4-3B52-43CD-A11A-5C3DD10DF53D}" type="pres">
      <dgm:prSet presAssocID="{FF1ACCBE-46D4-4241-8BBB-D8E3E9832D4F}" presName="topConnNode2" presStyleLbl="node3" presStyleIdx="0" presStyleCnt="0"/>
      <dgm:spPr/>
    </dgm:pt>
    <dgm:pt modelId="{5F45B697-8482-439E-843B-350C7C4B115B}" type="pres">
      <dgm:prSet presAssocID="{FF1ACCBE-46D4-4241-8BBB-D8E3E9832D4F}" presName="hierChild4" presStyleCnt="0"/>
      <dgm:spPr/>
    </dgm:pt>
    <dgm:pt modelId="{5F1E0CF7-B54C-4674-86BD-29546DF673CC}" type="pres">
      <dgm:prSet presAssocID="{FF1ACCBE-46D4-4241-8BBB-D8E3E9832D4F}" presName="hierChild5" presStyleCnt="0"/>
      <dgm:spPr/>
    </dgm:pt>
    <dgm:pt modelId="{63091878-7138-46B9-BBEB-7BD86F3C5F49}" type="pres">
      <dgm:prSet presAssocID="{2DC76066-52E5-46CA-A790-C21067A4A7BD}" presName="Name28" presStyleLbl="parChTrans1D3" presStyleIdx="1" presStyleCnt="4"/>
      <dgm:spPr/>
    </dgm:pt>
    <dgm:pt modelId="{A04FB7D7-AB3A-48C6-8253-CDB137FA3372}" type="pres">
      <dgm:prSet presAssocID="{850D12AE-CD13-42BB-AE84-B585902B6787}" presName="hierRoot2" presStyleCnt="0">
        <dgm:presLayoutVars>
          <dgm:hierBranch val="init"/>
        </dgm:presLayoutVars>
      </dgm:prSet>
      <dgm:spPr/>
    </dgm:pt>
    <dgm:pt modelId="{C3829E58-A40D-4892-8B01-49DB9F128266}" type="pres">
      <dgm:prSet presAssocID="{850D12AE-CD13-42BB-AE84-B585902B6787}" presName="rootComposite2" presStyleCnt="0"/>
      <dgm:spPr/>
    </dgm:pt>
    <dgm:pt modelId="{080D1DAA-BB51-4D0B-B0ED-7970FF44CF26}" type="pres">
      <dgm:prSet presAssocID="{850D12AE-CD13-42BB-AE84-B585902B6787}" presName="rootText2" presStyleLbl="alignAcc1" presStyleIdx="0" presStyleCnt="0">
        <dgm:presLayoutVars>
          <dgm:chPref val="3"/>
        </dgm:presLayoutVars>
      </dgm:prSet>
      <dgm:spPr/>
    </dgm:pt>
    <dgm:pt modelId="{019393D7-7A3E-4C66-A127-EAFDD3EA1B22}" type="pres">
      <dgm:prSet presAssocID="{850D12AE-CD13-42BB-AE84-B585902B6787}" presName="topArc2" presStyleLbl="parChTrans1D1" presStyleIdx="6" presStyleCnt="14"/>
      <dgm:spPr/>
    </dgm:pt>
    <dgm:pt modelId="{29C4201B-BC1E-4CB3-8933-65F3F7C41858}" type="pres">
      <dgm:prSet presAssocID="{850D12AE-CD13-42BB-AE84-B585902B6787}" presName="bottomArc2" presStyleLbl="parChTrans1D1" presStyleIdx="7" presStyleCnt="14"/>
      <dgm:spPr/>
    </dgm:pt>
    <dgm:pt modelId="{A7205BDB-2161-414E-BAF1-80023ADB3A18}" type="pres">
      <dgm:prSet presAssocID="{850D12AE-CD13-42BB-AE84-B585902B6787}" presName="topConnNode2" presStyleLbl="node3" presStyleIdx="0" presStyleCnt="0"/>
      <dgm:spPr/>
    </dgm:pt>
    <dgm:pt modelId="{4E0F98C9-06A7-470B-8689-B8BC102CCC7E}" type="pres">
      <dgm:prSet presAssocID="{850D12AE-CD13-42BB-AE84-B585902B6787}" presName="hierChild4" presStyleCnt="0"/>
      <dgm:spPr/>
    </dgm:pt>
    <dgm:pt modelId="{11224C46-E885-4AC1-89C1-45FBA723FA5D}" type="pres">
      <dgm:prSet presAssocID="{850D12AE-CD13-42BB-AE84-B585902B6787}" presName="hierChild5" presStyleCnt="0"/>
      <dgm:spPr/>
    </dgm:pt>
    <dgm:pt modelId="{01FB7CDF-F923-42CE-8289-3C0B76ED483D}" type="pres">
      <dgm:prSet presAssocID="{8C0BFAB2-7BB2-4E99-B57F-9CB95B5C0440}" presName="hierChild5" presStyleCnt="0"/>
      <dgm:spPr/>
    </dgm:pt>
    <dgm:pt modelId="{48A296B2-E68C-40D0-B673-CD21DDC34CDF}" type="pres">
      <dgm:prSet presAssocID="{8E0C2594-ED62-42FF-8F36-BA0C9879B881}" presName="Name28" presStyleLbl="parChTrans1D2" presStyleIdx="1" presStyleCnt="2"/>
      <dgm:spPr/>
    </dgm:pt>
    <dgm:pt modelId="{08C070EE-AE8F-450F-BB40-02551745DFFC}" type="pres">
      <dgm:prSet presAssocID="{AC4D9095-7C51-4206-83F1-AF743DFC04EA}" presName="hierRoot2" presStyleCnt="0">
        <dgm:presLayoutVars>
          <dgm:hierBranch val="init"/>
        </dgm:presLayoutVars>
      </dgm:prSet>
      <dgm:spPr/>
    </dgm:pt>
    <dgm:pt modelId="{6FBFB36D-A824-4A97-B810-F555DA4CCCEA}" type="pres">
      <dgm:prSet presAssocID="{AC4D9095-7C51-4206-83F1-AF743DFC04EA}" presName="rootComposite2" presStyleCnt="0"/>
      <dgm:spPr/>
    </dgm:pt>
    <dgm:pt modelId="{E7FC5F21-31C7-4FBE-81BE-5C3F8C34BDB8}" type="pres">
      <dgm:prSet presAssocID="{AC4D9095-7C51-4206-83F1-AF743DFC04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6E1C4E-6C71-4721-A375-BCCA3AA213E2}" type="pres">
      <dgm:prSet presAssocID="{AC4D9095-7C51-4206-83F1-AF743DFC04EA}" presName="topArc2" presStyleLbl="parChTrans1D1" presStyleIdx="8" presStyleCnt="14"/>
      <dgm:spPr/>
    </dgm:pt>
    <dgm:pt modelId="{C6E4DCA9-E9C9-4DFA-B2AC-4CD941E6493F}" type="pres">
      <dgm:prSet presAssocID="{AC4D9095-7C51-4206-83F1-AF743DFC04EA}" presName="bottomArc2" presStyleLbl="parChTrans1D1" presStyleIdx="9" presStyleCnt="14"/>
      <dgm:spPr/>
    </dgm:pt>
    <dgm:pt modelId="{236B7612-BE3E-496D-A564-494AFB4049D8}" type="pres">
      <dgm:prSet presAssocID="{AC4D9095-7C51-4206-83F1-AF743DFC04EA}" presName="topConnNode2" presStyleLbl="node2" presStyleIdx="0" presStyleCnt="0"/>
      <dgm:spPr/>
    </dgm:pt>
    <dgm:pt modelId="{D6D6CC9A-8F6B-48AB-B59B-CF315CB5F5F3}" type="pres">
      <dgm:prSet presAssocID="{AC4D9095-7C51-4206-83F1-AF743DFC04EA}" presName="hierChild4" presStyleCnt="0"/>
      <dgm:spPr/>
    </dgm:pt>
    <dgm:pt modelId="{543B34FF-C756-48F7-8F83-1BD5C65688D1}" type="pres">
      <dgm:prSet presAssocID="{D641C515-0A0F-4631-A623-3FD173EAF94D}" presName="Name28" presStyleLbl="parChTrans1D3" presStyleIdx="2" presStyleCnt="4"/>
      <dgm:spPr/>
    </dgm:pt>
    <dgm:pt modelId="{54A33A84-5424-4713-9B2D-F88FD9E69729}" type="pres">
      <dgm:prSet presAssocID="{AFBEF204-719D-45A4-8A42-3A3C33B1F9DC}" presName="hierRoot2" presStyleCnt="0">
        <dgm:presLayoutVars>
          <dgm:hierBranch val="init"/>
        </dgm:presLayoutVars>
      </dgm:prSet>
      <dgm:spPr/>
    </dgm:pt>
    <dgm:pt modelId="{CB38158D-4921-416A-B9D9-33134394BB78}" type="pres">
      <dgm:prSet presAssocID="{AFBEF204-719D-45A4-8A42-3A3C33B1F9DC}" presName="rootComposite2" presStyleCnt="0"/>
      <dgm:spPr/>
    </dgm:pt>
    <dgm:pt modelId="{46EB00A9-D938-41CD-803C-8C2BCD866DA0}" type="pres">
      <dgm:prSet presAssocID="{AFBEF204-719D-45A4-8A42-3A3C33B1F9D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47258-73EC-4EC3-B4B4-3B2BA849C34E}" type="pres">
      <dgm:prSet presAssocID="{AFBEF204-719D-45A4-8A42-3A3C33B1F9DC}" presName="topArc2" presStyleLbl="parChTrans1D1" presStyleIdx="10" presStyleCnt="14"/>
      <dgm:spPr/>
    </dgm:pt>
    <dgm:pt modelId="{8D759AFB-6004-44BF-8A39-35BCF02F1DDA}" type="pres">
      <dgm:prSet presAssocID="{AFBEF204-719D-45A4-8A42-3A3C33B1F9DC}" presName="bottomArc2" presStyleLbl="parChTrans1D1" presStyleIdx="11" presStyleCnt="14"/>
      <dgm:spPr/>
    </dgm:pt>
    <dgm:pt modelId="{E1170800-5B48-405D-A78E-583272BF8072}" type="pres">
      <dgm:prSet presAssocID="{AFBEF204-719D-45A4-8A42-3A3C33B1F9DC}" presName="topConnNode2" presStyleLbl="node3" presStyleIdx="0" presStyleCnt="0"/>
      <dgm:spPr/>
    </dgm:pt>
    <dgm:pt modelId="{7EC3EE75-A2B1-49ED-8855-53EA4CA88714}" type="pres">
      <dgm:prSet presAssocID="{AFBEF204-719D-45A4-8A42-3A3C33B1F9DC}" presName="hierChild4" presStyleCnt="0"/>
      <dgm:spPr/>
    </dgm:pt>
    <dgm:pt modelId="{5A1765E8-AA9F-4AD8-B9EE-FA671EFB0842}" type="pres">
      <dgm:prSet presAssocID="{AFBEF204-719D-45A4-8A42-3A3C33B1F9DC}" presName="hierChild5" presStyleCnt="0"/>
      <dgm:spPr/>
    </dgm:pt>
    <dgm:pt modelId="{AA6C7893-3B78-46AC-A4DA-19EEC029D4C2}" type="pres">
      <dgm:prSet presAssocID="{F276FF06-B4EB-455B-B412-8534EAFD9194}" presName="Name28" presStyleLbl="parChTrans1D3" presStyleIdx="3" presStyleCnt="4"/>
      <dgm:spPr/>
    </dgm:pt>
    <dgm:pt modelId="{9F66C4BC-F86D-4422-9401-1453A48DB5C5}" type="pres">
      <dgm:prSet presAssocID="{46776E0A-9A14-4042-B00C-8D65DEC6BE1A}" presName="hierRoot2" presStyleCnt="0">
        <dgm:presLayoutVars>
          <dgm:hierBranch val="init"/>
        </dgm:presLayoutVars>
      </dgm:prSet>
      <dgm:spPr/>
    </dgm:pt>
    <dgm:pt modelId="{62439B5D-C244-43EB-B329-2622EAA3D66F}" type="pres">
      <dgm:prSet presAssocID="{46776E0A-9A14-4042-B00C-8D65DEC6BE1A}" presName="rootComposite2" presStyleCnt="0"/>
      <dgm:spPr/>
    </dgm:pt>
    <dgm:pt modelId="{D161FC52-449D-47EF-8BAA-9CAB417B5DA7}" type="pres">
      <dgm:prSet presAssocID="{46776E0A-9A14-4042-B00C-8D65DEC6BE1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AFF538-210A-4508-9CF1-54879E9EA936}" type="pres">
      <dgm:prSet presAssocID="{46776E0A-9A14-4042-B00C-8D65DEC6BE1A}" presName="topArc2" presStyleLbl="parChTrans1D1" presStyleIdx="12" presStyleCnt="14"/>
      <dgm:spPr/>
    </dgm:pt>
    <dgm:pt modelId="{93A72D72-2276-4F0F-8B8E-2C6FF205DB95}" type="pres">
      <dgm:prSet presAssocID="{46776E0A-9A14-4042-B00C-8D65DEC6BE1A}" presName="bottomArc2" presStyleLbl="parChTrans1D1" presStyleIdx="13" presStyleCnt="14"/>
      <dgm:spPr/>
    </dgm:pt>
    <dgm:pt modelId="{55F3D064-8580-4FAD-A185-A78360376C15}" type="pres">
      <dgm:prSet presAssocID="{46776E0A-9A14-4042-B00C-8D65DEC6BE1A}" presName="topConnNode2" presStyleLbl="node3" presStyleIdx="0" presStyleCnt="0"/>
      <dgm:spPr/>
    </dgm:pt>
    <dgm:pt modelId="{FBE69DB1-95E2-49AA-8F46-AA627A1CAF18}" type="pres">
      <dgm:prSet presAssocID="{46776E0A-9A14-4042-B00C-8D65DEC6BE1A}" presName="hierChild4" presStyleCnt="0"/>
      <dgm:spPr/>
    </dgm:pt>
    <dgm:pt modelId="{792D7FF5-367F-4A4F-A3A6-895122A729EA}" type="pres">
      <dgm:prSet presAssocID="{46776E0A-9A14-4042-B00C-8D65DEC6BE1A}" presName="hierChild5" presStyleCnt="0"/>
      <dgm:spPr/>
    </dgm:pt>
    <dgm:pt modelId="{5D2ED596-231D-4FFD-8237-CAC3F444F87F}" type="pres">
      <dgm:prSet presAssocID="{AC4D9095-7C51-4206-83F1-AF743DFC04EA}" presName="hierChild5" presStyleCnt="0"/>
      <dgm:spPr/>
    </dgm:pt>
    <dgm:pt modelId="{424F4971-A857-4C6A-A041-EAED80F670B8}" type="pres">
      <dgm:prSet presAssocID="{8855DEC1-B39E-48F9-8048-13F0C6BB3255}" presName="hierChild3" presStyleCnt="0"/>
      <dgm:spPr/>
    </dgm:pt>
  </dgm:ptLst>
  <dgm:cxnLst>
    <dgm:cxn modelId="{0A44244E-53FB-49F1-BCD5-745FD6800E6F}" type="presOf" srcId="{850D12AE-CD13-42BB-AE84-B585902B6787}" destId="{A7205BDB-2161-414E-BAF1-80023ADB3A18}" srcOrd="1" destOrd="0" presId="urn:microsoft.com/office/officeart/2008/layout/HalfCircleOrganizationChart"/>
    <dgm:cxn modelId="{39351C62-DE48-4C1F-A9F3-6AA00ADFE738}" srcId="{AC4D9095-7C51-4206-83F1-AF743DFC04EA}" destId="{AFBEF204-719D-45A4-8A42-3A3C33B1F9DC}" srcOrd="0" destOrd="0" parTransId="{D641C515-0A0F-4631-A623-3FD173EAF94D}" sibTransId="{304160DA-EAEE-4ECD-B8C9-B78E45FAF1EE}"/>
    <dgm:cxn modelId="{5372CF91-CC12-46AD-B8F7-BB90BFE68F5D}" type="presOf" srcId="{D641C515-0A0F-4631-A623-3FD173EAF94D}" destId="{543B34FF-C756-48F7-8F83-1BD5C65688D1}" srcOrd="0" destOrd="0" presId="urn:microsoft.com/office/officeart/2008/layout/HalfCircleOrganizationChart"/>
    <dgm:cxn modelId="{AF5CF811-D05D-4FC1-A639-8BDA7467B5BE}" type="presOf" srcId="{F276FF06-B4EB-455B-B412-8534EAFD9194}" destId="{AA6C7893-3B78-46AC-A4DA-19EEC029D4C2}" srcOrd="0" destOrd="0" presId="urn:microsoft.com/office/officeart/2008/layout/HalfCircleOrganizationChart"/>
    <dgm:cxn modelId="{1DD2C4FB-4FA6-4C82-8EEE-87D8E6D31AA2}" type="presOf" srcId="{AFBEF204-719D-45A4-8A42-3A3C33B1F9DC}" destId="{E1170800-5B48-405D-A78E-583272BF8072}" srcOrd="1" destOrd="0" presId="urn:microsoft.com/office/officeart/2008/layout/HalfCircleOrganizationChart"/>
    <dgm:cxn modelId="{F32324EC-F6F9-44EC-9A81-0588C1439316}" srcId="{8855DEC1-B39E-48F9-8048-13F0C6BB3255}" destId="{8C0BFAB2-7BB2-4E99-B57F-9CB95B5C0440}" srcOrd="0" destOrd="0" parTransId="{7DDB4D94-3477-4E90-85F5-E4587099197A}" sibTransId="{1C92E0C3-5665-4E5B-AB57-7A3E0E88448C}"/>
    <dgm:cxn modelId="{952AB2BA-CC11-405A-B69B-02D5E601F46B}" type="presOf" srcId="{8E0C2594-ED62-42FF-8F36-BA0C9879B881}" destId="{48A296B2-E68C-40D0-B673-CD21DDC34CDF}" srcOrd="0" destOrd="0" presId="urn:microsoft.com/office/officeart/2008/layout/HalfCircleOrganizationChart"/>
    <dgm:cxn modelId="{57B0D9C3-7858-4289-9E2A-60D1C608C5A6}" type="presOf" srcId="{8855DEC1-B39E-48F9-8048-13F0C6BB3255}" destId="{68558490-9FDB-409B-89C6-9C1C1CE216AB}" srcOrd="1" destOrd="0" presId="urn:microsoft.com/office/officeart/2008/layout/HalfCircleOrganizationChart"/>
    <dgm:cxn modelId="{D6699D46-13EE-49C5-932E-F1112755C4A4}" type="presOf" srcId="{850D12AE-CD13-42BB-AE84-B585902B6787}" destId="{080D1DAA-BB51-4D0B-B0ED-7970FF44CF26}" srcOrd="0" destOrd="0" presId="urn:microsoft.com/office/officeart/2008/layout/HalfCircleOrganizationChart"/>
    <dgm:cxn modelId="{E1FA93AB-D89A-42C2-AAA2-90692EA9EA60}" srcId="{8C0BFAB2-7BB2-4E99-B57F-9CB95B5C0440}" destId="{850D12AE-CD13-42BB-AE84-B585902B6787}" srcOrd="1" destOrd="0" parTransId="{2DC76066-52E5-46CA-A790-C21067A4A7BD}" sibTransId="{DA862027-6D20-461A-A6BF-D31F10A0BD5E}"/>
    <dgm:cxn modelId="{CA74D233-4B23-47EC-B0C4-FD97329D0B85}" type="presOf" srcId="{8855DEC1-B39E-48F9-8048-13F0C6BB3255}" destId="{4908234F-996B-4288-833D-307C5A44FA66}" srcOrd="0" destOrd="0" presId="urn:microsoft.com/office/officeart/2008/layout/HalfCircleOrganizationChart"/>
    <dgm:cxn modelId="{582CC8FB-B451-40C4-8F7A-9514BACB28C8}" type="presOf" srcId="{20FC40DA-E83B-4A35-BF26-54449E211FE1}" destId="{93B57FA2-9E62-43DB-989B-D545B1345D0D}" srcOrd="0" destOrd="0" presId="urn:microsoft.com/office/officeart/2008/layout/HalfCircleOrganizationChart"/>
    <dgm:cxn modelId="{485B0406-D3DC-433A-94CE-9F9E284303F6}" type="presOf" srcId="{CBE838B1-D9DA-403F-A366-B5D10FC57E60}" destId="{F6F08CC7-9180-4D3C-A90E-C584C0CB8996}" srcOrd="0" destOrd="0" presId="urn:microsoft.com/office/officeart/2008/layout/HalfCircleOrganizationChart"/>
    <dgm:cxn modelId="{49200C80-A327-4C31-83D6-9F6C84DEC62F}" type="presOf" srcId="{AFBEF204-719D-45A4-8A42-3A3C33B1F9DC}" destId="{46EB00A9-D938-41CD-803C-8C2BCD866DA0}" srcOrd="0" destOrd="0" presId="urn:microsoft.com/office/officeart/2008/layout/HalfCircleOrganizationChart"/>
    <dgm:cxn modelId="{C068A1BF-1AF4-4E65-B605-9CD1F823B2D1}" type="presOf" srcId="{FF1ACCBE-46D4-4241-8BBB-D8E3E9832D4F}" destId="{ACA750B4-3B52-43CD-A11A-5C3DD10DF53D}" srcOrd="1" destOrd="0" presId="urn:microsoft.com/office/officeart/2008/layout/HalfCircleOrganizationChart"/>
    <dgm:cxn modelId="{4F4B6060-F284-4988-97F5-EA16361315E3}" type="presOf" srcId="{8C0BFAB2-7BB2-4E99-B57F-9CB95B5C0440}" destId="{B767ECDA-6466-4D24-8D79-2D7B6F2C0316}" srcOrd="1" destOrd="0" presId="urn:microsoft.com/office/officeart/2008/layout/HalfCircleOrganizationChart"/>
    <dgm:cxn modelId="{405C046E-A089-40CE-A911-1E1C3924E5DD}" type="presOf" srcId="{46776E0A-9A14-4042-B00C-8D65DEC6BE1A}" destId="{55F3D064-8580-4FAD-A185-A78360376C15}" srcOrd="1" destOrd="0" presId="urn:microsoft.com/office/officeart/2008/layout/HalfCircleOrganizationChart"/>
    <dgm:cxn modelId="{8D2522FD-C48E-44F0-82F1-C265C5BDAB5E}" srcId="{CBE838B1-D9DA-403F-A366-B5D10FC57E60}" destId="{8855DEC1-B39E-48F9-8048-13F0C6BB3255}" srcOrd="0" destOrd="0" parTransId="{E7BBFB21-93ED-46FD-B25F-D3CA8B4E7FBA}" sibTransId="{E8A34696-C211-4E2D-8CDF-7625BC4946AC}"/>
    <dgm:cxn modelId="{8F24B73A-FAE7-4A33-AE2F-BD79F5073571}" type="presOf" srcId="{2DC76066-52E5-46CA-A790-C21067A4A7BD}" destId="{63091878-7138-46B9-BBEB-7BD86F3C5F49}" srcOrd="0" destOrd="0" presId="urn:microsoft.com/office/officeart/2008/layout/HalfCircleOrganizationChart"/>
    <dgm:cxn modelId="{AD6DE7D3-E847-4E32-A15F-586A8A9CE12B}" type="presOf" srcId="{AC4D9095-7C51-4206-83F1-AF743DFC04EA}" destId="{E7FC5F21-31C7-4FBE-81BE-5C3F8C34BDB8}" srcOrd="0" destOrd="0" presId="urn:microsoft.com/office/officeart/2008/layout/HalfCircleOrganizationChart"/>
    <dgm:cxn modelId="{DC4077A2-6E42-4676-9C86-7B13864D9091}" type="presOf" srcId="{FF1ACCBE-46D4-4241-8BBB-D8E3E9832D4F}" destId="{3CE66BFB-7C92-4ED7-830E-5A42ED1C782B}" srcOrd="0" destOrd="0" presId="urn:microsoft.com/office/officeart/2008/layout/HalfCircleOrganizationChart"/>
    <dgm:cxn modelId="{50A8F007-DCF8-48A5-9A3D-D7C90B181390}" srcId="{AC4D9095-7C51-4206-83F1-AF743DFC04EA}" destId="{46776E0A-9A14-4042-B00C-8D65DEC6BE1A}" srcOrd="1" destOrd="0" parTransId="{F276FF06-B4EB-455B-B412-8534EAFD9194}" sibTransId="{3C0D8631-C1B4-477F-B1EA-EAAC92DED29E}"/>
    <dgm:cxn modelId="{55E35151-11D6-40D3-B667-366E97D983AC}" srcId="{8855DEC1-B39E-48F9-8048-13F0C6BB3255}" destId="{AC4D9095-7C51-4206-83F1-AF743DFC04EA}" srcOrd="1" destOrd="0" parTransId="{8E0C2594-ED62-42FF-8F36-BA0C9879B881}" sibTransId="{EB7E631A-9520-45A7-93BE-955594DB6DC1}"/>
    <dgm:cxn modelId="{4211EF45-77BA-4BE8-846E-0BE2CC5F9E2D}" type="presOf" srcId="{7DDB4D94-3477-4E90-85F5-E4587099197A}" destId="{5E539108-177D-47D5-BE9D-575B9FD5CB77}" srcOrd="0" destOrd="0" presId="urn:microsoft.com/office/officeart/2008/layout/HalfCircleOrganizationChart"/>
    <dgm:cxn modelId="{7DB6CC6E-F47B-4AE1-99D7-E8D0A8BDE2F0}" type="presOf" srcId="{46776E0A-9A14-4042-B00C-8D65DEC6BE1A}" destId="{D161FC52-449D-47EF-8BAA-9CAB417B5DA7}" srcOrd="0" destOrd="0" presId="urn:microsoft.com/office/officeart/2008/layout/HalfCircleOrganizationChart"/>
    <dgm:cxn modelId="{BD228A3B-F5CD-4BE2-BE1D-4DAD3EAD34AE}" srcId="{8C0BFAB2-7BB2-4E99-B57F-9CB95B5C0440}" destId="{FF1ACCBE-46D4-4241-8BBB-D8E3E9832D4F}" srcOrd="0" destOrd="0" parTransId="{20FC40DA-E83B-4A35-BF26-54449E211FE1}" sibTransId="{82A73D5A-1FD3-47E7-BB3E-6D252D18A402}"/>
    <dgm:cxn modelId="{FDF9B8B7-AD77-4AD3-9C69-C34892553067}" type="presOf" srcId="{8C0BFAB2-7BB2-4E99-B57F-9CB95B5C0440}" destId="{A0534FD4-6717-47AA-932A-0DA4FA26A256}" srcOrd="0" destOrd="0" presId="urn:microsoft.com/office/officeart/2008/layout/HalfCircleOrganizationChart"/>
    <dgm:cxn modelId="{C69F8A0D-70C2-4F1D-A769-3B351E47CCB1}" type="presOf" srcId="{AC4D9095-7C51-4206-83F1-AF743DFC04EA}" destId="{236B7612-BE3E-496D-A564-494AFB4049D8}" srcOrd="1" destOrd="0" presId="urn:microsoft.com/office/officeart/2008/layout/HalfCircleOrganizationChart"/>
    <dgm:cxn modelId="{5654850C-F3BF-468F-8066-583BD1DBEB79}" type="presParOf" srcId="{F6F08CC7-9180-4D3C-A90E-C584C0CB8996}" destId="{BCD6CD6C-C896-491A-B64F-B86E384F8F5E}" srcOrd="0" destOrd="0" presId="urn:microsoft.com/office/officeart/2008/layout/HalfCircleOrganizationChart"/>
    <dgm:cxn modelId="{A984F266-7910-4DF1-BE6F-891D443ED950}" type="presParOf" srcId="{BCD6CD6C-C896-491A-B64F-B86E384F8F5E}" destId="{8E24E270-471A-4A34-B66A-714CEA39660D}" srcOrd="0" destOrd="0" presId="urn:microsoft.com/office/officeart/2008/layout/HalfCircleOrganizationChart"/>
    <dgm:cxn modelId="{24E02298-D2D7-475F-9FB7-2E2B3EDBCAD9}" type="presParOf" srcId="{8E24E270-471A-4A34-B66A-714CEA39660D}" destId="{4908234F-996B-4288-833D-307C5A44FA66}" srcOrd="0" destOrd="0" presId="urn:microsoft.com/office/officeart/2008/layout/HalfCircleOrganizationChart"/>
    <dgm:cxn modelId="{8F26B42B-D96B-4911-B05E-9B02B3E53DCA}" type="presParOf" srcId="{8E24E270-471A-4A34-B66A-714CEA39660D}" destId="{3E026388-BE25-4579-B5D0-D46D735AA742}" srcOrd="1" destOrd="0" presId="urn:microsoft.com/office/officeart/2008/layout/HalfCircleOrganizationChart"/>
    <dgm:cxn modelId="{9B76AD1B-E2FA-4381-82EC-7D14FBF6C45D}" type="presParOf" srcId="{8E24E270-471A-4A34-B66A-714CEA39660D}" destId="{08776521-3577-4E1E-9261-72A28A25AE6D}" srcOrd="2" destOrd="0" presId="urn:microsoft.com/office/officeart/2008/layout/HalfCircleOrganizationChart"/>
    <dgm:cxn modelId="{A20235AE-2871-4512-9518-F747161ADD2A}" type="presParOf" srcId="{8E24E270-471A-4A34-B66A-714CEA39660D}" destId="{68558490-9FDB-409B-89C6-9C1C1CE216AB}" srcOrd="3" destOrd="0" presId="urn:microsoft.com/office/officeart/2008/layout/HalfCircleOrganizationChart"/>
    <dgm:cxn modelId="{CBCD11A5-DEFC-4978-A122-D137C8290581}" type="presParOf" srcId="{BCD6CD6C-C896-491A-B64F-B86E384F8F5E}" destId="{1B5232CC-3191-4C48-BD83-87A1524C3C7B}" srcOrd="1" destOrd="0" presId="urn:microsoft.com/office/officeart/2008/layout/HalfCircleOrganizationChart"/>
    <dgm:cxn modelId="{7F83090B-743B-496E-BC72-E0E9B46D73A3}" type="presParOf" srcId="{1B5232CC-3191-4C48-BD83-87A1524C3C7B}" destId="{5E539108-177D-47D5-BE9D-575B9FD5CB77}" srcOrd="0" destOrd="0" presId="urn:microsoft.com/office/officeart/2008/layout/HalfCircleOrganizationChart"/>
    <dgm:cxn modelId="{32D3A28F-488E-4D67-A41E-6F0C818E9E1B}" type="presParOf" srcId="{1B5232CC-3191-4C48-BD83-87A1524C3C7B}" destId="{D278A1FA-9C51-4CA5-96D2-A1FA7207A8E5}" srcOrd="1" destOrd="0" presId="urn:microsoft.com/office/officeart/2008/layout/HalfCircleOrganizationChart"/>
    <dgm:cxn modelId="{35C2FF6C-C58B-45B0-9264-C63C65093E99}" type="presParOf" srcId="{D278A1FA-9C51-4CA5-96D2-A1FA7207A8E5}" destId="{62CC2A8A-FA98-4521-B61A-A20519F37762}" srcOrd="0" destOrd="0" presId="urn:microsoft.com/office/officeart/2008/layout/HalfCircleOrganizationChart"/>
    <dgm:cxn modelId="{EA17C778-0706-4FEA-ADE0-B6700D2BED4B}" type="presParOf" srcId="{62CC2A8A-FA98-4521-B61A-A20519F37762}" destId="{A0534FD4-6717-47AA-932A-0DA4FA26A256}" srcOrd="0" destOrd="0" presId="urn:microsoft.com/office/officeart/2008/layout/HalfCircleOrganizationChart"/>
    <dgm:cxn modelId="{9F612F75-25EF-42E8-99AC-720BDBDC6C01}" type="presParOf" srcId="{62CC2A8A-FA98-4521-B61A-A20519F37762}" destId="{A41A81D2-706B-472E-AF02-D919935683B0}" srcOrd="1" destOrd="0" presId="urn:microsoft.com/office/officeart/2008/layout/HalfCircleOrganizationChart"/>
    <dgm:cxn modelId="{27678686-77E7-4C1D-BE52-C5A6DE2BEDEB}" type="presParOf" srcId="{62CC2A8A-FA98-4521-B61A-A20519F37762}" destId="{66EBB86E-E229-4D2C-BB22-56FF8162B301}" srcOrd="2" destOrd="0" presId="urn:microsoft.com/office/officeart/2008/layout/HalfCircleOrganizationChart"/>
    <dgm:cxn modelId="{3BF723A9-78D9-4E97-9FC9-DB5576CD8888}" type="presParOf" srcId="{62CC2A8A-FA98-4521-B61A-A20519F37762}" destId="{B767ECDA-6466-4D24-8D79-2D7B6F2C0316}" srcOrd="3" destOrd="0" presId="urn:microsoft.com/office/officeart/2008/layout/HalfCircleOrganizationChart"/>
    <dgm:cxn modelId="{0C01D4B3-4869-405B-9100-A17E61432F04}" type="presParOf" srcId="{D278A1FA-9C51-4CA5-96D2-A1FA7207A8E5}" destId="{27565985-0C16-4854-81B2-D711BEB171CC}" srcOrd="1" destOrd="0" presId="urn:microsoft.com/office/officeart/2008/layout/HalfCircleOrganizationChart"/>
    <dgm:cxn modelId="{E63C68A9-2B4B-4813-B281-8CBDF454D3F9}" type="presParOf" srcId="{27565985-0C16-4854-81B2-D711BEB171CC}" destId="{93B57FA2-9E62-43DB-989B-D545B1345D0D}" srcOrd="0" destOrd="0" presId="urn:microsoft.com/office/officeart/2008/layout/HalfCircleOrganizationChart"/>
    <dgm:cxn modelId="{CE091EF3-92BD-4710-A56A-7939A8DB73AE}" type="presParOf" srcId="{27565985-0C16-4854-81B2-D711BEB171CC}" destId="{3E07CFBE-4AD9-47AC-8A21-FEE432690B48}" srcOrd="1" destOrd="0" presId="urn:microsoft.com/office/officeart/2008/layout/HalfCircleOrganizationChart"/>
    <dgm:cxn modelId="{92BB024A-4494-4BD2-BB74-EE585A2DE8FD}" type="presParOf" srcId="{3E07CFBE-4AD9-47AC-8A21-FEE432690B48}" destId="{2A918A14-98EE-4658-821E-42C55C842A61}" srcOrd="0" destOrd="0" presId="urn:microsoft.com/office/officeart/2008/layout/HalfCircleOrganizationChart"/>
    <dgm:cxn modelId="{2B7E2CE4-2857-4F34-AD42-D50F7E4CB528}" type="presParOf" srcId="{2A918A14-98EE-4658-821E-42C55C842A61}" destId="{3CE66BFB-7C92-4ED7-830E-5A42ED1C782B}" srcOrd="0" destOrd="0" presId="urn:microsoft.com/office/officeart/2008/layout/HalfCircleOrganizationChart"/>
    <dgm:cxn modelId="{7ADFDC41-385B-4F3C-8FF7-9FF511AD3837}" type="presParOf" srcId="{2A918A14-98EE-4658-821E-42C55C842A61}" destId="{64AF9BB3-1B75-4CCE-9C83-0DBAB6D6EF5C}" srcOrd="1" destOrd="0" presId="urn:microsoft.com/office/officeart/2008/layout/HalfCircleOrganizationChart"/>
    <dgm:cxn modelId="{7FD41547-DCAD-4342-ABD1-E34B21E05824}" type="presParOf" srcId="{2A918A14-98EE-4658-821E-42C55C842A61}" destId="{954B4A68-F47C-431D-92EE-FBB84D4B8D06}" srcOrd="2" destOrd="0" presId="urn:microsoft.com/office/officeart/2008/layout/HalfCircleOrganizationChart"/>
    <dgm:cxn modelId="{40F7920B-A77F-480F-B2AE-9BDC3AD9BB81}" type="presParOf" srcId="{2A918A14-98EE-4658-821E-42C55C842A61}" destId="{ACA750B4-3B52-43CD-A11A-5C3DD10DF53D}" srcOrd="3" destOrd="0" presId="urn:microsoft.com/office/officeart/2008/layout/HalfCircleOrganizationChart"/>
    <dgm:cxn modelId="{99E28602-14FA-4A1D-819E-A068331A65B5}" type="presParOf" srcId="{3E07CFBE-4AD9-47AC-8A21-FEE432690B48}" destId="{5F45B697-8482-439E-843B-350C7C4B115B}" srcOrd="1" destOrd="0" presId="urn:microsoft.com/office/officeart/2008/layout/HalfCircleOrganizationChart"/>
    <dgm:cxn modelId="{2F576D98-DBF8-4EDD-B7EB-A0E5F0B2A7D9}" type="presParOf" srcId="{3E07CFBE-4AD9-47AC-8A21-FEE432690B48}" destId="{5F1E0CF7-B54C-4674-86BD-29546DF673CC}" srcOrd="2" destOrd="0" presId="urn:microsoft.com/office/officeart/2008/layout/HalfCircleOrganizationChart"/>
    <dgm:cxn modelId="{86F5BE3B-8947-4FC1-814E-976984143A41}" type="presParOf" srcId="{27565985-0C16-4854-81B2-D711BEB171CC}" destId="{63091878-7138-46B9-BBEB-7BD86F3C5F49}" srcOrd="2" destOrd="0" presId="urn:microsoft.com/office/officeart/2008/layout/HalfCircleOrganizationChart"/>
    <dgm:cxn modelId="{18820B4E-4303-4A59-A769-F0FE9564D31F}" type="presParOf" srcId="{27565985-0C16-4854-81B2-D711BEB171CC}" destId="{A04FB7D7-AB3A-48C6-8253-CDB137FA3372}" srcOrd="3" destOrd="0" presId="urn:microsoft.com/office/officeart/2008/layout/HalfCircleOrganizationChart"/>
    <dgm:cxn modelId="{4D41CC40-047F-4B34-9B4C-6D7DB086AEE9}" type="presParOf" srcId="{A04FB7D7-AB3A-48C6-8253-CDB137FA3372}" destId="{C3829E58-A40D-4892-8B01-49DB9F128266}" srcOrd="0" destOrd="0" presId="urn:microsoft.com/office/officeart/2008/layout/HalfCircleOrganizationChart"/>
    <dgm:cxn modelId="{90178527-700B-4B08-9BA1-3E44958C8856}" type="presParOf" srcId="{C3829E58-A40D-4892-8B01-49DB9F128266}" destId="{080D1DAA-BB51-4D0B-B0ED-7970FF44CF26}" srcOrd="0" destOrd="0" presId="urn:microsoft.com/office/officeart/2008/layout/HalfCircleOrganizationChart"/>
    <dgm:cxn modelId="{AB13FA8A-DBE8-4FA8-938C-39A37602DD60}" type="presParOf" srcId="{C3829E58-A40D-4892-8B01-49DB9F128266}" destId="{019393D7-7A3E-4C66-A127-EAFDD3EA1B22}" srcOrd="1" destOrd="0" presId="urn:microsoft.com/office/officeart/2008/layout/HalfCircleOrganizationChart"/>
    <dgm:cxn modelId="{990DCC20-CA8F-4BA9-B84F-8A0C95DE5EEA}" type="presParOf" srcId="{C3829E58-A40D-4892-8B01-49DB9F128266}" destId="{29C4201B-BC1E-4CB3-8933-65F3F7C41858}" srcOrd="2" destOrd="0" presId="urn:microsoft.com/office/officeart/2008/layout/HalfCircleOrganizationChart"/>
    <dgm:cxn modelId="{F165D6FA-FB86-4E9F-B7FA-8A39C8E11181}" type="presParOf" srcId="{C3829E58-A40D-4892-8B01-49DB9F128266}" destId="{A7205BDB-2161-414E-BAF1-80023ADB3A18}" srcOrd="3" destOrd="0" presId="urn:microsoft.com/office/officeart/2008/layout/HalfCircleOrganizationChart"/>
    <dgm:cxn modelId="{E7DD1BB8-E833-4259-98C9-431DCBDCA10A}" type="presParOf" srcId="{A04FB7D7-AB3A-48C6-8253-CDB137FA3372}" destId="{4E0F98C9-06A7-470B-8689-B8BC102CCC7E}" srcOrd="1" destOrd="0" presId="urn:microsoft.com/office/officeart/2008/layout/HalfCircleOrganizationChart"/>
    <dgm:cxn modelId="{7F5EB4A2-EAF9-4D54-B72E-FBA06D31F26D}" type="presParOf" srcId="{A04FB7D7-AB3A-48C6-8253-CDB137FA3372}" destId="{11224C46-E885-4AC1-89C1-45FBA723FA5D}" srcOrd="2" destOrd="0" presId="urn:microsoft.com/office/officeart/2008/layout/HalfCircleOrganizationChart"/>
    <dgm:cxn modelId="{E5E8731C-F413-4409-8D91-C628BA0D2CCB}" type="presParOf" srcId="{D278A1FA-9C51-4CA5-96D2-A1FA7207A8E5}" destId="{01FB7CDF-F923-42CE-8289-3C0B76ED483D}" srcOrd="2" destOrd="0" presId="urn:microsoft.com/office/officeart/2008/layout/HalfCircleOrganizationChart"/>
    <dgm:cxn modelId="{F7056B04-9C6D-45AF-8406-1191F87E8E75}" type="presParOf" srcId="{1B5232CC-3191-4C48-BD83-87A1524C3C7B}" destId="{48A296B2-E68C-40D0-B673-CD21DDC34CDF}" srcOrd="2" destOrd="0" presId="urn:microsoft.com/office/officeart/2008/layout/HalfCircleOrganizationChart"/>
    <dgm:cxn modelId="{CEFF2CA9-1AA4-4E7C-B92A-DFE9DFC43D3C}" type="presParOf" srcId="{1B5232CC-3191-4C48-BD83-87A1524C3C7B}" destId="{08C070EE-AE8F-450F-BB40-02551745DFFC}" srcOrd="3" destOrd="0" presId="urn:microsoft.com/office/officeart/2008/layout/HalfCircleOrganizationChart"/>
    <dgm:cxn modelId="{A4F057DE-C725-4057-B1DE-90031E6BB0A2}" type="presParOf" srcId="{08C070EE-AE8F-450F-BB40-02551745DFFC}" destId="{6FBFB36D-A824-4A97-B810-F555DA4CCCEA}" srcOrd="0" destOrd="0" presId="urn:microsoft.com/office/officeart/2008/layout/HalfCircleOrganizationChart"/>
    <dgm:cxn modelId="{094391CE-0C4A-40F5-9393-D1599CCAC5FA}" type="presParOf" srcId="{6FBFB36D-A824-4A97-B810-F555DA4CCCEA}" destId="{E7FC5F21-31C7-4FBE-81BE-5C3F8C34BDB8}" srcOrd="0" destOrd="0" presId="urn:microsoft.com/office/officeart/2008/layout/HalfCircleOrganizationChart"/>
    <dgm:cxn modelId="{BF57410E-5665-4B61-A2F6-2DE0ED8D4BD4}" type="presParOf" srcId="{6FBFB36D-A824-4A97-B810-F555DA4CCCEA}" destId="{7B6E1C4E-6C71-4721-A375-BCCA3AA213E2}" srcOrd="1" destOrd="0" presId="urn:microsoft.com/office/officeart/2008/layout/HalfCircleOrganizationChart"/>
    <dgm:cxn modelId="{DD5FD29B-7F78-4ACC-8EB7-E8E34535F410}" type="presParOf" srcId="{6FBFB36D-A824-4A97-B810-F555DA4CCCEA}" destId="{C6E4DCA9-E9C9-4DFA-B2AC-4CD941E6493F}" srcOrd="2" destOrd="0" presId="urn:microsoft.com/office/officeart/2008/layout/HalfCircleOrganizationChart"/>
    <dgm:cxn modelId="{2BB18D02-1170-4B2A-AB52-84CDB063E981}" type="presParOf" srcId="{6FBFB36D-A824-4A97-B810-F555DA4CCCEA}" destId="{236B7612-BE3E-496D-A564-494AFB4049D8}" srcOrd="3" destOrd="0" presId="urn:microsoft.com/office/officeart/2008/layout/HalfCircleOrganizationChart"/>
    <dgm:cxn modelId="{19490132-D76A-4B32-9CB3-1961B1BE211E}" type="presParOf" srcId="{08C070EE-AE8F-450F-BB40-02551745DFFC}" destId="{D6D6CC9A-8F6B-48AB-B59B-CF315CB5F5F3}" srcOrd="1" destOrd="0" presId="urn:microsoft.com/office/officeart/2008/layout/HalfCircleOrganizationChart"/>
    <dgm:cxn modelId="{8E54858C-5973-43CE-8AD2-EA5D05EB896C}" type="presParOf" srcId="{D6D6CC9A-8F6B-48AB-B59B-CF315CB5F5F3}" destId="{543B34FF-C756-48F7-8F83-1BD5C65688D1}" srcOrd="0" destOrd="0" presId="urn:microsoft.com/office/officeart/2008/layout/HalfCircleOrganizationChart"/>
    <dgm:cxn modelId="{B8398A85-4358-425A-8547-CACEF94790E9}" type="presParOf" srcId="{D6D6CC9A-8F6B-48AB-B59B-CF315CB5F5F3}" destId="{54A33A84-5424-4713-9B2D-F88FD9E69729}" srcOrd="1" destOrd="0" presId="urn:microsoft.com/office/officeart/2008/layout/HalfCircleOrganizationChart"/>
    <dgm:cxn modelId="{191B856D-5256-481D-A637-0F1ACC8A6345}" type="presParOf" srcId="{54A33A84-5424-4713-9B2D-F88FD9E69729}" destId="{CB38158D-4921-416A-B9D9-33134394BB78}" srcOrd="0" destOrd="0" presId="urn:microsoft.com/office/officeart/2008/layout/HalfCircleOrganizationChart"/>
    <dgm:cxn modelId="{320B65EF-FCF0-4FA1-96BB-9B4ED89EDDFB}" type="presParOf" srcId="{CB38158D-4921-416A-B9D9-33134394BB78}" destId="{46EB00A9-D938-41CD-803C-8C2BCD866DA0}" srcOrd="0" destOrd="0" presId="urn:microsoft.com/office/officeart/2008/layout/HalfCircleOrganizationChart"/>
    <dgm:cxn modelId="{16FCA7B5-A75E-46E4-A479-A6EFBC73BE4A}" type="presParOf" srcId="{CB38158D-4921-416A-B9D9-33134394BB78}" destId="{9E847258-73EC-4EC3-B4B4-3B2BA849C34E}" srcOrd="1" destOrd="0" presId="urn:microsoft.com/office/officeart/2008/layout/HalfCircleOrganizationChart"/>
    <dgm:cxn modelId="{B15ECCBA-D6C5-4419-BB99-1B804D6F3DFE}" type="presParOf" srcId="{CB38158D-4921-416A-B9D9-33134394BB78}" destId="{8D759AFB-6004-44BF-8A39-35BCF02F1DDA}" srcOrd="2" destOrd="0" presId="urn:microsoft.com/office/officeart/2008/layout/HalfCircleOrganizationChart"/>
    <dgm:cxn modelId="{CD7FC84D-9888-4F9A-8C70-6E8C9B06029F}" type="presParOf" srcId="{CB38158D-4921-416A-B9D9-33134394BB78}" destId="{E1170800-5B48-405D-A78E-583272BF8072}" srcOrd="3" destOrd="0" presId="urn:microsoft.com/office/officeart/2008/layout/HalfCircleOrganizationChart"/>
    <dgm:cxn modelId="{9AF41BA8-8F21-4640-A7F8-38DD65A5D653}" type="presParOf" srcId="{54A33A84-5424-4713-9B2D-F88FD9E69729}" destId="{7EC3EE75-A2B1-49ED-8855-53EA4CA88714}" srcOrd="1" destOrd="0" presId="urn:microsoft.com/office/officeart/2008/layout/HalfCircleOrganizationChart"/>
    <dgm:cxn modelId="{FC9020E2-3994-4CC6-9C58-4789CFDDDD75}" type="presParOf" srcId="{54A33A84-5424-4713-9B2D-F88FD9E69729}" destId="{5A1765E8-AA9F-4AD8-B9EE-FA671EFB0842}" srcOrd="2" destOrd="0" presId="urn:microsoft.com/office/officeart/2008/layout/HalfCircleOrganizationChart"/>
    <dgm:cxn modelId="{1C40111F-183F-4AE4-A195-064A5D88E245}" type="presParOf" srcId="{D6D6CC9A-8F6B-48AB-B59B-CF315CB5F5F3}" destId="{AA6C7893-3B78-46AC-A4DA-19EEC029D4C2}" srcOrd="2" destOrd="0" presId="urn:microsoft.com/office/officeart/2008/layout/HalfCircleOrganizationChart"/>
    <dgm:cxn modelId="{D0C66560-F229-46A3-9E43-B1A8BEEB6D61}" type="presParOf" srcId="{D6D6CC9A-8F6B-48AB-B59B-CF315CB5F5F3}" destId="{9F66C4BC-F86D-4422-9401-1453A48DB5C5}" srcOrd="3" destOrd="0" presId="urn:microsoft.com/office/officeart/2008/layout/HalfCircleOrganizationChart"/>
    <dgm:cxn modelId="{9CF82204-C8A6-475F-9567-EBEA21FFA344}" type="presParOf" srcId="{9F66C4BC-F86D-4422-9401-1453A48DB5C5}" destId="{62439B5D-C244-43EB-B329-2622EAA3D66F}" srcOrd="0" destOrd="0" presId="urn:microsoft.com/office/officeart/2008/layout/HalfCircleOrganizationChart"/>
    <dgm:cxn modelId="{5A0355AB-A9E3-4274-924E-DD3415F40360}" type="presParOf" srcId="{62439B5D-C244-43EB-B329-2622EAA3D66F}" destId="{D161FC52-449D-47EF-8BAA-9CAB417B5DA7}" srcOrd="0" destOrd="0" presId="urn:microsoft.com/office/officeart/2008/layout/HalfCircleOrganizationChart"/>
    <dgm:cxn modelId="{3F4BE451-764D-40AC-BB38-80F1CA6B3DD2}" type="presParOf" srcId="{62439B5D-C244-43EB-B329-2622EAA3D66F}" destId="{31AFF538-210A-4508-9CF1-54879E9EA936}" srcOrd="1" destOrd="0" presId="urn:microsoft.com/office/officeart/2008/layout/HalfCircleOrganizationChart"/>
    <dgm:cxn modelId="{721A82E5-A61E-417F-9ABA-CC455131C376}" type="presParOf" srcId="{62439B5D-C244-43EB-B329-2622EAA3D66F}" destId="{93A72D72-2276-4F0F-8B8E-2C6FF205DB95}" srcOrd="2" destOrd="0" presId="urn:microsoft.com/office/officeart/2008/layout/HalfCircleOrganizationChart"/>
    <dgm:cxn modelId="{226E6E9B-178A-4C73-B683-CFD661FF8CD2}" type="presParOf" srcId="{62439B5D-C244-43EB-B329-2622EAA3D66F}" destId="{55F3D064-8580-4FAD-A185-A78360376C15}" srcOrd="3" destOrd="0" presId="urn:microsoft.com/office/officeart/2008/layout/HalfCircleOrganizationChart"/>
    <dgm:cxn modelId="{C0C76322-BE9B-4DF4-8123-88DB05047633}" type="presParOf" srcId="{9F66C4BC-F86D-4422-9401-1453A48DB5C5}" destId="{FBE69DB1-95E2-49AA-8F46-AA627A1CAF18}" srcOrd="1" destOrd="0" presId="urn:microsoft.com/office/officeart/2008/layout/HalfCircleOrganizationChart"/>
    <dgm:cxn modelId="{180C0632-D0F4-4C41-99D8-42C8C483A4C9}" type="presParOf" srcId="{9F66C4BC-F86D-4422-9401-1453A48DB5C5}" destId="{792D7FF5-367F-4A4F-A3A6-895122A729EA}" srcOrd="2" destOrd="0" presId="urn:microsoft.com/office/officeart/2008/layout/HalfCircleOrganizationChart"/>
    <dgm:cxn modelId="{83ACD78D-39D6-4588-8E41-88066107EE64}" type="presParOf" srcId="{08C070EE-AE8F-450F-BB40-02551745DFFC}" destId="{5D2ED596-231D-4FFD-8237-CAC3F444F87F}" srcOrd="2" destOrd="0" presId="urn:microsoft.com/office/officeart/2008/layout/HalfCircleOrganizationChart"/>
    <dgm:cxn modelId="{E475038A-3FCB-4C53-B722-03005FC00300}" type="presParOf" srcId="{BCD6CD6C-C896-491A-B64F-B86E384F8F5E}" destId="{424F4971-A857-4C6A-A041-EAED80F670B8}" srcOrd="2" destOrd="0" presId="urn:microsoft.com/office/officeart/2008/layout/HalfCircleOrganizationChart"/>
  </dgm:cxnLst>
  <dgm:bg>
    <a:solidFill>
      <a:schemeClr val="bg1">
        <a:lumMod val="95000"/>
      </a:schemeClr>
    </a:solidFill>
  </dgm:bg>
  <dgm:whole>
    <a:ln>
      <a:solidFill>
        <a:srgbClr val="FF0000"/>
      </a:solidFill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E838B1-D9DA-403F-A366-B5D10FC57E60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5DEC1-B39E-48F9-8048-13F0C6BB3255}">
      <dgm:prSet phldrT="[Text]"/>
      <dgm:spPr/>
      <dgm:t>
        <a:bodyPr/>
        <a:lstStyle/>
        <a:p>
          <a:r>
            <a:rPr lang="en-US" dirty="0" smtClean="0"/>
            <a:t>Signal</a:t>
          </a:r>
          <a:endParaRPr lang="en-US" dirty="0"/>
        </a:p>
      </dgm:t>
    </dgm:pt>
    <dgm:pt modelId="{E7BBFB21-93ED-46FD-B25F-D3CA8B4E7FBA}" type="parTrans" cxnId="{8D2522FD-C48E-44F0-82F1-C265C5BDAB5E}">
      <dgm:prSet/>
      <dgm:spPr/>
      <dgm:t>
        <a:bodyPr/>
        <a:lstStyle/>
        <a:p>
          <a:endParaRPr lang="en-US"/>
        </a:p>
      </dgm:t>
    </dgm:pt>
    <dgm:pt modelId="{E8A34696-C211-4E2D-8CDF-7625BC4946AC}" type="sibTrans" cxnId="{8D2522FD-C48E-44F0-82F1-C265C5BDAB5E}">
      <dgm:prSet/>
      <dgm:spPr/>
      <dgm:t>
        <a:bodyPr/>
        <a:lstStyle/>
        <a:p>
          <a:endParaRPr lang="en-US"/>
        </a:p>
      </dgm:t>
    </dgm:pt>
    <dgm:pt modelId="{8C0BFAB2-7BB2-4E99-B57F-9CB95B5C0440}">
      <dgm:prSet phldrT="[Text]"/>
      <dgm:spPr/>
      <dgm:t>
        <a:bodyPr/>
        <a:lstStyle/>
        <a:p>
          <a:r>
            <a:rPr lang="en-US" dirty="0" smtClean="0"/>
            <a:t>Analog</a:t>
          </a:r>
          <a:endParaRPr lang="en-US" dirty="0"/>
        </a:p>
      </dgm:t>
    </dgm:pt>
    <dgm:pt modelId="{7DDB4D94-3477-4E90-85F5-E4587099197A}" type="parTrans" cxnId="{F32324EC-F6F9-44EC-9A81-0588C1439316}">
      <dgm:prSet/>
      <dgm:spPr/>
      <dgm:t>
        <a:bodyPr/>
        <a:lstStyle/>
        <a:p>
          <a:endParaRPr lang="en-US"/>
        </a:p>
      </dgm:t>
    </dgm:pt>
    <dgm:pt modelId="{1C92E0C3-5665-4E5B-AB57-7A3E0E88448C}" type="sibTrans" cxnId="{F32324EC-F6F9-44EC-9A81-0588C1439316}">
      <dgm:prSet/>
      <dgm:spPr/>
      <dgm:t>
        <a:bodyPr/>
        <a:lstStyle/>
        <a:p>
          <a:endParaRPr lang="en-US"/>
        </a:p>
      </dgm:t>
    </dgm:pt>
    <dgm:pt modelId="{AC4D9095-7C51-4206-83F1-AF743DFC04EA}">
      <dgm:prSet phldrT="[Text]"/>
      <dgm:spPr/>
      <dgm:t>
        <a:bodyPr/>
        <a:lstStyle/>
        <a:p>
          <a:r>
            <a:rPr lang="en-US" dirty="0" smtClean="0"/>
            <a:t>Digital</a:t>
          </a:r>
          <a:endParaRPr lang="en-US" dirty="0"/>
        </a:p>
      </dgm:t>
    </dgm:pt>
    <dgm:pt modelId="{8E0C2594-ED62-42FF-8F36-BA0C9879B881}" type="parTrans" cxnId="{55E35151-11D6-40D3-B667-366E97D983AC}">
      <dgm:prSet/>
      <dgm:spPr/>
      <dgm:t>
        <a:bodyPr/>
        <a:lstStyle/>
        <a:p>
          <a:endParaRPr lang="en-US"/>
        </a:p>
      </dgm:t>
    </dgm:pt>
    <dgm:pt modelId="{EB7E631A-9520-45A7-93BE-955594DB6DC1}" type="sibTrans" cxnId="{55E35151-11D6-40D3-B667-366E97D983AC}">
      <dgm:prSet/>
      <dgm:spPr/>
      <dgm:t>
        <a:bodyPr/>
        <a:lstStyle/>
        <a:p>
          <a:endParaRPr lang="en-US"/>
        </a:p>
      </dgm:t>
    </dgm:pt>
    <dgm:pt modelId="{AFBEF204-719D-45A4-8A42-3A3C33B1F9DC}">
      <dgm:prSet phldrT="[Text]"/>
      <dgm:spPr/>
      <dgm:t>
        <a:bodyPr/>
        <a:lstStyle/>
        <a:p>
          <a:r>
            <a:rPr lang="en-US" dirty="0" smtClean="0"/>
            <a:t>Periodic</a:t>
          </a:r>
          <a:endParaRPr lang="en-US" dirty="0"/>
        </a:p>
      </dgm:t>
    </dgm:pt>
    <dgm:pt modelId="{D641C515-0A0F-4631-A623-3FD173EAF94D}" type="parTrans" cxnId="{39351C62-DE48-4C1F-A9F3-6AA00ADFE738}">
      <dgm:prSet/>
      <dgm:spPr/>
      <dgm:t>
        <a:bodyPr/>
        <a:lstStyle/>
        <a:p>
          <a:endParaRPr lang="en-US"/>
        </a:p>
      </dgm:t>
    </dgm:pt>
    <dgm:pt modelId="{304160DA-EAEE-4ECD-B8C9-B78E45FAF1EE}" type="sibTrans" cxnId="{39351C62-DE48-4C1F-A9F3-6AA00ADFE738}">
      <dgm:prSet/>
      <dgm:spPr/>
      <dgm:t>
        <a:bodyPr/>
        <a:lstStyle/>
        <a:p>
          <a:endParaRPr lang="en-US"/>
        </a:p>
      </dgm:t>
    </dgm:pt>
    <dgm:pt modelId="{46776E0A-9A14-4042-B00C-8D65DEC6BE1A}">
      <dgm:prSet phldrT="[Text]"/>
      <dgm:spPr>
        <a:ln>
          <a:solidFill>
            <a:srgbClr val="FFFF00"/>
          </a:solidFill>
        </a:ln>
      </dgm:spPr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NonPeridic</a:t>
          </a:r>
          <a:endParaRPr lang="en-US" dirty="0">
            <a:solidFill>
              <a:srgbClr val="FF0000"/>
            </a:solidFill>
          </a:endParaRPr>
        </a:p>
      </dgm:t>
    </dgm:pt>
    <dgm:pt modelId="{F276FF06-B4EB-455B-B412-8534EAFD9194}" type="parTrans" cxnId="{50A8F007-DCF8-48A5-9A3D-D7C90B181390}">
      <dgm:prSet/>
      <dgm:spPr/>
      <dgm:t>
        <a:bodyPr/>
        <a:lstStyle/>
        <a:p>
          <a:endParaRPr lang="en-US"/>
        </a:p>
      </dgm:t>
    </dgm:pt>
    <dgm:pt modelId="{3C0D8631-C1B4-477F-B1EA-EAAC92DED29E}" type="sibTrans" cxnId="{50A8F007-DCF8-48A5-9A3D-D7C90B181390}">
      <dgm:prSet/>
      <dgm:spPr/>
      <dgm:t>
        <a:bodyPr/>
        <a:lstStyle/>
        <a:p>
          <a:endParaRPr lang="en-US"/>
        </a:p>
      </dgm:t>
    </dgm:pt>
    <dgm:pt modelId="{FF1ACCBE-46D4-4241-8BBB-D8E3E9832D4F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Periodic</a:t>
          </a:r>
          <a:endParaRPr lang="en-US" dirty="0">
            <a:solidFill>
              <a:srgbClr val="FF0000"/>
            </a:solidFill>
          </a:endParaRPr>
        </a:p>
      </dgm:t>
    </dgm:pt>
    <dgm:pt modelId="{20FC40DA-E83B-4A35-BF26-54449E211FE1}" type="parTrans" cxnId="{BD228A3B-F5CD-4BE2-BE1D-4DAD3EAD34AE}">
      <dgm:prSet/>
      <dgm:spPr/>
      <dgm:t>
        <a:bodyPr/>
        <a:lstStyle/>
        <a:p>
          <a:endParaRPr lang="en-US"/>
        </a:p>
      </dgm:t>
    </dgm:pt>
    <dgm:pt modelId="{82A73D5A-1FD3-47E7-BB3E-6D252D18A402}" type="sibTrans" cxnId="{BD228A3B-F5CD-4BE2-BE1D-4DAD3EAD34AE}">
      <dgm:prSet/>
      <dgm:spPr/>
      <dgm:t>
        <a:bodyPr/>
        <a:lstStyle/>
        <a:p>
          <a:endParaRPr lang="en-US"/>
        </a:p>
      </dgm:t>
    </dgm:pt>
    <dgm:pt modelId="{850D12AE-CD13-42BB-AE84-B585902B6787}">
      <dgm:prSet phldrT="[Text]"/>
      <dgm:spPr/>
      <dgm:t>
        <a:bodyPr/>
        <a:lstStyle/>
        <a:p>
          <a:r>
            <a:rPr lang="en-US" dirty="0" err="1" smtClean="0"/>
            <a:t>NonPeridic</a:t>
          </a:r>
          <a:endParaRPr lang="en-US" dirty="0"/>
        </a:p>
      </dgm:t>
    </dgm:pt>
    <dgm:pt modelId="{2DC76066-52E5-46CA-A790-C21067A4A7BD}" type="parTrans" cxnId="{E1FA93AB-D89A-42C2-AAA2-90692EA9EA60}">
      <dgm:prSet/>
      <dgm:spPr/>
      <dgm:t>
        <a:bodyPr/>
        <a:lstStyle/>
        <a:p>
          <a:endParaRPr lang="en-US"/>
        </a:p>
      </dgm:t>
    </dgm:pt>
    <dgm:pt modelId="{DA862027-6D20-461A-A6BF-D31F10A0BD5E}" type="sibTrans" cxnId="{E1FA93AB-D89A-42C2-AAA2-90692EA9EA60}">
      <dgm:prSet/>
      <dgm:spPr/>
      <dgm:t>
        <a:bodyPr/>
        <a:lstStyle/>
        <a:p>
          <a:endParaRPr lang="en-US"/>
        </a:p>
      </dgm:t>
    </dgm:pt>
    <dgm:pt modelId="{1337E1C3-EC2C-4403-AE6D-CD6AD77876C0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Simple (sine wave)</a:t>
          </a:r>
          <a:endParaRPr lang="en-US" dirty="0">
            <a:solidFill>
              <a:srgbClr val="FF0000"/>
            </a:solidFill>
          </a:endParaRPr>
        </a:p>
      </dgm:t>
    </dgm:pt>
    <dgm:pt modelId="{F2F512A2-2EEB-48C8-AFCC-6430A7D40A4C}" type="parTrans" cxnId="{E9A61931-E82D-4C6C-854A-615AC60D4910}">
      <dgm:prSet/>
      <dgm:spPr/>
      <dgm:t>
        <a:bodyPr/>
        <a:lstStyle/>
        <a:p>
          <a:endParaRPr lang="en-US"/>
        </a:p>
      </dgm:t>
    </dgm:pt>
    <dgm:pt modelId="{DBCD5EEE-DAF4-4A57-82DB-2156F7481EDB}" type="sibTrans" cxnId="{E9A61931-E82D-4C6C-854A-615AC60D4910}">
      <dgm:prSet/>
      <dgm:spPr/>
      <dgm:t>
        <a:bodyPr/>
        <a:lstStyle/>
        <a:p>
          <a:endParaRPr lang="en-US"/>
        </a:p>
      </dgm:t>
    </dgm:pt>
    <dgm:pt modelId="{A0B19E56-1F9B-41F0-A08E-14922ACFEC83}">
      <dgm:prSet phldrT="[Text]"/>
      <dgm:spPr/>
      <dgm:t>
        <a:bodyPr/>
        <a:lstStyle/>
        <a:p>
          <a:r>
            <a:rPr lang="en-US" dirty="0" err="1" smtClean="0">
              <a:solidFill>
                <a:srgbClr val="FF0000"/>
              </a:solidFill>
            </a:rPr>
            <a:t>Composit</a:t>
          </a:r>
          <a:endParaRPr lang="en-US" dirty="0">
            <a:solidFill>
              <a:srgbClr val="FF0000"/>
            </a:solidFill>
          </a:endParaRPr>
        </a:p>
      </dgm:t>
    </dgm:pt>
    <dgm:pt modelId="{68B95B88-DB1B-4429-A06B-99D7F9465D46}" type="parTrans" cxnId="{419B89E0-77B9-4378-94E9-61F7D51B7A89}">
      <dgm:prSet/>
      <dgm:spPr/>
      <dgm:t>
        <a:bodyPr/>
        <a:lstStyle/>
        <a:p>
          <a:endParaRPr lang="en-US"/>
        </a:p>
      </dgm:t>
    </dgm:pt>
    <dgm:pt modelId="{69D9009B-6FDB-45AD-87CD-B342734889CE}" type="sibTrans" cxnId="{419B89E0-77B9-4378-94E9-61F7D51B7A89}">
      <dgm:prSet/>
      <dgm:spPr/>
      <dgm:t>
        <a:bodyPr/>
        <a:lstStyle/>
        <a:p>
          <a:endParaRPr lang="en-US"/>
        </a:p>
      </dgm:t>
    </dgm:pt>
    <dgm:pt modelId="{F6F08CC7-9180-4D3C-A90E-C584C0CB8996}" type="pres">
      <dgm:prSet presAssocID="{CBE838B1-D9DA-403F-A366-B5D10FC57E6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D6CD6C-C896-491A-B64F-B86E384F8F5E}" type="pres">
      <dgm:prSet presAssocID="{8855DEC1-B39E-48F9-8048-13F0C6BB3255}" presName="hierRoot1" presStyleCnt="0">
        <dgm:presLayoutVars>
          <dgm:hierBranch val="init"/>
        </dgm:presLayoutVars>
      </dgm:prSet>
      <dgm:spPr/>
    </dgm:pt>
    <dgm:pt modelId="{8E24E270-471A-4A34-B66A-714CEA39660D}" type="pres">
      <dgm:prSet presAssocID="{8855DEC1-B39E-48F9-8048-13F0C6BB3255}" presName="rootComposite1" presStyleCnt="0"/>
      <dgm:spPr/>
    </dgm:pt>
    <dgm:pt modelId="{4908234F-996B-4288-833D-307C5A44FA66}" type="pres">
      <dgm:prSet presAssocID="{8855DEC1-B39E-48F9-8048-13F0C6BB3255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026388-BE25-4579-B5D0-D46D735AA742}" type="pres">
      <dgm:prSet presAssocID="{8855DEC1-B39E-48F9-8048-13F0C6BB3255}" presName="topArc1" presStyleLbl="parChTrans1D1" presStyleIdx="0" presStyleCnt="18"/>
      <dgm:spPr/>
    </dgm:pt>
    <dgm:pt modelId="{08776521-3577-4E1E-9261-72A28A25AE6D}" type="pres">
      <dgm:prSet presAssocID="{8855DEC1-B39E-48F9-8048-13F0C6BB3255}" presName="bottomArc1" presStyleLbl="parChTrans1D1" presStyleIdx="1" presStyleCnt="18"/>
      <dgm:spPr/>
    </dgm:pt>
    <dgm:pt modelId="{68558490-9FDB-409B-89C6-9C1C1CE216AB}" type="pres">
      <dgm:prSet presAssocID="{8855DEC1-B39E-48F9-8048-13F0C6BB3255}" presName="topConnNode1" presStyleLbl="node1" presStyleIdx="0" presStyleCnt="0"/>
      <dgm:spPr/>
    </dgm:pt>
    <dgm:pt modelId="{1B5232CC-3191-4C48-BD83-87A1524C3C7B}" type="pres">
      <dgm:prSet presAssocID="{8855DEC1-B39E-48F9-8048-13F0C6BB3255}" presName="hierChild2" presStyleCnt="0"/>
      <dgm:spPr/>
    </dgm:pt>
    <dgm:pt modelId="{5E539108-177D-47D5-BE9D-575B9FD5CB77}" type="pres">
      <dgm:prSet presAssocID="{7DDB4D94-3477-4E90-85F5-E4587099197A}" presName="Name28" presStyleLbl="parChTrans1D2" presStyleIdx="0" presStyleCnt="2"/>
      <dgm:spPr/>
    </dgm:pt>
    <dgm:pt modelId="{D278A1FA-9C51-4CA5-96D2-A1FA7207A8E5}" type="pres">
      <dgm:prSet presAssocID="{8C0BFAB2-7BB2-4E99-B57F-9CB95B5C0440}" presName="hierRoot2" presStyleCnt="0">
        <dgm:presLayoutVars>
          <dgm:hierBranch val="init"/>
        </dgm:presLayoutVars>
      </dgm:prSet>
      <dgm:spPr/>
    </dgm:pt>
    <dgm:pt modelId="{62CC2A8A-FA98-4521-B61A-A20519F37762}" type="pres">
      <dgm:prSet presAssocID="{8C0BFAB2-7BB2-4E99-B57F-9CB95B5C0440}" presName="rootComposite2" presStyleCnt="0"/>
      <dgm:spPr/>
    </dgm:pt>
    <dgm:pt modelId="{A0534FD4-6717-47AA-932A-0DA4FA26A256}" type="pres">
      <dgm:prSet presAssocID="{8C0BFAB2-7BB2-4E99-B57F-9CB95B5C0440}" presName="rootText2" presStyleLbl="alignAcc1" presStyleIdx="0" presStyleCnt="0">
        <dgm:presLayoutVars>
          <dgm:chPref val="3"/>
        </dgm:presLayoutVars>
      </dgm:prSet>
      <dgm:spPr/>
    </dgm:pt>
    <dgm:pt modelId="{A41A81D2-706B-472E-AF02-D919935683B0}" type="pres">
      <dgm:prSet presAssocID="{8C0BFAB2-7BB2-4E99-B57F-9CB95B5C0440}" presName="topArc2" presStyleLbl="parChTrans1D1" presStyleIdx="2" presStyleCnt="18"/>
      <dgm:spPr/>
    </dgm:pt>
    <dgm:pt modelId="{66EBB86E-E229-4D2C-BB22-56FF8162B301}" type="pres">
      <dgm:prSet presAssocID="{8C0BFAB2-7BB2-4E99-B57F-9CB95B5C0440}" presName="bottomArc2" presStyleLbl="parChTrans1D1" presStyleIdx="3" presStyleCnt="18"/>
      <dgm:spPr/>
    </dgm:pt>
    <dgm:pt modelId="{B767ECDA-6466-4D24-8D79-2D7B6F2C0316}" type="pres">
      <dgm:prSet presAssocID="{8C0BFAB2-7BB2-4E99-B57F-9CB95B5C0440}" presName="topConnNode2" presStyleLbl="node2" presStyleIdx="0" presStyleCnt="0"/>
      <dgm:spPr/>
    </dgm:pt>
    <dgm:pt modelId="{27565985-0C16-4854-81B2-D711BEB171CC}" type="pres">
      <dgm:prSet presAssocID="{8C0BFAB2-7BB2-4E99-B57F-9CB95B5C0440}" presName="hierChild4" presStyleCnt="0"/>
      <dgm:spPr/>
    </dgm:pt>
    <dgm:pt modelId="{93B57FA2-9E62-43DB-989B-D545B1345D0D}" type="pres">
      <dgm:prSet presAssocID="{20FC40DA-E83B-4A35-BF26-54449E211FE1}" presName="Name28" presStyleLbl="parChTrans1D3" presStyleIdx="0" presStyleCnt="4"/>
      <dgm:spPr/>
    </dgm:pt>
    <dgm:pt modelId="{3E07CFBE-4AD9-47AC-8A21-FEE432690B48}" type="pres">
      <dgm:prSet presAssocID="{FF1ACCBE-46D4-4241-8BBB-D8E3E9832D4F}" presName="hierRoot2" presStyleCnt="0">
        <dgm:presLayoutVars>
          <dgm:hierBranch val="init"/>
        </dgm:presLayoutVars>
      </dgm:prSet>
      <dgm:spPr/>
    </dgm:pt>
    <dgm:pt modelId="{2A918A14-98EE-4658-821E-42C55C842A61}" type="pres">
      <dgm:prSet presAssocID="{FF1ACCBE-46D4-4241-8BBB-D8E3E9832D4F}" presName="rootComposite2" presStyleCnt="0"/>
      <dgm:spPr/>
    </dgm:pt>
    <dgm:pt modelId="{3CE66BFB-7C92-4ED7-830E-5A42ED1C782B}" type="pres">
      <dgm:prSet presAssocID="{FF1ACCBE-46D4-4241-8BBB-D8E3E9832D4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AF9BB3-1B75-4CCE-9C83-0DBAB6D6EF5C}" type="pres">
      <dgm:prSet presAssocID="{FF1ACCBE-46D4-4241-8BBB-D8E3E9832D4F}" presName="topArc2" presStyleLbl="parChTrans1D1" presStyleIdx="4" presStyleCnt="18"/>
      <dgm:spPr/>
    </dgm:pt>
    <dgm:pt modelId="{954B4A68-F47C-431D-92EE-FBB84D4B8D06}" type="pres">
      <dgm:prSet presAssocID="{FF1ACCBE-46D4-4241-8BBB-D8E3E9832D4F}" presName="bottomArc2" presStyleLbl="parChTrans1D1" presStyleIdx="5" presStyleCnt="18"/>
      <dgm:spPr/>
    </dgm:pt>
    <dgm:pt modelId="{ACA750B4-3B52-43CD-A11A-5C3DD10DF53D}" type="pres">
      <dgm:prSet presAssocID="{FF1ACCBE-46D4-4241-8BBB-D8E3E9832D4F}" presName="topConnNode2" presStyleLbl="node3" presStyleIdx="0" presStyleCnt="0"/>
      <dgm:spPr/>
    </dgm:pt>
    <dgm:pt modelId="{5F45B697-8482-439E-843B-350C7C4B115B}" type="pres">
      <dgm:prSet presAssocID="{FF1ACCBE-46D4-4241-8BBB-D8E3E9832D4F}" presName="hierChild4" presStyleCnt="0"/>
      <dgm:spPr/>
    </dgm:pt>
    <dgm:pt modelId="{1C7A3CA5-840E-4DC4-9A6C-603AF3592F9B}" type="pres">
      <dgm:prSet presAssocID="{F2F512A2-2EEB-48C8-AFCC-6430A7D40A4C}" presName="Name28" presStyleLbl="parChTrans1D4" presStyleIdx="0" presStyleCnt="2"/>
      <dgm:spPr/>
    </dgm:pt>
    <dgm:pt modelId="{D4022CCE-3254-4D31-83C0-22732D783120}" type="pres">
      <dgm:prSet presAssocID="{1337E1C3-EC2C-4403-AE6D-CD6AD77876C0}" presName="hierRoot2" presStyleCnt="0">
        <dgm:presLayoutVars>
          <dgm:hierBranch val="init"/>
        </dgm:presLayoutVars>
      </dgm:prSet>
      <dgm:spPr/>
    </dgm:pt>
    <dgm:pt modelId="{AFFEE7B3-5E64-4F74-A9FB-4DF4E72F592D}" type="pres">
      <dgm:prSet presAssocID="{1337E1C3-EC2C-4403-AE6D-CD6AD77876C0}" presName="rootComposite2" presStyleCnt="0"/>
      <dgm:spPr/>
    </dgm:pt>
    <dgm:pt modelId="{4D2AC17C-2A46-454E-B86D-FAB8643FD840}" type="pres">
      <dgm:prSet presAssocID="{1337E1C3-EC2C-4403-AE6D-CD6AD77876C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45205B-2182-4A60-8BDD-64F931252ECE}" type="pres">
      <dgm:prSet presAssocID="{1337E1C3-EC2C-4403-AE6D-CD6AD77876C0}" presName="topArc2" presStyleLbl="parChTrans1D1" presStyleIdx="6" presStyleCnt="18"/>
      <dgm:spPr/>
    </dgm:pt>
    <dgm:pt modelId="{DC315C99-E59D-4F01-ABE9-727B1376F7CD}" type="pres">
      <dgm:prSet presAssocID="{1337E1C3-EC2C-4403-AE6D-CD6AD77876C0}" presName="bottomArc2" presStyleLbl="parChTrans1D1" presStyleIdx="7" presStyleCnt="18"/>
      <dgm:spPr/>
    </dgm:pt>
    <dgm:pt modelId="{1B85A0F6-3889-4EC0-A28A-1D84DC269411}" type="pres">
      <dgm:prSet presAssocID="{1337E1C3-EC2C-4403-AE6D-CD6AD77876C0}" presName="topConnNode2" presStyleLbl="node4" presStyleIdx="0" presStyleCnt="0"/>
      <dgm:spPr/>
    </dgm:pt>
    <dgm:pt modelId="{B49D0B61-A635-4E39-8D66-F3BE4CE66ECE}" type="pres">
      <dgm:prSet presAssocID="{1337E1C3-EC2C-4403-AE6D-CD6AD77876C0}" presName="hierChild4" presStyleCnt="0"/>
      <dgm:spPr/>
    </dgm:pt>
    <dgm:pt modelId="{C7802961-A4DE-4C95-AB35-FC160BC85262}" type="pres">
      <dgm:prSet presAssocID="{1337E1C3-EC2C-4403-AE6D-CD6AD77876C0}" presName="hierChild5" presStyleCnt="0"/>
      <dgm:spPr/>
    </dgm:pt>
    <dgm:pt modelId="{BAEFF045-630E-4A66-98FA-35E5C1B3C4D7}" type="pres">
      <dgm:prSet presAssocID="{68B95B88-DB1B-4429-A06B-99D7F9465D46}" presName="Name28" presStyleLbl="parChTrans1D4" presStyleIdx="1" presStyleCnt="2"/>
      <dgm:spPr/>
    </dgm:pt>
    <dgm:pt modelId="{9CE204A4-D440-40F6-8A29-806C5015129E}" type="pres">
      <dgm:prSet presAssocID="{A0B19E56-1F9B-41F0-A08E-14922ACFEC83}" presName="hierRoot2" presStyleCnt="0">
        <dgm:presLayoutVars>
          <dgm:hierBranch val="init"/>
        </dgm:presLayoutVars>
      </dgm:prSet>
      <dgm:spPr/>
    </dgm:pt>
    <dgm:pt modelId="{9F8F7ED8-6154-47B2-A39B-686EDD90128F}" type="pres">
      <dgm:prSet presAssocID="{A0B19E56-1F9B-41F0-A08E-14922ACFEC83}" presName="rootComposite2" presStyleCnt="0"/>
      <dgm:spPr/>
    </dgm:pt>
    <dgm:pt modelId="{5ECA0C80-9B0E-4F68-B053-3DC007BDA93C}" type="pres">
      <dgm:prSet presAssocID="{A0B19E56-1F9B-41F0-A08E-14922ACFEC83}" presName="rootText2" presStyleLbl="alignAcc1" presStyleIdx="0" presStyleCnt="0">
        <dgm:presLayoutVars>
          <dgm:chPref val="3"/>
        </dgm:presLayoutVars>
      </dgm:prSet>
      <dgm:spPr/>
    </dgm:pt>
    <dgm:pt modelId="{08CA6477-74AE-4554-8061-70FF93A0D19A}" type="pres">
      <dgm:prSet presAssocID="{A0B19E56-1F9B-41F0-A08E-14922ACFEC83}" presName="topArc2" presStyleLbl="parChTrans1D1" presStyleIdx="8" presStyleCnt="18"/>
      <dgm:spPr/>
    </dgm:pt>
    <dgm:pt modelId="{7D5F837C-0716-4CFE-BA30-6AED4992C807}" type="pres">
      <dgm:prSet presAssocID="{A0B19E56-1F9B-41F0-A08E-14922ACFEC83}" presName="bottomArc2" presStyleLbl="parChTrans1D1" presStyleIdx="9" presStyleCnt="18"/>
      <dgm:spPr/>
    </dgm:pt>
    <dgm:pt modelId="{485FFD92-59EA-4F76-8413-AF76E3EDA583}" type="pres">
      <dgm:prSet presAssocID="{A0B19E56-1F9B-41F0-A08E-14922ACFEC83}" presName="topConnNode2" presStyleLbl="node4" presStyleIdx="0" presStyleCnt="0"/>
      <dgm:spPr/>
    </dgm:pt>
    <dgm:pt modelId="{4BB1C51B-2C15-48E1-BFB6-F30E9707A2C8}" type="pres">
      <dgm:prSet presAssocID="{A0B19E56-1F9B-41F0-A08E-14922ACFEC83}" presName="hierChild4" presStyleCnt="0"/>
      <dgm:spPr/>
    </dgm:pt>
    <dgm:pt modelId="{B8CB1C4F-FC37-4906-BC7F-B3F1BE4A301B}" type="pres">
      <dgm:prSet presAssocID="{A0B19E56-1F9B-41F0-A08E-14922ACFEC83}" presName="hierChild5" presStyleCnt="0"/>
      <dgm:spPr/>
    </dgm:pt>
    <dgm:pt modelId="{5F1E0CF7-B54C-4674-86BD-29546DF673CC}" type="pres">
      <dgm:prSet presAssocID="{FF1ACCBE-46D4-4241-8BBB-D8E3E9832D4F}" presName="hierChild5" presStyleCnt="0"/>
      <dgm:spPr/>
    </dgm:pt>
    <dgm:pt modelId="{63091878-7138-46B9-BBEB-7BD86F3C5F49}" type="pres">
      <dgm:prSet presAssocID="{2DC76066-52E5-46CA-A790-C21067A4A7BD}" presName="Name28" presStyleLbl="parChTrans1D3" presStyleIdx="1" presStyleCnt="4"/>
      <dgm:spPr/>
    </dgm:pt>
    <dgm:pt modelId="{A04FB7D7-AB3A-48C6-8253-CDB137FA3372}" type="pres">
      <dgm:prSet presAssocID="{850D12AE-CD13-42BB-AE84-B585902B6787}" presName="hierRoot2" presStyleCnt="0">
        <dgm:presLayoutVars>
          <dgm:hierBranch val="init"/>
        </dgm:presLayoutVars>
      </dgm:prSet>
      <dgm:spPr/>
    </dgm:pt>
    <dgm:pt modelId="{C3829E58-A40D-4892-8B01-49DB9F128266}" type="pres">
      <dgm:prSet presAssocID="{850D12AE-CD13-42BB-AE84-B585902B6787}" presName="rootComposite2" presStyleCnt="0"/>
      <dgm:spPr/>
    </dgm:pt>
    <dgm:pt modelId="{080D1DAA-BB51-4D0B-B0ED-7970FF44CF26}" type="pres">
      <dgm:prSet presAssocID="{850D12AE-CD13-42BB-AE84-B585902B6787}" presName="rootText2" presStyleLbl="alignAcc1" presStyleIdx="0" presStyleCnt="0">
        <dgm:presLayoutVars>
          <dgm:chPref val="3"/>
        </dgm:presLayoutVars>
      </dgm:prSet>
      <dgm:spPr/>
    </dgm:pt>
    <dgm:pt modelId="{019393D7-7A3E-4C66-A127-EAFDD3EA1B22}" type="pres">
      <dgm:prSet presAssocID="{850D12AE-CD13-42BB-AE84-B585902B6787}" presName="topArc2" presStyleLbl="parChTrans1D1" presStyleIdx="10" presStyleCnt="18"/>
      <dgm:spPr/>
    </dgm:pt>
    <dgm:pt modelId="{29C4201B-BC1E-4CB3-8933-65F3F7C41858}" type="pres">
      <dgm:prSet presAssocID="{850D12AE-CD13-42BB-AE84-B585902B6787}" presName="bottomArc2" presStyleLbl="parChTrans1D1" presStyleIdx="11" presStyleCnt="18"/>
      <dgm:spPr/>
    </dgm:pt>
    <dgm:pt modelId="{A7205BDB-2161-414E-BAF1-80023ADB3A18}" type="pres">
      <dgm:prSet presAssocID="{850D12AE-CD13-42BB-AE84-B585902B6787}" presName="topConnNode2" presStyleLbl="node3" presStyleIdx="0" presStyleCnt="0"/>
      <dgm:spPr/>
    </dgm:pt>
    <dgm:pt modelId="{4E0F98C9-06A7-470B-8689-B8BC102CCC7E}" type="pres">
      <dgm:prSet presAssocID="{850D12AE-CD13-42BB-AE84-B585902B6787}" presName="hierChild4" presStyleCnt="0"/>
      <dgm:spPr/>
    </dgm:pt>
    <dgm:pt modelId="{11224C46-E885-4AC1-89C1-45FBA723FA5D}" type="pres">
      <dgm:prSet presAssocID="{850D12AE-CD13-42BB-AE84-B585902B6787}" presName="hierChild5" presStyleCnt="0"/>
      <dgm:spPr/>
    </dgm:pt>
    <dgm:pt modelId="{01FB7CDF-F923-42CE-8289-3C0B76ED483D}" type="pres">
      <dgm:prSet presAssocID="{8C0BFAB2-7BB2-4E99-B57F-9CB95B5C0440}" presName="hierChild5" presStyleCnt="0"/>
      <dgm:spPr/>
    </dgm:pt>
    <dgm:pt modelId="{48A296B2-E68C-40D0-B673-CD21DDC34CDF}" type="pres">
      <dgm:prSet presAssocID="{8E0C2594-ED62-42FF-8F36-BA0C9879B881}" presName="Name28" presStyleLbl="parChTrans1D2" presStyleIdx="1" presStyleCnt="2"/>
      <dgm:spPr/>
    </dgm:pt>
    <dgm:pt modelId="{08C070EE-AE8F-450F-BB40-02551745DFFC}" type="pres">
      <dgm:prSet presAssocID="{AC4D9095-7C51-4206-83F1-AF743DFC04EA}" presName="hierRoot2" presStyleCnt="0">
        <dgm:presLayoutVars>
          <dgm:hierBranch val="init"/>
        </dgm:presLayoutVars>
      </dgm:prSet>
      <dgm:spPr/>
    </dgm:pt>
    <dgm:pt modelId="{6FBFB36D-A824-4A97-B810-F555DA4CCCEA}" type="pres">
      <dgm:prSet presAssocID="{AC4D9095-7C51-4206-83F1-AF743DFC04EA}" presName="rootComposite2" presStyleCnt="0"/>
      <dgm:spPr/>
    </dgm:pt>
    <dgm:pt modelId="{E7FC5F21-31C7-4FBE-81BE-5C3F8C34BDB8}" type="pres">
      <dgm:prSet presAssocID="{AC4D9095-7C51-4206-83F1-AF743DFC04E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6E1C4E-6C71-4721-A375-BCCA3AA213E2}" type="pres">
      <dgm:prSet presAssocID="{AC4D9095-7C51-4206-83F1-AF743DFC04EA}" presName="topArc2" presStyleLbl="parChTrans1D1" presStyleIdx="12" presStyleCnt="18"/>
      <dgm:spPr/>
    </dgm:pt>
    <dgm:pt modelId="{C6E4DCA9-E9C9-4DFA-B2AC-4CD941E6493F}" type="pres">
      <dgm:prSet presAssocID="{AC4D9095-7C51-4206-83F1-AF743DFC04EA}" presName="bottomArc2" presStyleLbl="parChTrans1D1" presStyleIdx="13" presStyleCnt="18"/>
      <dgm:spPr/>
    </dgm:pt>
    <dgm:pt modelId="{236B7612-BE3E-496D-A564-494AFB4049D8}" type="pres">
      <dgm:prSet presAssocID="{AC4D9095-7C51-4206-83F1-AF743DFC04EA}" presName="topConnNode2" presStyleLbl="node2" presStyleIdx="0" presStyleCnt="0"/>
      <dgm:spPr/>
    </dgm:pt>
    <dgm:pt modelId="{D6D6CC9A-8F6B-48AB-B59B-CF315CB5F5F3}" type="pres">
      <dgm:prSet presAssocID="{AC4D9095-7C51-4206-83F1-AF743DFC04EA}" presName="hierChild4" presStyleCnt="0"/>
      <dgm:spPr/>
    </dgm:pt>
    <dgm:pt modelId="{543B34FF-C756-48F7-8F83-1BD5C65688D1}" type="pres">
      <dgm:prSet presAssocID="{D641C515-0A0F-4631-A623-3FD173EAF94D}" presName="Name28" presStyleLbl="parChTrans1D3" presStyleIdx="2" presStyleCnt="4"/>
      <dgm:spPr/>
    </dgm:pt>
    <dgm:pt modelId="{54A33A84-5424-4713-9B2D-F88FD9E69729}" type="pres">
      <dgm:prSet presAssocID="{AFBEF204-719D-45A4-8A42-3A3C33B1F9DC}" presName="hierRoot2" presStyleCnt="0">
        <dgm:presLayoutVars>
          <dgm:hierBranch val="init"/>
        </dgm:presLayoutVars>
      </dgm:prSet>
      <dgm:spPr/>
    </dgm:pt>
    <dgm:pt modelId="{CB38158D-4921-416A-B9D9-33134394BB78}" type="pres">
      <dgm:prSet presAssocID="{AFBEF204-719D-45A4-8A42-3A3C33B1F9DC}" presName="rootComposite2" presStyleCnt="0"/>
      <dgm:spPr/>
    </dgm:pt>
    <dgm:pt modelId="{46EB00A9-D938-41CD-803C-8C2BCD866DA0}" type="pres">
      <dgm:prSet presAssocID="{AFBEF204-719D-45A4-8A42-3A3C33B1F9D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847258-73EC-4EC3-B4B4-3B2BA849C34E}" type="pres">
      <dgm:prSet presAssocID="{AFBEF204-719D-45A4-8A42-3A3C33B1F9DC}" presName="topArc2" presStyleLbl="parChTrans1D1" presStyleIdx="14" presStyleCnt="18"/>
      <dgm:spPr/>
    </dgm:pt>
    <dgm:pt modelId="{8D759AFB-6004-44BF-8A39-35BCF02F1DDA}" type="pres">
      <dgm:prSet presAssocID="{AFBEF204-719D-45A4-8A42-3A3C33B1F9DC}" presName="bottomArc2" presStyleLbl="parChTrans1D1" presStyleIdx="15" presStyleCnt="18"/>
      <dgm:spPr/>
    </dgm:pt>
    <dgm:pt modelId="{E1170800-5B48-405D-A78E-583272BF8072}" type="pres">
      <dgm:prSet presAssocID="{AFBEF204-719D-45A4-8A42-3A3C33B1F9DC}" presName="topConnNode2" presStyleLbl="node3" presStyleIdx="0" presStyleCnt="0"/>
      <dgm:spPr/>
    </dgm:pt>
    <dgm:pt modelId="{7EC3EE75-A2B1-49ED-8855-53EA4CA88714}" type="pres">
      <dgm:prSet presAssocID="{AFBEF204-719D-45A4-8A42-3A3C33B1F9DC}" presName="hierChild4" presStyleCnt="0"/>
      <dgm:spPr/>
    </dgm:pt>
    <dgm:pt modelId="{5A1765E8-AA9F-4AD8-B9EE-FA671EFB0842}" type="pres">
      <dgm:prSet presAssocID="{AFBEF204-719D-45A4-8A42-3A3C33B1F9DC}" presName="hierChild5" presStyleCnt="0"/>
      <dgm:spPr/>
    </dgm:pt>
    <dgm:pt modelId="{AA6C7893-3B78-46AC-A4DA-19EEC029D4C2}" type="pres">
      <dgm:prSet presAssocID="{F276FF06-B4EB-455B-B412-8534EAFD9194}" presName="Name28" presStyleLbl="parChTrans1D3" presStyleIdx="3" presStyleCnt="4"/>
      <dgm:spPr/>
    </dgm:pt>
    <dgm:pt modelId="{9F66C4BC-F86D-4422-9401-1453A48DB5C5}" type="pres">
      <dgm:prSet presAssocID="{46776E0A-9A14-4042-B00C-8D65DEC6BE1A}" presName="hierRoot2" presStyleCnt="0">
        <dgm:presLayoutVars>
          <dgm:hierBranch val="init"/>
        </dgm:presLayoutVars>
      </dgm:prSet>
      <dgm:spPr/>
    </dgm:pt>
    <dgm:pt modelId="{62439B5D-C244-43EB-B329-2622EAA3D66F}" type="pres">
      <dgm:prSet presAssocID="{46776E0A-9A14-4042-B00C-8D65DEC6BE1A}" presName="rootComposite2" presStyleCnt="0"/>
      <dgm:spPr/>
    </dgm:pt>
    <dgm:pt modelId="{D161FC52-449D-47EF-8BAA-9CAB417B5DA7}" type="pres">
      <dgm:prSet presAssocID="{46776E0A-9A14-4042-B00C-8D65DEC6BE1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AFF538-210A-4508-9CF1-54879E9EA936}" type="pres">
      <dgm:prSet presAssocID="{46776E0A-9A14-4042-B00C-8D65DEC6BE1A}" presName="topArc2" presStyleLbl="parChTrans1D1" presStyleIdx="16" presStyleCnt="18"/>
      <dgm:spPr/>
    </dgm:pt>
    <dgm:pt modelId="{93A72D72-2276-4F0F-8B8E-2C6FF205DB95}" type="pres">
      <dgm:prSet presAssocID="{46776E0A-9A14-4042-B00C-8D65DEC6BE1A}" presName="bottomArc2" presStyleLbl="parChTrans1D1" presStyleIdx="17" presStyleCnt="18"/>
      <dgm:spPr/>
    </dgm:pt>
    <dgm:pt modelId="{55F3D064-8580-4FAD-A185-A78360376C15}" type="pres">
      <dgm:prSet presAssocID="{46776E0A-9A14-4042-B00C-8D65DEC6BE1A}" presName="topConnNode2" presStyleLbl="node3" presStyleIdx="0" presStyleCnt="0"/>
      <dgm:spPr/>
    </dgm:pt>
    <dgm:pt modelId="{FBE69DB1-95E2-49AA-8F46-AA627A1CAF18}" type="pres">
      <dgm:prSet presAssocID="{46776E0A-9A14-4042-B00C-8D65DEC6BE1A}" presName="hierChild4" presStyleCnt="0"/>
      <dgm:spPr/>
    </dgm:pt>
    <dgm:pt modelId="{792D7FF5-367F-4A4F-A3A6-895122A729EA}" type="pres">
      <dgm:prSet presAssocID="{46776E0A-9A14-4042-B00C-8D65DEC6BE1A}" presName="hierChild5" presStyleCnt="0"/>
      <dgm:spPr/>
    </dgm:pt>
    <dgm:pt modelId="{5D2ED596-231D-4FFD-8237-CAC3F444F87F}" type="pres">
      <dgm:prSet presAssocID="{AC4D9095-7C51-4206-83F1-AF743DFC04EA}" presName="hierChild5" presStyleCnt="0"/>
      <dgm:spPr/>
    </dgm:pt>
    <dgm:pt modelId="{424F4971-A857-4C6A-A041-EAED80F670B8}" type="pres">
      <dgm:prSet presAssocID="{8855DEC1-B39E-48F9-8048-13F0C6BB3255}" presName="hierChild3" presStyleCnt="0"/>
      <dgm:spPr/>
    </dgm:pt>
  </dgm:ptLst>
  <dgm:cxnLst>
    <dgm:cxn modelId="{F32324EC-F6F9-44EC-9A81-0588C1439316}" srcId="{8855DEC1-B39E-48F9-8048-13F0C6BB3255}" destId="{8C0BFAB2-7BB2-4E99-B57F-9CB95B5C0440}" srcOrd="0" destOrd="0" parTransId="{7DDB4D94-3477-4E90-85F5-E4587099197A}" sibTransId="{1C92E0C3-5665-4E5B-AB57-7A3E0E88448C}"/>
    <dgm:cxn modelId="{1DD2C4FB-4FA6-4C82-8EEE-87D8E6D31AA2}" type="presOf" srcId="{AFBEF204-719D-45A4-8A42-3A3C33B1F9DC}" destId="{E1170800-5B48-405D-A78E-583272BF8072}" srcOrd="1" destOrd="0" presId="urn:microsoft.com/office/officeart/2008/layout/HalfCircleOrganizationChart"/>
    <dgm:cxn modelId="{AD6DE7D3-E847-4E32-A15F-586A8A9CE12B}" type="presOf" srcId="{AC4D9095-7C51-4206-83F1-AF743DFC04EA}" destId="{E7FC5F21-31C7-4FBE-81BE-5C3F8C34BDB8}" srcOrd="0" destOrd="0" presId="urn:microsoft.com/office/officeart/2008/layout/HalfCircleOrganizationChart"/>
    <dgm:cxn modelId="{55E35151-11D6-40D3-B667-366E97D983AC}" srcId="{8855DEC1-B39E-48F9-8048-13F0C6BB3255}" destId="{AC4D9095-7C51-4206-83F1-AF743DFC04EA}" srcOrd="1" destOrd="0" parTransId="{8E0C2594-ED62-42FF-8F36-BA0C9879B881}" sibTransId="{EB7E631A-9520-45A7-93BE-955594DB6DC1}"/>
    <dgm:cxn modelId="{39351C62-DE48-4C1F-A9F3-6AA00ADFE738}" srcId="{AC4D9095-7C51-4206-83F1-AF743DFC04EA}" destId="{AFBEF204-719D-45A4-8A42-3A3C33B1F9DC}" srcOrd="0" destOrd="0" parTransId="{D641C515-0A0F-4631-A623-3FD173EAF94D}" sibTransId="{304160DA-EAEE-4ECD-B8C9-B78E45FAF1EE}"/>
    <dgm:cxn modelId="{49200C80-A327-4C31-83D6-9F6C84DEC62F}" type="presOf" srcId="{AFBEF204-719D-45A4-8A42-3A3C33B1F9DC}" destId="{46EB00A9-D938-41CD-803C-8C2BCD866DA0}" srcOrd="0" destOrd="0" presId="urn:microsoft.com/office/officeart/2008/layout/HalfCircleOrganizationChart"/>
    <dgm:cxn modelId="{AF5CF811-D05D-4FC1-A639-8BDA7467B5BE}" type="presOf" srcId="{F276FF06-B4EB-455B-B412-8534EAFD9194}" destId="{AA6C7893-3B78-46AC-A4DA-19EEC029D4C2}" srcOrd="0" destOrd="0" presId="urn:microsoft.com/office/officeart/2008/layout/HalfCircleOrganizationChart"/>
    <dgm:cxn modelId="{485B0406-D3DC-433A-94CE-9F9E284303F6}" type="presOf" srcId="{CBE838B1-D9DA-403F-A366-B5D10FC57E60}" destId="{F6F08CC7-9180-4D3C-A90E-C584C0CB8996}" srcOrd="0" destOrd="0" presId="urn:microsoft.com/office/officeart/2008/layout/HalfCircleOrganizationChart"/>
    <dgm:cxn modelId="{419B89E0-77B9-4378-94E9-61F7D51B7A89}" srcId="{FF1ACCBE-46D4-4241-8BBB-D8E3E9832D4F}" destId="{A0B19E56-1F9B-41F0-A08E-14922ACFEC83}" srcOrd="1" destOrd="0" parTransId="{68B95B88-DB1B-4429-A06B-99D7F9465D46}" sibTransId="{69D9009B-6FDB-45AD-87CD-B342734889CE}"/>
    <dgm:cxn modelId="{4F4B6060-F284-4988-97F5-EA16361315E3}" type="presOf" srcId="{8C0BFAB2-7BB2-4E99-B57F-9CB95B5C0440}" destId="{B767ECDA-6466-4D24-8D79-2D7B6F2C0316}" srcOrd="1" destOrd="0" presId="urn:microsoft.com/office/officeart/2008/layout/HalfCircleOrganizationChart"/>
    <dgm:cxn modelId="{876D690D-7C4E-4CCA-BFA2-DFF735C6314B}" type="presOf" srcId="{1337E1C3-EC2C-4403-AE6D-CD6AD77876C0}" destId="{1B85A0F6-3889-4EC0-A28A-1D84DC269411}" srcOrd="1" destOrd="0" presId="urn:microsoft.com/office/officeart/2008/layout/HalfCircleOrganizationChart"/>
    <dgm:cxn modelId="{FDF9B8B7-AD77-4AD3-9C69-C34892553067}" type="presOf" srcId="{8C0BFAB2-7BB2-4E99-B57F-9CB95B5C0440}" destId="{A0534FD4-6717-47AA-932A-0DA4FA26A256}" srcOrd="0" destOrd="0" presId="urn:microsoft.com/office/officeart/2008/layout/HalfCircleOrganizationChart"/>
    <dgm:cxn modelId="{0A44244E-53FB-49F1-BCD5-745FD6800E6F}" type="presOf" srcId="{850D12AE-CD13-42BB-AE84-B585902B6787}" destId="{A7205BDB-2161-414E-BAF1-80023ADB3A18}" srcOrd="1" destOrd="0" presId="urn:microsoft.com/office/officeart/2008/layout/HalfCircleOrganizationChart"/>
    <dgm:cxn modelId="{572A2055-701D-43BB-ABFE-B328A833A2EC}" type="presOf" srcId="{68B95B88-DB1B-4429-A06B-99D7F9465D46}" destId="{BAEFF045-630E-4A66-98FA-35E5C1B3C4D7}" srcOrd="0" destOrd="0" presId="urn:microsoft.com/office/officeart/2008/layout/HalfCircleOrganizationChart"/>
    <dgm:cxn modelId="{FAE26F53-B069-4B0E-A8ED-E2F0E9376891}" type="presOf" srcId="{A0B19E56-1F9B-41F0-A08E-14922ACFEC83}" destId="{485FFD92-59EA-4F76-8413-AF76E3EDA583}" srcOrd="1" destOrd="0" presId="urn:microsoft.com/office/officeart/2008/layout/HalfCircleOrganizationChart"/>
    <dgm:cxn modelId="{50A8F007-DCF8-48A5-9A3D-D7C90B181390}" srcId="{AC4D9095-7C51-4206-83F1-AF743DFC04EA}" destId="{46776E0A-9A14-4042-B00C-8D65DEC6BE1A}" srcOrd="1" destOrd="0" parTransId="{F276FF06-B4EB-455B-B412-8534EAFD9194}" sibTransId="{3C0D8631-C1B4-477F-B1EA-EAAC92DED29E}"/>
    <dgm:cxn modelId="{57B0D9C3-7858-4289-9E2A-60D1C608C5A6}" type="presOf" srcId="{8855DEC1-B39E-48F9-8048-13F0C6BB3255}" destId="{68558490-9FDB-409B-89C6-9C1C1CE216AB}" srcOrd="1" destOrd="0" presId="urn:microsoft.com/office/officeart/2008/layout/HalfCircleOrganizationChart"/>
    <dgm:cxn modelId="{C69F8A0D-70C2-4F1D-A769-3B351E47CCB1}" type="presOf" srcId="{AC4D9095-7C51-4206-83F1-AF743DFC04EA}" destId="{236B7612-BE3E-496D-A564-494AFB4049D8}" srcOrd="1" destOrd="0" presId="urn:microsoft.com/office/officeart/2008/layout/HalfCircleOrganizationChart"/>
    <dgm:cxn modelId="{3DF49160-2E70-4E72-8A22-AD3176C55739}" type="presOf" srcId="{1337E1C3-EC2C-4403-AE6D-CD6AD77876C0}" destId="{4D2AC17C-2A46-454E-B86D-FAB8643FD840}" srcOrd="0" destOrd="0" presId="urn:microsoft.com/office/officeart/2008/layout/HalfCircleOrganizationChart"/>
    <dgm:cxn modelId="{E1FA93AB-D89A-42C2-AAA2-90692EA9EA60}" srcId="{8C0BFAB2-7BB2-4E99-B57F-9CB95B5C0440}" destId="{850D12AE-CD13-42BB-AE84-B585902B6787}" srcOrd="1" destOrd="0" parTransId="{2DC76066-52E5-46CA-A790-C21067A4A7BD}" sibTransId="{DA862027-6D20-461A-A6BF-D31F10A0BD5E}"/>
    <dgm:cxn modelId="{C068A1BF-1AF4-4E65-B605-9CD1F823B2D1}" type="presOf" srcId="{FF1ACCBE-46D4-4241-8BBB-D8E3E9832D4F}" destId="{ACA750B4-3B52-43CD-A11A-5C3DD10DF53D}" srcOrd="1" destOrd="0" presId="urn:microsoft.com/office/officeart/2008/layout/HalfCircleOrganizationChart"/>
    <dgm:cxn modelId="{DC4077A2-6E42-4676-9C86-7B13864D9091}" type="presOf" srcId="{FF1ACCBE-46D4-4241-8BBB-D8E3E9832D4F}" destId="{3CE66BFB-7C92-4ED7-830E-5A42ED1C782B}" srcOrd="0" destOrd="0" presId="urn:microsoft.com/office/officeart/2008/layout/HalfCircleOrganizationChart"/>
    <dgm:cxn modelId="{D6699D46-13EE-49C5-932E-F1112755C4A4}" type="presOf" srcId="{850D12AE-CD13-42BB-AE84-B585902B6787}" destId="{080D1DAA-BB51-4D0B-B0ED-7970FF44CF26}" srcOrd="0" destOrd="0" presId="urn:microsoft.com/office/officeart/2008/layout/HalfCircleOrganizationChart"/>
    <dgm:cxn modelId="{BD228A3B-F5CD-4BE2-BE1D-4DAD3EAD34AE}" srcId="{8C0BFAB2-7BB2-4E99-B57F-9CB95B5C0440}" destId="{FF1ACCBE-46D4-4241-8BBB-D8E3E9832D4F}" srcOrd="0" destOrd="0" parTransId="{20FC40DA-E83B-4A35-BF26-54449E211FE1}" sibTransId="{82A73D5A-1FD3-47E7-BB3E-6D252D18A402}"/>
    <dgm:cxn modelId="{4211EF45-77BA-4BE8-846E-0BE2CC5F9E2D}" type="presOf" srcId="{7DDB4D94-3477-4E90-85F5-E4587099197A}" destId="{5E539108-177D-47D5-BE9D-575B9FD5CB77}" srcOrd="0" destOrd="0" presId="urn:microsoft.com/office/officeart/2008/layout/HalfCircleOrganizationChart"/>
    <dgm:cxn modelId="{011C5E55-19B6-4012-A522-1EF5D7B6DC21}" type="presOf" srcId="{F2F512A2-2EEB-48C8-AFCC-6430A7D40A4C}" destId="{1C7A3CA5-840E-4DC4-9A6C-603AF3592F9B}" srcOrd="0" destOrd="0" presId="urn:microsoft.com/office/officeart/2008/layout/HalfCircleOrganizationChart"/>
    <dgm:cxn modelId="{582CC8FB-B451-40C4-8F7A-9514BACB28C8}" type="presOf" srcId="{20FC40DA-E83B-4A35-BF26-54449E211FE1}" destId="{93B57FA2-9E62-43DB-989B-D545B1345D0D}" srcOrd="0" destOrd="0" presId="urn:microsoft.com/office/officeart/2008/layout/HalfCircleOrganizationChart"/>
    <dgm:cxn modelId="{405C046E-A089-40CE-A911-1E1C3924E5DD}" type="presOf" srcId="{46776E0A-9A14-4042-B00C-8D65DEC6BE1A}" destId="{55F3D064-8580-4FAD-A185-A78360376C15}" srcOrd="1" destOrd="0" presId="urn:microsoft.com/office/officeart/2008/layout/HalfCircleOrganizationChart"/>
    <dgm:cxn modelId="{C3C6CDCF-D315-4676-8643-E0D55E2E71D5}" type="presOf" srcId="{A0B19E56-1F9B-41F0-A08E-14922ACFEC83}" destId="{5ECA0C80-9B0E-4F68-B053-3DC007BDA93C}" srcOrd="0" destOrd="0" presId="urn:microsoft.com/office/officeart/2008/layout/HalfCircleOrganizationChart"/>
    <dgm:cxn modelId="{952AB2BA-CC11-405A-B69B-02D5E601F46B}" type="presOf" srcId="{8E0C2594-ED62-42FF-8F36-BA0C9879B881}" destId="{48A296B2-E68C-40D0-B673-CD21DDC34CDF}" srcOrd="0" destOrd="0" presId="urn:microsoft.com/office/officeart/2008/layout/HalfCircleOrganizationChart"/>
    <dgm:cxn modelId="{CA74D233-4B23-47EC-B0C4-FD97329D0B85}" type="presOf" srcId="{8855DEC1-B39E-48F9-8048-13F0C6BB3255}" destId="{4908234F-996B-4288-833D-307C5A44FA66}" srcOrd="0" destOrd="0" presId="urn:microsoft.com/office/officeart/2008/layout/HalfCircleOrganizationChart"/>
    <dgm:cxn modelId="{7DB6CC6E-F47B-4AE1-99D7-E8D0A8BDE2F0}" type="presOf" srcId="{46776E0A-9A14-4042-B00C-8D65DEC6BE1A}" destId="{D161FC52-449D-47EF-8BAA-9CAB417B5DA7}" srcOrd="0" destOrd="0" presId="urn:microsoft.com/office/officeart/2008/layout/HalfCircleOrganizationChart"/>
    <dgm:cxn modelId="{5372CF91-CC12-46AD-B8F7-BB90BFE68F5D}" type="presOf" srcId="{D641C515-0A0F-4631-A623-3FD173EAF94D}" destId="{543B34FF-C756-48F7-8F83-1BD5C65688D1}" srcOrd="0" destOrd="0" presId="urn:microsoft.com/office/officeart/2008/layout/HalfCircleOrganizationChart"/>
    <dgm:cxn modelId="{8D2522FD-C48E-44F0-82F1-C265C5BDAB5E}" srcId="{CBE838B1-D9DA-403F-A366-B5D10FC57E60}" destId="{8855DEC1-B39E-48F9-8048-13F0C6BB3255}" srcOrd="0" destOrd="0" parTransId="{E7BBFB21-93ED-46FD-B25F-D3CA8B4E7FBA}" sibTransId="{E8A34696-C211-4E2D-8CDF-7625BC4946AC}"/>
    <dgm:cxn modelId="{E9A61931-E82D-4C6C-854A-615AC60D4910}" srcId="{FF1ACCBE-46D4-4241-8BBB-D8E3E9832D4F}" destId="{1337E1C3-EC2C-4403-AE6D-CD6AD77876C0}" srcOrd="0" destOrd="0" parTransId="{F2F512A2-2EEB-48C8-AFCC-6430A7D40A4C}" sibTransId="{DBCD5EEE-DAF4-4A57-82DB-2156F7481EDB}"/>
    <dgm:cxn modelId="{8F24B73A-FAE7-4A33-AE2F-BD79F5073571}" type="presOf" srcId="{2DC76066-52E5-46CA-A790-C21067A4A7BD}" destId="{63091878-7138-46B9-BBEB-7BD86F3C5F49}" srcOrd="0" destOrd="0" presId="urn:microsoft.com/office/officeart/2008/layout/HalfCircleOrganizationChart"/>
    <dgm:cxn modelId="{5654850C-F3BF-468F-8066-583BD1DBEB79}" type="presParOf" srcId="{F6F08CC7-9180-4D3C-A90E-C584C0CB8996}" destId="{BCD6CD6C-C896-491A-B64F-B86E384F8F5E}" srcOrd="0" destOrd="0" presId="urn:microsoft.com/office/officeart/2008/layout/HalfCircleOrganizationChart"/>
    <dgm:cxn modelId="{A984F266-7910-4DF1-BE6F-891D443ED950}" type="presParOf" srcId="{BCD6CD6C-C896-491A-B64F-B86E384F8F5E}" destId="{8E24E270-471A-4A34-B66A-714CEA39660D}" srcOrd="0" destOrd="0" presId="urn:microsoft.com/office/officeart/2008/layout/HalfCircleOrganizationChart"/>
    <dgm:cxn modelId="{24E02298-D2D7-475F-9FB7-2E2B3EDBCAD9}" type="presParOf" srcId="{8E24E270-471A-4A34-B66A-714CEA39660D}" destId="{4908234F-996B-4288-833D-307C5A44FA66}" srcOrd="0" destOrd="0" presId="urn:microsoft.com/office/officeart/2008/layout/HalfCircleOrganizationChart"/>
    <dgm:cxn modelId="{8F26B42B-D96B-4911-B05E-9B02B3E53DCA}" type="presParOf" srcId="{8E24E270-471A-4A34-B66A-714CEA39660D}" destId="{3E026388-BE25-4579-B5D0-D46D735AA742}" srcOrd="1" destOrd="0" presId="urn:microsoft.com/office/officeart/2008/layout/HalfCircleOrganizationChart"/>
    <dgm:cxn modelId="{9B76AD1B-E2FA-4381-82EC-7D14FBF6C45D}" type="presParOf" srcId="{8E24E270-471A-4A34-B66A-714CEA39660D}" destId="{08776521-3577-4E1E-9261-72A28A25AE6D}" srcOrd="2" destOrd="0" presId="urn:microsoft.com/office/officeart/2008/layout/HalfCircleOrganizationChart"/>
    <dgm:cxn modelId="{A20235AE-2871-4512-9518-F747161ADD2A}" type="presParOf" srcId="{8E24E270-471A-4A34-B66A-714CEA39660D}" destId="{68558490-9FDB-409B-89C6-9C1C1CE216AB}" srcOrd="3" destOrd="0" presId="urn:microsoft.com/office/officeart/2008/layout/HalfCircleOrganizationChart"/>
    <dgm:cxn modelId="{CBCD11A5-DEFC-4978-A122-D137C8290581}" type="presParOf" srcId="{BCD6CD6C-C896-491A-B64F-B86E384F8F5E}" destId="{1B5232CC-3191-4C48-BD83-87A1524C3C7B}" srcOrd="1" destOrd="0" presId="urn:microsoft.com/office/officeart/2008/layout/HalfCircleOrganizationChart"/>
    <dgm:cxn modelId="{7F83090B-743B-496E-BC72-E0E9B46D73A3}" type="presParOf" srcId="{1B5232CC-3191-4C48-BD83-87A1524C3C7B}" destId="{5E539108-177D-47D5-BE9D-575B9FD5CB77}" srcOrd="0" destOrd="0" presId="urn:microsoft.com/office/officeart/2008/layout/HalfCircleOrganizationChart"/>
    <dgm:cxn modelId="{32D3A28F-488E-4D67-A41E-6F0C818E9E1B}" type="presParOf" srcId="{1B5232CC-3191-4C48-BD83-87A1524C3C7B}" destId="{D278A1FA-9C51-4CA5-96D2-A1FA7207A8E5}" srcOrd="1" destOrd="0" presId="urn:microsoft.com/office/officeart/2008/layout/HalfCircleOrganizationChart"/>
    <dgm:cxn modelId="{35C2FF6C-C58B-45B0-9264-C63C65093E99}" type="presParOf" srcId="{D278A1FA-9C51-4CA5-96D2-A1FA7207A8E5}" destId="{62CC2A8A-FA98-4521-B61A-A20519F37762}" srcOrd="0" destOrd="0" presId="urn:microsoft.com/office/officeart/2008/layout/HalfCircleOrganizationChart"/>
    <dgm:cxn modelId="{EA17C778-0706-4FEA-ADE0-B6700D2BED4B}" type="presParOf" srcId="{62CC2A8A-FA98-4521-B61A-A20519F37762}" destId="{A0534FD4-6717-47AA-932A-0DA4FA26A256}" srcOrd="0" destOrd="0" presId="urn:microsoft.com/office/officeart/2008/layout/HalfCircleOrganizationChart"/>
    <dgm:cxn modelId="{9F612F75-25EF-42E8-99AC-720BDBDC6C01}" type="presParOf" srcId="{62CC2A8A-FA98-4521-B61A-A20519F37762}" destId="{A41A81D2-706B-472E-AF02-D919935683B0}" srcOrd="1" destOrd="0" presId="urn:microsoft.com/office/officeart/2008/layout/HalfCircleOrganizationChart"/>
    <dgm:cxn modelId="{27678686-77E7-4C1D-BE52-C5A6DE2BEDEB}" type="presParOf" srcId="{62CC2A8A-FA98-4521-B61A-A20519F37762}" destId="{66EBB86E-E229-4D2C-BB22-56FF8162B301}" srcOrd="2" destOrd="0" presId="urn:microsoft.com/office/officeart/2008/layout/HalfCircleOrganizationChart"/>
    <dgm:cxn modelId="{3BF723A9-78D9-4E97-9FC9-DB5576CD8888}" type="presParOf" srcId="{62CC2A8A-FA98-4521-B61A-A20519F37762}" destId="{B767ECDA-6466-4D24-8D79-2D7B6F2C0316}" srcOrd="3" destOrd="0" presId="urn:microsoft.com/office/officeart/2008/layout/HalfCircleOrganizationChart"/>
    <dgm:cxn modelId="{0C01D4B3-4869-405B-9100-A17E61432F04}" type="presParOf" srcId="{D278A1FA-9C51-4CA5-96D2-A1FA7207A8E5}" destId="{27565985-0C16-4854-81B2-D711BEB171CC}" srcOrd="1" destOrd="0" presId="urn:microsoft.com/office/officeart/2008/layout/HalfCircleOrganizationChart"/>
    <dgm:cxn modelId="{E63C68A9-2B4B-4813-B281-8CBDF454D3F9}" type="presParOf" srcId="{27565985-0C16-4854-81B2-D711BEB171CC}" destId="{93B57FA2-9E62-43DB-989B-D545B1345D0D}" srcOrd="0" destOrd="0" presId="urn:microsoft.com/office/officeart/2008/layout/HalfCircleOrganizationChart"/>
    <dgm:cxn modelId="{CE091EF3-92BD-4710-A56A-7939A8DB73AE}" type="presParOf" srcId="{27565985-0C16-4854-81B2-D711BEB171CC}" destId="{3E07CFBE-4AD9-47AC-8A21-FEE432690B48}" srcOrd="1" destOrd="0" presId="urn:microsoft.com/office/officeart/2008/layout/HalfCircleOrganizationChart"/>
    <dgm:cxn modelId="{92BB024A-4494-4BD2-BB74-EE585A2DE8FD}" type="presParOf" srcId="{3E07CFBE-4AD9-47AC-8A21-FEE432690B48}" destId="{2A918A14-98EE-4658-821E-42C55C842A61}" srcOrd="0" destOrd="0" presId="urn:microsoft.com/office/officeart/2008/layout/HalfCircleOrganizationChart"/>
    <dgm:cxn modelId="{2B7E2CE4-2857-4F34-AD42-D50F7E4CB528}" type="presParOf" srcId="{2A918A14-98EE-4658-821E-42C55C842A61}" destId="{3CE66BFB-7C92-4ED7-830E-5A42ED1C782B}" srcOrd="0" destOrd="0" presId="urn:microsoft.com/office/officeart/2008/layout/HalfCircleOrganizationChart"/>
    <dgm:cxn modelId="{7ADFDC41-385B-4F3C-8FF7-9FF511AD3837}" type="presParOf" srcId="{2A918A14-98EE-4658-821E-42C55C842A61}" destId="{64AF9BB3-1B75-4CCE-9C83-0DBAB6D6EF5C}" srcOrd="1" destOrd="0" presId="urn:microsoft.com/office/officeart/2008/layout/HalfCircleOrganizationChart"/>
    <dgm:cxn modelId="{7FD41547-DCAD-4342-ABD1-E34B21E05824}" type="presParOf" srcId="{2A918A14-98EE-4658-821E-42C55C842A61}" destId="{954B4A68-F47C-431D-92EE-FBB84D4B8D06}" srcOrd="2" destOrd="0" presId="urn:microsoft.com/office/officeart/2008/layout/HalfCircleOrganizationChart"/>
    <dgm:cxn modelId="{40F7920B-A77F-480F-B2AE-9BDC3AD9BB81}" type="presParOf" srcId="{2A918A14-98EE-4658-821E-42C55C842A61}" destId="{ACA750B4-3B52-43CD-A11A-5C3DD10DF53D}" srcOrd="3" destOrd="0" presId="urn:microsoft.com/office/officeart/2008/layout/HalfCircleOrganizationChart"/>
    <dgm:cxn modelId="{99E28602-14FA-4A1D-819E-A068331A65B5}" type="presParOf" srcId="{3E07CFBE-4AD9-47AC-8A21-FEE432690B48}" destId="{5F45B697-8482-439E-843B-350C7C4B115B}" srcOrd="1" destOrd="0" presId="urn:microsoft.com/office/officeart/2008/layout/HalfCircleOrganizationChart"/>
    <dgm:cxn modelId="{DBE4262C-ABBB-4E8C-A589-006F5FFF44D1}" type="presParOf" srcId="{5F45B697-8482-439E-843B-350C7C4B115B}" destId="{1C7A3CA5-840E-4DC4-9A6C-603AF3592F9B}" srcOrd="0" destOrd="0" presId="urn:microsoft.com/office/officeart/2008/layout/HalfCircleOrganizationChart"/>
    <dgm:cxn modelId="{96AE6FFC-2E13-4504-A3F8-3977C8D7636D}" type="presParOf" srcId="{5F45B697-8482-439E-843B-350C7C4B115B}" destId="{D4022CCE-3254-4D31-83C0-22732D783120}" srcOrd="1" destOrd="0" presId="urn:microsoft.com/office/officeart/2008/layout/HalfCircleOrganizationChart"/>
    <dgm:cxn modelId="{FB80D193-EB30-4CBD-B9EF-5868C0637317}" type="presParOf" srcId="{D4022CCE-3254-4D31-83C0-22732D783120}" destId="{AFFEE7B3-5E64-4F74-A9FB-4DF4E72F592D}" srcOrd="0" destOrd="0" presId="urn:microsoft.com/office/officeart/2008/layout/HalfCircleOrganizationChart"/>
    <dgm:cxn modelId="{51A265B9-0FB9-47C7-89CD-11C4329B6737}" type="presParOf" srcId="{AFFEE7B3-5E64-4F74-A9FB-4DF4E72F592D}" destId="{4D2AC17C-2A46-454E-B86D-FAB8643FD840}" srcOrd="0" destOrd="0" presId="urn:microsoft.com/office/officeart/2008/layout/HalfCircleOrganizationChart"/>
    <dgm:cxn modelId="{BA963205-1932-4879-BFDE-3044D52F8CE1}" type="presParOf" srcId="{AFFEE7B3-5E64-4F74-A9FB-4DF4E72F592D}" destId="{6F45205B-2182-4A60-8BDD-64F931252ECE}" srcOrd="1" destOrd="0" presId="urn:microsoft.com/office/officeart/2008/layout/HalfCircleOrganizationChart"/>
    <dgm:cxn modelId="{88D141E2-6F23-421C-A328-F4EF15F5C401}" type="presParOf" srcId="{AFFEE7B3-5E64-4F74-A9FB-4DF4E72F592D}" destId="{DC315C99-E59D-4F01-ABE9-727B1376F7CD}" srcOrd="2" destOrd="0" presId="urn:microsoft.com/office/officeart/2008/layout/HalfCircleOrganizationChart"/>
    <dgm:cxn modelId="{33FB04D1-74FA-422D-A080-A5CE8DD170AA}" type="presParOf" srcId="{AFFEE7B3-5E64-4F74-A9FB-4DF4E72F592D}" destId="{1B85A0F6-3889-4EC0-A28A-1D84DC269411}" srcOrd="3" destOrd="0" presId="urn:microsoft.com/office/officeart/2008/layout/HalfCircleOrganizationChart"/>
    <dgm:cxn modelId="{7C95A088-2141-4967-B7D2-9B29BB60884E}" type="presParOf" srcId="{D4022CCE-3254-4D31-83C0-22732D783120}" destId="{B49D0B61-A635-4E39-8D66-F3BE4CE66ECE}" srcOrd="1" destOrd="0" presId="urn:microsoft.com/office/officeart/2008/layout/HalfCircleOrganizationChart"/>
    <dgm:cxn modelId="{E9F534E6-D0E2-4376-B629-D9E407D5980E}" type="presParOf" srcId="{D4022CCE-3254-4D31-83C0-22732D783120}" destId="{C7802961-A4DE-4C95-AB35-FC160BC85262}" srcOrd="2" destOrd="0" presId="urn:microsoft.com/office/officeart/2008/layout/HalfCircleOrganizationChart"/>
    <dgm:cxn modelId="{569864AC-7D2C-4E86-A19E-6BAF368EA34A}" type="presParOf" srcId="{5F45B697-8482-439E-843B-350C7C4B115B}" destId="{BAEFF045-630E-4A66-98FA-35E5C1B3C4D7}" srcOrd="2" destOrd="0" presId="urn:microsoft.com/office/officeart/2008/layout/HalfCircleOrganizationChart"/>
    <dgm:cxn modelId="{B4123E7B-EF0D-406F-9CF9-ED890DA24F09}" type="presParOf" srcId="{5F45B697-8482-439E-843B-350C7C4B115B}" destId="{9CE204A4-D440-40F6-8A29-806C5015129E}" srcOrd="3" destOrd="0" presId="urn:microsoft.com/office/officeart/2008/layout/HalfCircleOrganizationChart"/>
    <dgm:cxn modelId="{2F689F2D-B7F4-497E-9715-5DC49E636917}" type="presParOf" srcId="{9CE204A4-D440-40F6-8A29-806C5015129E}" destId="{9F8F7ED8-6154-47B2-A39B-686EDD90128F}" srcOrd="0" destOrd="0" presId="urn:microsoft.com/office/officeart/2008/layout/HalfCircleOrganizationChart"/>
    <dgm:cxn modelId="{FA118910-7D18-4610-8957-52250985C72B}" type="presParOf" srcId="{9F8F7ED8-6154-47B2-A39B-686EDD90128F}" destId="{5ECA0C80-9B0E-4F68-B053-3DC007BDA93C}" srcOrd="0" destOrd="0" presId="urn:microsoft.com/office/officeart/2008/layout/HalfCircleOrganizationChart"/>
    <dgm:cxn modelId="{09FDA4F0-C8A1-40DC-A014-F34AF18EFF38}" type="presParOf" srcId="{9F8F7ED8-6154-47B2-A39B-686EDD90128F}" destId="{08CA6477-74AE-4554-8061-70FF93A0D19A}" srcOrd="1" destOrd="0" presId="urn:microsoft.com/office/officeart/2008/layout/HalfCircleOrganizationChart"/>
    <dgm:cxn modelId="{0552AEF9-8956-4616-8CF3-0C68E1F6AA4B}" type="presParOf" srcId="{9F8F7ED8-6154-47B2-A39B-686EDD90128F}" destId="{7D5F837C-0716-4CFE-BA30-6AED4992C807}" srcOrd="2" destOrd="0" presId="urn:microsoft.com/office/officeart/2008/layout/HalfCircleOrganizationChart"/>
    <dgm:cxn modelId="{B38C37B9-22F9-480C-BE4D-5B95D88E073A}" type="presParOf" srcId="{9F8F7ED8-6154-47B2-A39B-686EDD90128F}" destId="{485FFD92-59EA-4F76-8413-AF76E3EDA583}" srcOrd="3" destOrd="0" presId="urn:microsoft.com/office/officeart/2008/layout/HalfCircleOrganizationChart"/>
    <dgm:cxn modelId="{1E796F12-B98F-42EB-B325-AEC2012B6B3F}" type="presParOf" srcId="{9CE204A4-D440-40F6-8A29-806C5015129E}" destId="{4BB1C51B-2C15-48E1-BFB6-F30E9707A2C8}" srcOrd="1" destOrd="0" presId="urn:microsoft.com/office/officeart/2008/layout/HalfCircleOrganizationChart"/>
    <dgm:cxn modelId="{15A84B9D-97AC-416E-B376-A61C95303030}" type="presParOf" srcId="{9CE204A4-D440-40F6-8A29-806C5015129E}" destId="{B8CB1C4F-FC37-4906-BC7F-B3F1BE4A301B}" srcOrd="2" destOrd="0" presId="urn:microsoft.com/office/officeart/2008/layout/HalfCircleOrganizationChart"/>
    <dgm:cxn modelId="{2F576D98-DBF8-4EDD-B7EB-A0E5F0B2A7D9}" type="presParOf" srcId="{3E07CFBE-4AD9-47AC-8A21-FEE432690B48}" destId="{5F1E0CF7-B54C-4674-86BD-29546DF673CC}" srcOrd="2" destOrd="0" presId="urn:microsoft.com/office/officeart/2008/layout/HalfCircleOrganizationChart"/>
    <dgm:cxn modelId="{86F5BE3B-8947-4FC1-814E-976984143A41}" type="presParOf" srcId="{27565985-0C16-4854-81B2-D711BEB171CC}" destId="{63091878-7138-46B9-BBEB-7BD86F3C5F49}" srcOrd="2" destOrd="0" presId="urn:microsoft.com/office/officeart/2008/layout/HalfCircleOrganizationChart"/>
    <dgm:cxn modelId="{18820B4E-4303-4A59-A769-F0FE9564D31F}" type="presParOf" srcId="{27565985-0C16-4854-81B2-D711BEB171CC}" destId="{A04FB7D7-AB3A-48C6-8253-CDB137FA3372}" srcOrd="3" destOrd="0" presId="urn:microsoft.com/office/officeart/2008/layout/HalfCircleOrganizationChart"/>
    <dgm:cxn modelId="{4D41CC40-047F-4B34-9B4C-6D7DB086AEE9}" type="presParOf" srcId="{A04FB7D7-AB3A-48C6-8253-CDB137FA3372}" destId="{C3829E58-A40D-4892-8B01-49DB9F128266}" srcOrd="0" destOrd="0" presId="urn:microsoft.com/office/officeart/2008/layout/HalfCircleOrganizationChart"/>
    <dgm:cxn modelId="{90178527-700B-4B08-9BA1-3E44958C8856}" type="presParOf" srcId="{C3829E58-A40D-4892-8B01-49DB9F128266}" destId="{080D1DAA-BB51-4D0B-B0ED-7970FF44CF26}" srcOrd="0" destOrd="0" presId="urn:microsoft.com/office/officeart/2008/layout/HalfCircleOrganizationChart"/>
    <dgm:cxn modelId="{AB13FA8A-DBE8-4FA8-938C-39A37602DD60}" type="presParOf" srcId="{C3829E58-A40D-4892-8B01-49DB9F128266}" destId="{019393D7-7A3E-4C66-A127-EAFDD3EA1B22}" srcOrd="1" destOrd="0" presId="urn:microsoft.com/office/officeart/2008/layout/HalfCircleOrganizationChart"/>
    <dgm:cxn modelId="{990DCC20-CA8F-4BA9-B84F-8A0C95DE5EEA}" type="presParOf" srcId="{C3829E58-A40D-4892-8B01-49DB9F128266}" destId="{29C4201B-BC1E-4CB3-8933-65F3F7C41858}" srcOrd="2" destOrd="0" presId="urn:microsoft.com/office/officeart/2008/layout/HalfCircleOrganizationChart"/>
    <dgm:cxn modelId="{F165D6FA-FB86-4E9F-B7FA-8A39C8E11181}" type="presParOf" srcId="{C3829E58-A40D-4892-8B01-49DB9F128266}" destId="{A7205BDB-2161-414E-BAF1-80023ADB3A18}" srcOrd="3" destOrd="0" presId="urn:microsoft.com/office/officeart/2008/layout/HalfCircleOrganizationChart"/>
    <dgm:cxn modelId="{E7DD1BB8-E833-4259-98C9-431DCBDCA10A}" type="presParOf" srcId="{A04FB7D7-AB3A-48C6-8253-CDB137FA3372}" destId="{4E0F98C9-06A7-470B-8689-B8BC102CCC7E}" srcOrd="1" destOrd="0" presId="urn:microsoft.com/office/officeart/2008/layout/HalfCircleOrganizationChart"/>
    <dgm:cxn modelId="{7F5EB4A2-EAF9-4D54-B72E-FBA06D31F26D}" type="presParOf" srcId="{A04FB7D7-AB3A-48C6-8253-CDB137FA3372}" destId="{11224C46-E885-4AC1-89C1-45FBA723FA5D}" srcOrd="2" destOrd="0" presId="urn:microsoft.com/office/officeart/2008/layout/HalfCircleOrganizationChart"/>
    <dgm:cxn modelId="{E5E8731C-F413-4409-8D91-C628BA0D2CCB}" type="presParOf" srcId="{D278A1FA-9C51-4CA5-96D2-A1FA7207A8E5}" destId="{01FB7CDF-F923-42CE-8289-3C0B76ED483D}" srcOrd="2" destOrd="0" presId="urn:microsoft.com/office/officeart/2008/layout/HalfCircleOrganizationChart"/>
    <dgm:cxn modelId="{F7056B04-9C6D-45AF-8406-1191F87E8E75}" type="presParOf" srcId="{1B5232CC-3191-4C48-BD83-87A1524C3C7B}" destId="{48A296B2-E68C-40D0-B673-CD21DDC34CDF}" srcOrd="2" destOrd="0" presId="urn:microsoft.com/office/officeart/2008/layout/HalfCircleOrganizationChart"/>
    <dgm:cxn modelId="{CEFF2CA9-1AA4-4E7C-B92A-DFE9DFC43D3C}" type="presParOf" srcId="{1B5232CC-3191-4C48-BD83-87A1524C3C7B}" destId="{08C070EE-AE8F-450F-BB40-02551745DFFC}" srcOrd="3" destOrd="0" presId="urn:microsoft.com/office/officeart/2008/layout/HalfCircleOrganizationChart"/>
    <dgm:cxn modelId="{A4F057DE-C725-4057-B1DE-90031E6BB0A2}" type="presParOf" srcId="{08C070EE-AE8F-450F-BB40-02551745DFFC}" destId="{6FBFB36D-A824-4A97-B810-F555DA4CCCEA}" srcOrd="0" destOrd="0" presId="urn:microsoft.com/office/officeart/2008/layout/HalfCircleOrganizationChart"/>
    <dgm:cxn modelId="{094391CE-0C4A-40F5-9393-D1599CCAC5FA}" type="presParOf" srcId="{6FBFB36D-A824-4A97-B810-F555DA4CCCEA}" destId="{E7FC5F21-31C7-4FBE-81BE-5C3F8C34BDB8}" srcOrd="0" destOrd="0" presId="urn:microsoft.com/office/officeart/2008/layout/HalfCircleOrganizationChart"/>
    <dgm:cxn modelId="{BF57410E-5665-4B61-A2F6-2DE0ED8D4BD4}" type="presParOf" srcId="{6FBFB36D-A824-4A97-B810-F555DA4CCCEA}" destId="{7B6E1C4E-6C71-4721-A375-BCCA3AA213E2}" srcOrd="1" destOrd="0" presId="urn:microsoft.com/office/officeart/2008/layout/HalfCircleOrganizationChart"/>
    <dgm:cxn modelId="{DD5FD29B-7F78-4ACC-8EB7-E8E34535F410}" type="presParOf" srcId="{6FBFB36D-A824-4A97-B810-F555DA4CCCEA}" destId="{C6E4DCA9-E9C9-4DFA-B2AC-4CD941E6493F}" srcOrd="2" destOrd="0" presId="urn:microsoft.com/office/officeart/2008/layout/HalfCircleOrganizationChart"/>
    <dgm:cxn modelId="{2BB18D02-1170-4B2A-AB52-84CDB063E981}" type="presParOf" srcId="{6FBFB36D-A824-4A97-B810-F555DA4CCCEA}" destId="{236B7612-BE3E-496D-A564-494AFB4049D8}" srcOrd="3" destOrd="0" presId="urn:microsoft.com/office/officeart/2008/layout/HalfCircleOrganizationChart"/>
    <dgm:cxn modelId="{19490132-D76A-4B32-9CB3-1961B1BE211E}" type="presParOf" srcId="{08C070EE-AE8F-450F-BB40-02551745DFFC}" destId="{D6D6CC9A-8F6B-48AB-B59B-CF315CB5F5F3}" srcOrd="1" destOrd="0" presId="urn:microsoft.com/office/officeart/2008/layout/HalfCircleOrganizationChart"/>
    <dgm:cxn modelId="{8E54858C-5973-43CE-8AD2-EA5D05EB896C}" type="presParOf" srcId="{D6D6CC9A-8F6B-48AB-B59B-CF315CB5F5F3}" destId="{543B34FF-C756-48F7-8F83-1BD5C65688D1}" srcOrd="0" destOrd="0" presId="urn:microsoft.com/office/officeart/2008/layout/HalfCircleOrganizationChart"/>
    <dgm:cxn modelId="{B8398A85-4358-425A-8547-CACEF94790E9}" type="presParOf" srcId="{D6D6CC9A-8F6B-48AB-B59B-CF315CB5F5F3}" destId="{54A33A84-5424-4713-9B2D-F88FD9E69729}" srcOrd="1" destOrd="0" presId="urn:microsoft.com/office/officeart/2008/layout/HalfCircleOrganizationChart"/>
    <dgm:cxn modelId="{191B856D-5256-481D-A637-0F1ACC8A6345}" type="presParOf" srcId="{54A33A84-5424-4713-9B2D-F88FD9E69729}" destId="{CB38158D-4921-416A-B9D9-33134394BB78}" srcOrd="0" destOrd="0" presId="urn:microsoft.com/office/officeart/2008/layout/HalfCircleOrganizationChart"/>
    <dgm:cxn modelId="{320B65EF-FCF0-4FA1-96BB-9B4ED89EDDFB}" type="presParOf" srcId="{CB38158D-4921-416A-B9D9-33134394BB78}" destId="{46EB00A9-D938-41CD-803C-8C2BCD866DA0}" srcOrd="0" destOrd="0" presId="urn:microsoft.com/office/officeart/2008/layout/HalfCircleOrganizationChart"/>
    <dgm:cxn modelId="{16FCA7B5-A75E-46E4-A479-A6EFBC73BE4A}" type="presParOf" srcId="{CB38158D-4921-416A-B9D9-33134394BB78}" destId="{9E847258-73EC-4EC3-B4B4-3B2BA849C34E}" srcOrd="1" destOrd="0" presId="urn:microsoft.com/office/officeart/2008/layout/HalfCircleOrganizationChart"/>
    <dgm:cxn modelId="{B15ECCBA-D6C5-4419-BB99-1B804D6F3DFE}" type="presParOf" srcId="{CB38158D-4921-416A-B9D9-33134394BB78}" destId="{8D759AFB-6004-44BF-8A39-35BCF02F1DDA}" srcOrd="2" destOrd="0" presId="urn:microsoft.com/office/officeart/2008/layout/HalfCircleOrganizationChart"/>
    <dgm:cxn modelId="{CD7FC84D-9888-4F9A-8C70-6E8C9B06029F}" type="presParOf" srcId="{CB38158D-4921-416A-B9D9-33134394BB78}" destId="{E1170800-5B48-405D-A78E-583272BF8072}" srcOrd="3" destOrd="0" presId="urn:microsoft.com/office/officeart/2008/layout/HalfCircleOrganizationChart"/>
    <dgm:cxn modelId="{9AF41BA8-8F21-4640-A7F8-38DD65A5D653}" type="presParOf" srcId="{54A33A84-5424-4713-9B2D-F88FD9E69729}" destId="{7EC3EE75-A2B1-49ED-8855-53EA4CA88714}" srcOrd="1" destOrd="0" presId="urn:microsoft.com/office/officeart/2008/layout/HalfCircleOrganizationChart"/>
    <dgm:cxn modelId="{FC9020E2-3994-4CC6-9C58-4789CFDDDD75}" type="presParOf" srcId="{54A33A84-5424-4713-9B2D-F88FD9E69729}" destId="{5A1765E8-AA9F-4AD8-B9EE-FA671EFB0842}" srcOrd="2" destOrd="0" presId="urn:microsoft.com/office/officeart/2008/layout/HalfCircleOrganizationChart"/>
    <dgm:cxn modelId="{1C40111F-183F-4AE4-A195-064A5D88E245}" type="presParOf" srcId="{D6D6CC9A-8F6B-48AB-B59B-CF315CB5F5F3}" destId="{AA6C7893-3B78-46AC-A4DA-19EEC029D4C2}" srcOrd="2" destOrd="0" presId="urn:microsoft.com/office/officeart/2008/layout/HalfCircleOrganizationChart"/>
    <dgm:cxn modelId="{D0C66560-F229-46A3-9E43-B1A8BEEB6D61}" type="presParOf" srcId="{D6D6CC9A-8F6B-48AB-B59B-CF315CB5F5F3}" destId="{9F66C4BC-F86D-4422-9401-1453A48DB5C5}" srcOrd="3" destOrd="0" presId="urn:microsoft.com/office/officeart/2008/layout/HalfCircleOrganizationChart"/>
    <dgm:cxn modelId="{9CF82204-C8A6-475F-9567-EBEA21FFA344}" type="presParOf" srcId="{9F66C4BC-F86D-4422-9401-1453A48DB5C5}" destId="{62439B5D-C244-43EB-B329-2622EAA3D66F}" srcOrd="0" destOrd="0" presId="urn:microsoft.com/office/officeart/2008/layout/HalfCircleOrganizationChart"/>
    <dgm:cxn modelId="{5A0355AB-A9E3-4274-924E-DD3415F40360}" type="presParOf" srcId="{62439B5D-C244-43EB-B329-2622EAA3D66F}" destId="{D161FC52-449D-47EF-8BAA-9CAB417B5DA7}" srcOrd="0" destOrd="0" presId="urn:microsoft.com/office/officeart/2008/layout/HalfCircleOrganizationChart"/>
    <dgm:cxn modelId="{3F4BE451-764D-40AC-BB38-80F1CA6B3DD2}" type="presParOf" srcId="{62439B5D-C244-43EB-B329-2622EAA3D66F}" destId="{31AFF538-210A-4508-9CF1-54879E9EA936}" srcOrd="1" destOrd="0" presId="urn:microsoft.com/office/officeart/2008/layout/HalfCircleOrganizationChart"/>
    <dgm:cxn modelId="{721A82E5-A61E-417F-9ABA-CC455131C376}" type="presParOf" srcId="{62439B5D-C244-43EB-B329-2622EAA3D66F}" destId="{93A72D72-2276-4F0F-8B8E-2C6FF205DB95}" srcOrd="2" destOrd="0" presId="urn:microsoft.com/office/officeart/2008/layout/HalfCircleOrganizationChart"/>
    <dgm:cxn modelId="{226E6E9B-178A-4C73-B683-CFD661FF8CD2}" type="presParOf" srcId="{62439B5D-C244-43EB-B329-2622EAA3D66F}" destId="{55F3D064-8580-4FAD-A185-A78360376C15}" srcOrd="3" destOrd="0" presId="urn:microsoft.com/office/officeart/2008/layout/HalfCircleOrganizationChart"/>
    <dgm:cxn modelId="{C0C76322-BE9B-4DF4-8123-88DB05047633}" type="presParOf" srcId="{9F66C4BC-F86D-4422-9401-1453A48DB5C5}" destId="{FBE69DB1-95E2-49AA-8F46-AA627A1CAF18}" srcOrd="1" destOrd="0" presId="urn:microsoft.com/office/officeart/2008/layout/HalfCircleOrganizationChart"/>
    <dgm:cxn modelId="{180C0632-D0F4-4C41-99D8-42C8C483A4C9}" type="presParOf" srcId="{9F66C4BC-F86D-4422-9401-1453A48DB5C5}" destId="{792D7FF5-367F-4A4F-A3A6-895122A729EA}" srcOrd="2" destOrd="0" presId="urn:microsoft.com/office/officeart/2008/layout/HalfCircleOrganizationChart"/>
    <dgm:cxn modelId="{83ACD78D-39D6-4588-8E41-88066107EE64}" type="presParOf" srcId="{08C070EE-AE8F-450F-BB40-02551745DFFC}" destId="{5D2ED596-231D-4FFD-8237-CAC3F444F87F}" srcOrd="2" destOrd="0" presId="urn:microsoft.com/office/officeart/2008/layout/HalfCircleOrganizationChart"/>
    <dgm:cxn modelId="{E475038A-3FCB-4C53-B722-03005FC00300}" type="presParOf" srcId="{BCD6CD6C-C896-491A-B64F-B86E384F8F5E}" destId="{424F4971-A857-4C6A-A041-EAED80F670B8}" srcOrd="2" destOrd="0" presId="urn:microsoft.com/office/officeart/2008/layout/HalfCircleOrganizationChart"/>
  </dgm:cxnLst>
  <dgm:bg>
    <a:solidFill>
      <a:schemeClr val="bg1">
        <a:lumMod val="95000"/>
      </a:schemeClr>
    </a:solidFill>
  </dgm:bg>
  <dgm:whole>
    <a:ln>
      <a:solidFill>
        <a:srgbClr val="FF0000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296B2-E68C-40D0-B673-CD21DDC34CDF}">
      <dsp:nvSpPr>
        <dsp:cNvPr id="0" name=""/>
        <dsp:cNvSpPr/>
      </dsp:nvSpPr>
      <dsp:spPr>
        <a:xfrm>
          <a:off x="1290637" y="893419"/>
          <a:ext cx="706297" cy="245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80"/>
              </a:lnTo>
              <a:lnTo>
                <a:pt x="706297" y="122580"/>
              </a:lnTo>
              <a:lnTo>
                <a:pt x="706297" y="2451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39108-177D-47D5-BE9D-575B9FD5CB77}">
      <dsp:nvSpPr>
        <dsp:cNvPr id="0" name=""/>
        <dsp:cNvSpPr/>
      </dsp:nvSpPr>
      <dsp:spPr>
        <a:xfrm>
          <a:off x="584339" y="893419"/>
          <a:ext cx="706297" cy="245161"/>
        </a:xfrm>
        <a:custGeom>
          <a:avLst/>
          <a:gdLst/>
          <a:ahLst/>
          <a:cxnLst/>
          <a:rect l="0" t="0" r="0" b="0"/>
          <a:pathLst>
            <a:path>
              <a:moveTo>
                <a:pt x="706297" y="0"/>
              </a:moveTo>
              <a:lnTo>
                <a:pt x="706297" y="122580"/>
              </a:lnTo>
              <a:lnTo>
                <a:pt x="0" y="122580"/>
              </a:lnTo>
              <a:lnTo>
                <a:pt x="0" y="2451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26388-BE25-4579-B5D0-D46D735AA742}">
      <dsp:nvSpPr>
        <dsp:cNvPr id="0" name=""/>
        <dsp:cNvSpPr/>
      </dsp:nvSpPr>
      <dsp:spPr>
        <a:xfrm>
          <a:off x="998778" y="309702"/>
          <a:ext cx="583717" cy="583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76521-3577-4E1E-9261-72A28A25AE6D}">
      <dsp:nvSpPr>
        <dsp:cNvPr id="0" name=""/>
        <dsp:cNvSpPr/>
      </dsp:nvSpPr>
      <dsp:spPr>
        <a:xfrm>
          <a:off x="998778" y="309702"/>
          <a:ext cx="583717" cy="583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8234F-996B-4288-833D-307C5A44FA66}">
      <dsp:nvSpPr>
        <dsp:cNvPr id="0" name=""/>
        <dsp:cNvSpPr/>
      </dsp:nvSpPr>
      <dsp:spPr>
        <a:xfrm>
          <a:off x="706920" y="414771"/>
          <a:ext cx="1167434" cy="37357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</a:t>
          </a:r>
          <a:endParaRPr lang="en-US" sz="2400" kern="1200" dirty="0"/>
        </a:p>
      </dsp:txBody>
      <dsp:txXfrm>
        <a:off x="706920" y="414771"/>
        <a:ext cx="1167434" cy="373579"/>
      </dsp:txXfrm>
    </dsp:sp>
    <dsp:sp modelId="{A41A81D2-706B-472E-AF02-D919935683B0}">
      <dsp:nvSpPr>
        <dsp:cNvPr id="0" name=""/>
        <dsp:cNvSpPr/>
      </dsp:nvSpPr>
      <dsp:spPr>
        <a:xfrm>
          <a:off x="292480" y="1138580"/>
          <a:ext cx="583717" cy="583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BB86E-E229-4D2C-BB22-56FF8162B301}">
      <dsp:nvSpPr>
        <dsp:cNvPr id="0" name=""/>
        <dsp:cNvSpPr/>
      </dsp:nvSpPr>
      <dsp:spPr>
        <a:xfrm>
          <a:off x="292480" y="1138580"/>
          <a:ext cx="583717" cy="583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34FD4-6717-47AA-932A-0DA4FA26A256}">
      <dsp:nvSpPr>
        <dsp:cNvPr id="0" name=""/>
        <dsp:cNvSpPr/>
      </dsp:nvSpPr>
      <dsp:spPr>
        <a:xfrm>
          <a:off x="622" y="1243649"/>
          <a:ext cx="1167434" cy="37357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Analog</a:t>
          </a:r>
          <a:endParaRPr lang="en-US" sz="2400" kern="1200" dirty="0"/>
        </a:p>
      </dsp:txBody>
      <dsp:txXfrm>
        <a:off x="622" y="1243649"/>
        <a:ext cx="1167434" cy="373579"/>
      </dsp:txXfrm>
    </dsp:sp>
    <dsp:sp modelId="{7B6E1C4E-6C71-4721-A375-BCCA3AA213E2}">
      <dsp:nvSpPr>
        <dsp:cNvPr id="0" name=""/>
        <dsp:cNvSpPr/>
      </dsp:nvSpPr>
      <dsp:spPr>
        <a:xfrm>
          <a:off x="1705076" y="1138580"/>
          <a:ext cx="583717" cy="583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4DCA9-E9C9-4DFA-B2AC-4CD941E6493F}">
      <dsp:nvSpPr>
        <dsp:cNvPr id="0" name=""/>
        <dsp:cNvSpPr/>
      </dsp:nvSpPr>
      <dsp:spPr>
        <a:xfrm>
          <a:off x="1705076" y="1138580"/>
          <a:ext cx="583717" cy="583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C5F21-31C7-4FBE-81BE-5C3F8C34BDB8}">
      <dsp:nvSpPr>
        <dsp:cNvPr id="0" name=""/>
        <dsp:cNvSpPr/>
      </dsp:nvSpPr>
      <dsp:spPr>
        <a:xfrm>
          <a:off x="1413218" y="1243649"/>
          <a:ext cx="1167434" cy="37357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Digital</a:t>
          </a:r>
          <a:endParaRPr lang="en-US" sz="2400" kern="1200" dirty="0"/>
        </a:p>
      </dsp:txBody>
      <dsp:txXfrm>
        <a:off x="1413218" y="1243649"/>
        <a:ext cx="1167434" cy="3735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296B2-E68C-40D0-B673-CD21DDC34CDF}">
      <dsp:nvSpPr>
        <dsp:cNvPr id="0" name=""/>
        <dsp:cNvSpPr/>
      </dsp:nvSpPr>
      <dsp:spPr>
        <a:xfrm>
          <a:off x="1290637" y="893419"/>
          <a:ext cx="706297" cy="245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80"/>
              </a:lnTo>
              <a:lnTo>
                <a:pt x="706297" y="122580"/>
              </a:lnTo>
              <a:lnTo>
                <a:pt x="706297" y="2451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39108-177D-47D5-BE9D-575B9FD5CB77}">
      <dsp:nvSpPr>
        <dsp:cNvPr id="0" name=""/>
        <dsp:cNvSpPr/>
      </dsp:nvSpPr>
      <dsp:spPr>
        <a:xfrm>
          <a:off x="584339" y="893419"/>
          <a:ext cx="706297" cy="245161"/>
        </a:xfrm>
        <a:custGeom>
          <a:avLst/>
          <a:gdLst/>
          <a:ahLst/>
          <a:cxnLst/>
          <a:rect l="0" t="0" r="0" b="0"/>
          <a:pathLst>
            <a:path>
              <a:moveTo>
                <a:pt x="706297" y="0"/>
              </a:moveTo>
              <a:lnTo>
                <a:pt x="706297" y="122580"/>
              </a:lnTo>
              <a:lnTo>
                <a:pt x="0" y="122580"/>
              </a:lnTo>
              <a:lnTo>
                <a:pt x="0" y="2451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26388-BE25-4579-B5D0-D46D735AA742}">
      <dsp:nvSpPr>
        <dsp:cNvPr id="0" name=""/>
        <dsp:cNvSpPr/>
      </dsp:nvSpPr>
      <dsp:spPr>
        <a:xfrm>
          <a:off x="998778" y="309702"/>
          <a:ext cx="583717" cy="583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76521-3577-4E1E-9261-72A28A25AE6D}">
      <dsp:nvSpPr>
        <dsp:cNvPr id="0" name=""/>
        <dsp:cNvSpPr/>
      </dsp:nvSpPr>
      <dsp:spPr>
        <a:xfrm>
          <a:off x="998778" y="309702"/>
          <a:ext cx="583717" cy="583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8234F-996B-4288-833D-307C5A44FA66}">
      <dsp:nvSpPr>
        <dsp:cNvPr id="0" name=""/>
        <dsp:cNvSpPr/>
      </dsp:nvSpPr>
      <dsp:spPr>
        <a:xfrm>
          <a:off x="706920" y="414771"/>
          <a:ext cx="1167434" cy="37357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Signal</a:t>
          </a:r>
          <a:endParaRPr lang="en-US" sz="2400" kern="1200" dirty="0"/>
        </a:p>
      </dsp:txBody>
      <dsp:txXfrm>
        <a:off x="706920" y="414771"/>
        <a:ext cx="1167434" cy="373579"/>
      </dsp:txXfrm>
    </dsp:sp>
    <dsp:sp modelId="{A41A81D2-706B-472E-AF02-D919935683B0}">
      <dsp:nvSpPr>
        <dsp:cNvPr id="0" name=""/>
        <dsp:cNvSpPr/>
      </dsp:nvSpPr>
      <dsp:spPr>
        <a:xfrm>
          <a:off x="292480" y="1138580"/>
          <a:ext cx="583717" cy="583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BB86E-E229-4D2C-BB22-56FF8162B301}">
      <dsp:nvSpPr>
        <dsp:cNvPr id="0" name=""/>
        <dsp:cNvSpPr/>
      </dsp:nvSpPr>
      <dsp:spPr>
        <a:xfrm>
          <a:off x="292480" y="1138580"/>
          <a:ext cx="583717" cy="583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34FD4-6717-47AA-932A-0DA4FA26A256}">
      <dsp:nvSpPr>
        <dsp:cNvPr id="0" name=""/>
        <dsp:cNvSpPr/>
      </dsp:nvSpPr>
      <dsp:spPr>
        <a:xfrm>
          <a:off x="622" y="1243649"/>
          <a:ext cx="1167434" cy="37357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Analog</a:t>
          </a:r>
          <a:endParaRPr lang="en-US" sz="2400" kern="1200" dirty="0"/>
        </a:p>
      </dsp:txBody>
      <dsp:txXfrm>
        <a:off x="622" y="1243649"/>
        <a:ext cx="1167434" cy="373579"/>
      </dsp:txXfrm>
    </dsp:sp>
    <dsp:sp modelId="{7B6E1C4E-6C71-4721-A375-BCCA3AA213E2}">
      <dsp:nvSpPr>
        <dsp:cNvPr id="0" name=""/>
        <dsp:cNvSpPr/>
      </dsp:nvSpPr>
      <dsp:spPr>
        <a:xfrm>
          <a:off x="1705076" y="1138580"/>
          <a:ext cx="583717" cy="58371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4DCA9-E9C9-4DFA-B2AC-4CD941E6493F}">
      <dsp:nvSpPr>
        <dsp:cNvPr id="0" name=""/>
        <dsp:cNvSpPr/>
      </dsp:nvSpPr>
      <dsp:spPr>
        <a:xfrm>
          <a:off x="1705076" y="1138580"/>
          <a:ext cx="583717" cy="58371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C5F21-31C7-4FBE-81BE-5C3F8C34BDB8}">
      <dsp:nvSpPr>
        <dsp:cNvPr id="0" name=""/>
        <dsp:cNvSpPr/>
      </dsp:nvSpPr>
      <dsp:spPr>
        <a:xfrm>
          <a:off x="1413218" y="1243649"/>
          <a:ext cx="1167434" cy="37357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Digital</a:t>
          </a:r>
          <a:endParaRPr lang="en-US" sz="2400" kern="1200" dirty="0"/>
        </a:p>
      </dsp:txBody>
      <dsp:txXfrm>
        <a:off x="1413218" y="1243649"/>
        <a:ext cx="1167434" cy="3735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C7893-3B78-46AC-A4DA-19EEC029D4C2}">
      <dsp:nvSpPr>
        <dsp:cNvPr id="0" name=""/>
        <dsp:cNvSpPr/>
      </dsp:nvSpPr>
      <dsp:spPr>
        <a:xfrm>
          <a:off x="2368220" y="1343492"/>
          <a:ext cx="510633" cy="1121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1172"/>
              </a:lnTo>
              <a:lnTo>
                <a:pt x="510633" y="11211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B34FF-C756-48F7-8F83-1BD5C65688D1}">
      <dsp:nvSpPr>
        <dsp:cNvPr id="0" name=""/>
        <dsp:cNvSpPr/>
      </dsp:nvSpPr>
      <dsp:spPr>
        <a:xfrm>
          <a:off x="2368220" y="1343492"/>
          <a:ext cx="510633" cy="333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021"/>
              </a:lnTo>
              <a:lnTo>
                <a:pt x="510633" y="3330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296B2-E68C-40D0-B673-CD21DDC34CDF}">
      <dsp:nvSpPr>
        <dsp:cNvPr id="0" name=""/>
        <dsp:cNvSpPr/>
      </dsp:nvSpPr>
      <dsp:spPr>
        <a:xfrm>
          <a:off x="1696626" y="555341"/>
          <a:ext cx="671593" cy="233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57"/>
              </a:lnTo>
              <a:lnTo>
                <a:pt x="671593" y="116557"/>
              </a:lnTo>
              <a:lnTo>
                <a:pt x="671593" y="2331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91878-7138-46B9-BBEB-7BD86F3C5F49}">
      <dsp:nvSpPr>
        <dsp:cNvPr id="0" name=""/>
        <dsp:cNvSpPr/>
      </dsp:nvSpPr>
      <dsp:spPr>
        <a:xfrm>
          <a:off x="1025033" y="1343492"/>
          <a:ext cx="510633" cy="1121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1172"/>
              </a:lnTo>
              <a:lnTo>
                <a:pt x="510633" y="112117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57FA2-9E62-43DB-989B-D545B1345D0D}">
      <dsp:nvSpPr>
        <dsp:cNvPr id="0" name=""/>
        <dsp:cNvSpPr/>
      </dsp:nvSpPr>
      <dsp:spPr>
        <a:xfrm>
          <a:off x="1025033" y="1343492"/>
          <a:ext cx="510633" cy="333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021"/>
              </a:lnTo>
              <a:lnTo>
                <a:pt x="510633" y="33302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39108-177D-47D5-BE9D-575B9FD5CB77}">
      <dsp:nvSpPr>
        <dsp:cNvPr id="0" name=""/>
        <dsp:cNvSpPr/>
      </dsp:nvSpPr>
      <dsp:spPr>
        <a:xfrm>
          <a:off x="1025033" y="555341"/>
          <a:ext cx="671593" cy="233115"/>
        </a:xfrm>
        <a:custGeom>
          <a:avLst/>
          <a:gdLst/>
          <a:ahLst/>
          <a:cxnLst/>
          <a:rect l="0" t="0" r="0" b="0"/>
          <a:pathLst>
            <a:path>
              <a:moveTo>
                <a:pt x="671593" y="0"/>
              </a:moveTo>
              <a:lnTo>
                <a:pt x="671593" y="116557"/>
              </a:lnTo>
              <a:lnTo>
                <a:pt x="0" y="116557"/>
              </a:lnTo>
              <a:lnTo>
                <a:pt x="0" y="2331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26388-BE25-4579-B5D0-D46D735AA742}">
      <dsp:nvSpPr>
        <dsp:cNvPr id="0" name=""/>
        <dsp:cNvSpPr/>
      </dsp:nvSpPr>
      <dsp:spPr>
        <a:xfrm>
          <a:off x="1419108" y="305"/>
          <a:ext cx="555035" cy="55503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76521-3577-4E1E-9261-72A28A25AE6D}">
      <dsp:nvSpPr>
        <dsp:cNvPr id="0" name=""/>
        <dsp:cNvSpPr/>
      </dsp:nvSpPr>
      <dsp:spPr>
        <a:xfrm>
          <a:off x="1419108" y="305"/>
          <a:ext cx="555035" cy="55503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8234F-996B-4288-833D-307C5A44FA66}">
      <dsp:nvSpPr>
        <dsp:cNvPr id="0" name=""/>
        <dsp:cNvSpPr/>
      </dsp:nvSpPr>
      <dsp:spPr>
        <a:xfrm>
          <a:off x="1141590" y="100212"/>
          <a:ext cx="1110071" cy="35522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Signal</a:t>
          </a:r>
          <a:endParaRPr lang="en-US" sz="1700" kern="1200" dirty="0"/>
        </a:p>
      </dsp:txBody>
      <dsp:txXfrm>
        <a:off x="1141590" y="100212"/>
        <a:ext cx="1110071" cy="355222"/>
      </dsp:txXfrm>
    </dsp:sp>
    <dsp:sp modelId="{A41A81D2-706B-472E-AF02-D919935683B0}">
      <dsp:nvSpPr>
        <dsp:cNvPr id="0" name=""/>
        <dsp:cNvSpPr/>
      </dsp:nvSpPr>
      <dsp:spPr>
        <a:xfrm>
          <a:off x="747515" y="788456"/>
          <a:ext cx="555035" cy="55503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BB86E-E229-4D2C-BB22-56FF8162B301}">
      <dsp:nvSpPr>
        <dsp:cNvPr id="0" name=""/>
        <dsp:cNvSpPr/>
      </dsp:nvSpPr>
      <dsp:spPr>
        <a:xfrm>
          <a:off x="747515" y="788456"/>
          <a:ext cx="555035" cy="55503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34FD4-6717-47AA-932A-0DA4FA26A256}">
      <dsp:nvSpPr>
        <dsp:cNvPr id="0" name=""/>
        <dsp:cNvSpPr/>
      </dsp:nvSpPr>
      <dsp:spPr>
        <a:xfrm>
          <a:off x="469997" y="888363"/>
          <a:ext cx="1110071" cy="35522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Analog</a:t>
          </a:r>
          <a:endParaRPr lang="en-US" sz="1700" kern="1200" dirty="0"/>
        </a:p>
      </dsp:txBody>
      <dsp:txXfrm>
        <a:off x="469997" y="888363"/>
        <a:ext cx="1110071" cy="355222"/>
      </dsp:txXfrm>
    </dsp:sp>
    <dsp:sp modelId="{64AF9BB3-1B75-4CCE-9C83-0DBAB6D6EF5C}">
      <dsp:nvSpPr>
        <dsp:cNvPr id="0" name=""/>
        <dsp:cNvSpPr/>
      </dsp:nvSpPr>
      <dsp:spPr>
        <a:xfrm>
          <a:off x="1469061" y="1576607"/>
          <a:ext cx="555035" cy="55503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B4A68-F47C-431D-92EE-FBB84D4B8D06}">
      <dsp:nvSpPr>
        <dsp:cNvPr id="0" name=""/>
        <dsp:cNvSpPr/>
      </dsp:nvSpPr>
      <dsp:spPr>
        <a:xfrm>
          <a:off x="1469061" y="1576607"/>
          <a:ext cx="555035" cy="55503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66BFB-7C92-4ED7-830E-5A42ED1C782B}">
      <dsp:nvSpPr>
        <dsp:cNvPr id="0" name=""/>
        <dsp:cNvSpPr/>
      </dsp:nvSpPr>
      <dsp:spPr>
        <a:xfrm>
          <a:off x="1191544" y="1676513"/>
          <a:ext cx="1110071" cy="35522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FF0000"/>
              </a:solidFill>
            </a:rPr>
            <a:t>Periodic</a:t>
          </a:r>
          <a:endParaRPr lang="en-US" sz="1700" kern="1200" dirty="0">
            <a:solidFill>
              <a:srgbClr val="FF0000"/>
            </a:solidFill>
          </a:endParaRPr>
        </a:p>
      </dsp:txBody>
      <dsp:txXfrm>
        <a:off x="1191544" y="1676513"/>
        <a:ext cx="1110071" cy="355222"/>
      </dsp:txXfrm>
    </dsp:sp>
    <dsp:sp modelId="{019393D7-7A3E-4C66-A127-EAFDD3EA1B22}">
      <dsp:nvSpPr>
        <dsp:cNvPr id="0" name=""/>
        <dsp:cNvSpPr/>
      </dsp:nvSpPr>
      <dsp:spPr>
        <a:xfrm>
          <a:off x="1469061" y="2364758"/>
          <a:ext cx="555035" cy="55503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4201B-BC1E-4CB3-8933-65F3F7C41858}">
      <dsp:nvSpPr>
        <dsp:cNvPr id="0" name=""/>
        <dsp:cNvSpPr/>
      </dsp:nvSpPr>
      <dsp:spPr>
        <a:xfrm>
          <a:off x="1469061" y="2364758"/>
          <a:ext cx="555035" cy="55503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D1DAA-BB51-4D0B-B0ED-7970FF44CF26}">
      <dsp:nvSpPr>
        <dsp:cNvPr id="0" name=""/>
        <dsp:cNvSpPr/>
      </dsp:nvSpPr>
      <dsp:spPr>
        <a:xfrm>
          <a:off x="1191544" y="2464664"/>
          <a:ext cx="1110071" cy="35522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NonPeriodic</a:t>
          </a:r>
          <a:endParaRPr lang="en-US" sz="1700" kern="1200" dirty="0"/>
        </a:p>
      </dsp:txBody>
      <dsp:txXfrm>
        <a:off x="1191544" y="2464664"/>
        <a:ext cx="1110071" cy="355222"/>
      </dsp:txXfrm>
    </dsp:sp>
    <dsp:sp modelId="{7B6E1C4E-6C71-4721-A375-BCCA3AA213E2}">
      <dsp:nvSpPr>
        <dsp:cNvPr id="0" name=""/>
        <dsp:cNvSpPr/>
      </dsp:nvSpPr>
      <dsp:spPr>
        <a:xfrm>
          <a:off x="2090702" y="788456"/>
          <a:ext cx="555035" cy="55503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4DCA9-E9C9-4DFA-B2AC-4CD941E6493F}">
      <dsp:nvSpPr>
        <dsp:cNvPr id="0" name=""/>
        <dsp:cNvSpPr/>
      </dsp:nvSpPr>
      <dsp:spPr>
        <a:xfrm>
          <a:off x="2090702" y="788456"/>
          <a:ext cx="555035" cy="55503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C5F21-31C7-4FBE-81BE-5C3F8C34BDB8}">
      <dsp:nvSpPr>
        <dsp:cNvPr id="0" name=""/>
        <dsp:cNvSpPr/>
      </dsp:nvSpPr>
      <dsp:spPr>
        <a:xfrm>
          <a:off x="1813184" y="888363"/>
          <a:ext cx="1110071" cy="35522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Digital</a:t>
          </a:r>
          <a:endParaRPr lang="en-US" sz="1700" kern="1200" dirty="0"/>
        </a:p>
      </dsp:txBody>
      <dsp:txXfrm>
        <a:off x="1813184" y="888363"/>
        <a:ext cx="1110071" cy="355222"/>
      </dsp:txXfrm>
    </dsp:sp>
    <dsp:sp modelId="{9E847258-73EC-4EC3-B4B4-3B2BA849C34E}">
      <dsp:nvSpPr>
        <dsp:cNvPr id="0" name=""/>
        <dsp:cNvSpPr/>
      </dsp:nvSpPr>
      <dsp:spPr>
        <a:xfrm>
          <a:off x="2812248" y="1576607"/>
          <a:ext cx="555035" cy="55503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59AFB-6004-44BF-8A39-35BCF02F1DDA}">
      <dsp:nvSpPr>
        <dsp:cNvPr id="0" name=""/>
        <dsp:cNvSpPr/>
      </dsp:nvSpPr>
      <dsp:spPr>
        <a:xfrm>
          <a:off x="2812248" y="1576607"/>
          <a:ext cx="555035" cy="55503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B00A9-D938-41CD-803C-8C2BCD866DA0}">
      <dsp:nvSpPr>
        <dsp:cNvPr id="0" name=""/>
        <dsp:cNvSpPr/>
      </dsp:nvSpPr>
      <dsp:spPr>
        <a:xfrm>
          <a:off x="2534730" y="1676513"/>
          <a:ext cx="1110071" cy="35522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Periodic</a:t>
          </a:r>
          <a:endParaRPr lang="en-US" sz="1700" kern="1200" dirty="0"/>
        </a:p>
      </dsp:txBody>
      <dsp:txXfrm>
        <a:off x="2534730" y="1676513"/>
        <a:ext cx="1110071" cy="355222"/>
      </dsp:txXfrm>
    </dsp:sp>
    <dsp:sp modelId="{31AFF538-210A-4508-9CF1-54879E9EA936}">
      <dsp:nvSpPr>
        <dsp:cNvPr id="0" name=""/>
        <dsp:cNvSpPr/>
      </dsp:nvSpPr>
      <dsp:spPr>
        <a:xfrm>
          <a:off x="2812248" y="2364758"/>
          <a:ext cx="555035" cy="55503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72D72-2276-4F0F-8B8E-2C6FF205DB95}">
      <dsp:nvSpPr>
        <dsp:cNvPr id="0" name=""/>
        <dsp:cNvSpPr/>
      </dsp:nvSpPr>
      <dsp:spPr>
        <a:xfrm>
          <a:off x="2812248" y="2364758"/>
          <a:ext cx="555035" cy="55503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1FC52-449D-47EF-8BAA-9CAB417B5DA7}">
      <dsp:nvSpPr>
        <dsp:cNvPr id="0" name=""/>
        <dsp:cNvSpPr/>
      </dsp:nvSpPr>
      <dsp:spPr>
        <a:xfrm>
          <a:off x="2534730" y="2464664"/>
          <a:ext cx="1110071" cy="35522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solidFill>
                <a:srgbClr val="FF0000"/>
              </a:solidFill>
            </a:rPr>
            <a:t>NonPeriodic</a:t>
          </a:r>
          <a:endParaRPr lang="en-US" sz="1700" kern="1200" dirty="0">
            <a:solidFill>
              <a:srgbClr val="FF0000"/>
            </a:solidFill>
          </a:endParaRPr>
        </a:p>
      </dsp:txBody>
      <dsp:txXfrm>
        <a:off x="2534730" y="2464664"/>
        <a:ext cx="1110071" cy="3552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C7893-3B78-46AC-A4DA-19EEC029D4C2}">
      <dsp:nvSpPr>
        <dsp:cNvPr id="0" name=""/>
        <dsp:cNvSpPr/>
      </dsp:nvSpPr>
      <dsp:spPr>
        <a:xfrm>
          <a:off x="2212103" y="1094134"/>
          <a:ext cx="415578" cy="912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464"/>
              </a:lnTo>
              <a:lnTo>
                <a:pt x="415578" y="9124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B34FF-C756-48F7-8F83-1BD5C65688D1}">
      <dsp:nvSpPr>
        <dsp:cNvPr id="0" name=""/>
        <dsp:cNvSpPr/>
      </dsp:nvSpPr>
      <dsp:spPr>
        <a:xfrm>
          <a:off x="2212103" y="1094134"/>
          <a:ext cx="415578" cy="271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029"/>
              </a:lnTo>
              <a:lnTo>
                <a:pt x="415578" y="2710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A296B2-E68C-40D0-B673-CD21DDC34CDF}">
      <dsp:nvSpPr>
        <dsp:cNvPr id="0" name=""/>
        <dsp:cNvSpPr/>
      </dsp:nvSpPr>
      <dsp:spPr>
        <a:xfrm>
          <a:off x="1665527" y="452698"/>
          <a:ext cx="546575" cy="189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60"/>
              </a:lnTo>
              <a:lnTo>
                <a:pt x="546575" y="94860"/>
              </a:lnTo>
              <a:lnTo>
                <a:pt x="546575" y="189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91878-7138-46B9-BBEB-7BD86F3C5F49}">
      <dsp:nvSpPr>
        <dsp:cNvPr id="0" name=""/>
        <dsp:cNvSpPr/>
      </dsp:nvSpPr>
      <dsp:spPr>
        <a:xfrm>
          <a:off x="1118952" y="1094134"/>
          <a:ext cx="546575" cy="189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60"/>
              </a:lnTo>
              <a:lnTo>
                <a:pt x="546575" y="94860"/>
              </a:lnTo>
              <a:lnTo>
                <a:pt x="546575" y="189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FF045-630E-4A66-98FA-35E5C1B3C4D7}">
      <dsp:nvSpPr>
        <dsp:cNvPr id="0" name=""/>
        <dsp:cNvSpPr/>
      </dsp:nvSpPr>
      <dsp:spPr>
        <a:xfrm>
          <a:off x="572376" y="1735570"/>
          <a:ext cx="415578" cy="912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464"/>
              </a:lnTo>
              <a:lnTo>
                <a:pt x="415578" y="9124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A3CA5-840E-4DC4-9A6C-603AF3592F9B}">
      <dsp:nvSpPr>
        <dsp:cNvPr id="0" name=""/>
        <dsp:cNvSpPr/>
      </dsp:nvSpPr>
      <dsp:spPr>
        <a:xfrm>
          <a:off x="572376" y="1735570"/>
          <a:ext cx="415578" cy="271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029"/>
              </a:lnTo>
              <a:lnTo>
                <a:pt x="415578" y="2710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B57FA2-9E62-43DB-989B-D545B1345D0D}">
      <dsp:nvSpPr>
        <dsp:cNvPr id="0" name=""/>
        <dsp:cNvSpPr/>
      </dsp:nvSpPr>
      <dsp:spPr>
        <a:xfrm>
          <a:off x="572376" y="1094134"/>
          <a:ext cx="546575" cy="189720"/>
        </a:xfrm>
        <a:custGeom>
          <a:avLst/>
          <a:gdLst/>
          <a:ahLst/>
          <a:cxnLst/>
          <a:rect l="0" t="0" r="0" b="0"/>
          <a:pathLst>
            <a:path>
              <a:moveTo>
                <a:pt x="546575" y="0"/>
              </a:moveTo>
              <a:lnTo>
                <a:pt x="546575" y="94860"/>
              </a:lnTo>
              <a:lnTo>
                <a:pt x="0" y="94860"/>
              </a:lnTo>
              <a:lnTo>
                <a:pt x="0" y="189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39108-177D-47D5-BE9D-575B9FD5CB77}">
      <dsp:nvSpPr>
        <dsp:cNvPr id="0" name=""/>
        <dsp:cNvSpPr/>
      </dsp:nvSpPr>
      <dsp:spPr>
        <a:xfrm>
          <a:off x="1118952" y="452698"/>
          <a:ext cx="546575" cy="189720"/>
        </a:xfrm>
        <a:custGeom>
          <a:avLst/>
          <a:gdLst/>
          <a:ahLst/>
          <a:cxnLst/>
          <a:rect l="0" t="0" r="0" b="0"/>
          <a:pathLst>
            <a:path>
              <a:moveTo>
                <a:pt x="546575" y="0"/>
              </a:moveTo>
              <a:lnTo>
                <a:pt x="546575" y="94860"/>
              </a:lnTo>
              <a:lnTo>
                <a:pt x="0" y="94860"/>
              </a:lnTo>
              <a:lnTo>
                <a:pt x="0" y="189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26388-BE25-4579-B5D0-D46D735AA742}">
      <dsp:nvSpPr>
        <dsp:cNvPr id="0" name=""/>
        <dsp:cNvSpPr/>
      </dsp:nvSpPr>
      <dsp:spPr>
        <a:xfrm>
          <a:off x="1439670" y="983"/>
          <a:ext cx="451715" cy="45171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76521-3577-4E1E-9261-72A28A25AE6D}">
      <dsp:nvSpPr>
        <dsp:cNvPr id="0" name=""/>
        <dsp:cNvSpPr/>
      </dsp:nvSpPr>
      <dsp:spPr>
        <a:xfrm>
          <a:off x="1439670" y="983"/>
          <a:ext cx="451715" cy="45171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8234F-996B-4288-833D-307C5A44FA66}">
      <dsp:nvSpPr>
        <dsp:cNvPr id="0" name=""/>
        <dsp:cNvSpPr/>
      </dsp:nvSpPr>
      <dsp:spPr>
        <a:xfrm>
          <a:off x="1213812" y="82292"/>
          <a:ext cx="903430" cy="28909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Signal</a:t>
          </a:r>
          <a:endParaRPr lang="en-US" sz="900" kern="1200" dirty="0"/>
        </a:p>
      </dsp:txBody>
      <dsp:txXfrm>
        <a:off x="1213812" y="82292"/>
        <a:ext cx="903430" cy="289097"/>
      </dsp:txXfrm>
    </dsp:sp>
    <dsp:sp modelId="{A41A81D2-706B-472E-AF02-D919935683B0}">
      <dsp:nvSpPr>
        <dsp:cNvPr id="0" name=""/>
        <dsp:cNvSpPr/>
      </dsp:nvSpPr>
      <dsp:spPr>
        <a:xfrm>
          <a:off x="893094" y="642419"/>
          <a:ext cx="451715" cy="45171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BB86E-E229-4D2C-BB22-56FF8162B301}">
      <dsp:nvSpPr>
        <dsp:cNvPr id="0" name=""/>
        <dsp:cNvSpPr/>
      </dsp:nvSpPr>
      <dsp:spPr>
        <a:xfrm>
          <a:off x="893094" y="642419"/>
          <a:ext cx="451715" cy="45171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34FD4-6717-47AA-932A-0DA4FA26A256}">
      <dsp:nvSpPr>
        <dsp:cNvPr id="0" name=""/>
        <dsp:cNvSpPr/>
      </dsp:nvSpPr>
      <dsp:spPr>
        <a:xfrm>
          <a:off x="667237" y="723727"/>
          <a:ext cx="903430" cy="28909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Analog</a:t>
          </a:r>
          <a:endParaRPr lang="en-US" sz="900" kern="1200" dirty="0"/>
        </a:p>
      </dsp:txBody>
      <dsp:txXfrm>
        <a:off x="667237" y="723727"/>
        <a:ext cx="903430" cy="289097"/>
      </dsp:txXfrm>
    </dsp:sp>
    <dsp:sp modelId="{64AF9BB3-1B75-4CCE-9C83-0DBAB6D6EF5C}">
      <dsp:nvSpPr>
        <dsp:cNvPr id="0" name=""/>
        <dsp:cNvSpPr/>
      </dsp:nvSpPr>
      <dsp:spPr>
        <a:xfrm>
          <a:off x="346519" y="1283854"/>
          <a:ext cx="451715" cy="45171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B4A68-F47C-431D-92EE-FBB84D4B8D06}">
      <dsp:nvSpPr>
        <dsp:cNvPr id="0" name=""/>
        <dsp:cNvSpPr/>
      </dsp:nvSpPr>
      <dsp:spPr>
        <a:xfrm>
          <a:off x="346519" y="1283854"/>
          <a:ext cx="451715" cy="45171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66BFB-7C92-4ED7-830E-5A42ED1C782B}">
      <dsp:nvSpPr>
        <dsp:cNvPr id="0" name=""/>
        <dsp:cNvSpPr/>
      </dsp:nvSpPr>
      <dsp:spPr>
        <a:xfrm>
          <a:off x="120661" y="1365163"/>
          <a:ext cx="903430" cy="28909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0000"/>
              </a:solidFill>
            </a:rPr>
            <a:t>Periodic</a:t>
          </a:r>
          <a:endParaRPr lang="en-US" sz="900" kern="1200" dirty="0">
            <a:solidFill>
              <a:srgbClr val="FF0000"/>
            </a:solidFill>
          </a:endParaRPr>
        </a:p>
      </dsp:txBody>
      <dsp:txXfrm>
        <a:off x="120661" y="1365163"/>
        <a:ext cx="903430" cy="289097"/>
      </dsp:txXfrm>
    </dsp:sp>
    <dsp:sp modelId="{6F45205B-2182-4A60-8BDD-64F931252ECE}">
      <dsp:nvSpPr>
        <dsp:cNvPr id="0" name=""/>
        <dsp:cNvSpPr/>
      </dsp:nvSpPr>
      <dsp:spPr>
        <a:xfrm>
          <a:off x="933749" y="1925290"/>
          <a:ext cx="451715" cy="45171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15C99-E59D-4F01-ABE9-727B1376F7CD}">
      <dsp:nvSpPr>
        <dsp:cNvPr id="0" name=""/>
        <dsp:cNvSpPr/>
      </dsp:nvSpPr>
      <dsp:spPr>
        <a:xfrm>
          <a:off x="933749" y="1925290"/>
          <a:ext cx="451715" cy="45171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AC17C-2A46-454E-B86D-FAB8643FD840}">
      <dsp:nvSpPr>
        <dsp:cNvPr id="0" name=""/>
        <dsp:cNvSpPr/>
      </dsp:nvSpPr>
      <dsp:spPr>
        <a:xfrm>
          <a:off x="707891" y="2006599"/>
          <a:ext cx="903430" cy="28909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rgbClr val="FF0000"/>
              </a:solidFill>
            </a:rPr>
            <a:t>Simple (sine wave)</a:t>
          </a:r>
          <a:endParaRPr lang="en-US" sz="900" kern="1200" dirty="0">
            <a:solidFill>
              <a:srgbClr val="FF0000"/>
            </a:solidFill>
          </a:endParaRPr>
        </a:p>
      </dsp:txBody>
      <dsp:txXfrm>
        <a:off x="707891" y="2006599"/>
        <a:ext cx="903430" cy="289097"/>
      </dsp:txXfrm>
    </dsp:sp>
    <dsp:sp modelId="{08CA6477-74AE-4554-8061-70FF93A0D19A}">
      <dsp:nvSpPr>
        <dsp:cNvPr id="0" name=""/>
        <dsp:cNvSpPr/>
      </dsp:nvSpPr>
      <dsp:spPr>
        <a:xfrm>
          <a:off x="933749" y="2566726"/>
          <a:ext cx="451715" cy="45171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F837C-0716-4CFE-BA30-6AED4992C807}">
      <dsp:nvSpPr>
        <dsp:cNvPr id="0" name=""/>
        <dsp:cNvSpPr/>
      </dsp:nvSpPr>
      <dsp:spPr>
        <a:xfrm>
          <a:off x="933749" y="2566726"/>
          <a:ext cx="451715" cy="45171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A0C80-9B0E-4F68-B053-3DC007BDA93C}">
      <dsp:nvSpPr>
        <dsp:cNvPr id="0" name=""/>
        <dsp:cNvSpPr/>
      </dsp:nvSpPr>
      <dsp:spPr>
        <a:xfrm>
          <a:off x="707891" y="2648035"/>
          <a:ext cx="903430" cy="28909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rgbClr val="FF0000"/>
              </a:solidFill>
            </a:rPr>
            <a:t>Composit</a:t>
          </a:r>
          <a:endParaRPr lang="en-US" sz="900" kern="1200" dirty="0">
            <a:solidFill>
              <a:srgbClr val="FF0000"/>
            </a:solidFill>
          </a:endParaRPr>
        </a:p>
      </dsp:txBody>
      <dsp:txXfrm>
        <a:off x="707891" y="2648035"/>
        <a:ext cx="903430" cy="289097"/>
      </dsp:txXfrm>
    </dsp:sp>
    <dsp:sp modelId="{019393D7-7A3E-4C66-A127-EAFDD3EA1B22}">
      <dsp:nvSpPr>
        <dsp:cNvPr id="0" name=""/>
        <dsp:cNvSpPr/>
      </dsp:nvSpPr>
      <dsp:spPr>
        <a:xfrm>
          <a:off x="1439670" y="1283854"/>
          <a:ext cx="451715" cy="45171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4201B-BC1E-4CB3-8933-65F3F7C41858}">
      <dsp:nvSpPr>
        <dsp:cNvPr id="0" name=""/>
        <dsp:cNvSpPr/>
      </dsp:nvSpPr>
      <dsp:spPr>
        <a:xfrm>
          <a:off x="1439670" y="1283854"/>
          <a:ext cx="451715" cy="45171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D1DAA-BB51-4D0B-B0ED-7970FF44CF26}">
      <dsp:nvSpPr>
        <dsp:cNvPr id="0" name=""/>
        <dsp:cNvSpPr/>
      </dsp:nvSpPr>
      <dsp:spPr>
        <a:xfrm>
          <a:off x="1213812" y="1365163"/>
          <a:ext cx="903430" cy="28909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NonPeridic</a:t>
          </a:r>
          <a:endParaRPr lang="en-US" sz="900" kern="1200" dirty="0"/>
        </a:p>
      </dsp:txBody>
      <dsp:txXfrm>
        <a:off x="1213812" y="1365163"/>
        <a:ext cx="903430" cy="289097"/>
      </dsp:txXfrm>
    </dsp:sp>
    <dsp:sp modelId="{7B6E1C4E-6C71-4721-A375-BCCA3AA213E2}">
      <dsp:nvSpPr>
        <dsp:cNvPr id="0" name=""/>
        <dsp:cNvSpPr/>
      </dsp:nvSpPr>
      <dsp:spPr>
        <a:xfrm>
          <a:off x="1986245" y="642419"/>
          <a:ext cx="451715" cy="45171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E4DCA9-E9C9-4DFA-B2AC-4CD941E6493F}">
      <dsp:nvSpPr>
        <dsp:cNvPr id="0" name=""/>
        <dsp:cNvSpPr/>
      </dsp:nvSpPr>
      <dsp:spPr>
        <a:xfrm>
          <a:off x="1986245" y="642419"/>
          <a:ext cx="451715" cy="45171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C5F21-31C7-4FBE-81BE-5C3F8C34BDB8}">
      <dsp:nvSpPr>
        <dsp:cNvPr id="0" name=""/>
        <dsp:cNvSpPr/>
      </dsp:nvSpPr>
      <dsp:spPr>
        <a:xfrm>
          <a:off x="1760388" y="723727"/>
          <a:ext cx="903430" cy="28909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Digital</a:t>
          </a:r>
          <a:endParaRPr lang="en-US" sz="900" kern="1200" dirty="0"/>
        </a:p>
      </dsp:txBody>
      <dsp:txXfrm>
        <a:off x="1760388" y="723727"/>
        <a:ext cx="903430" cy="289097"/>
      </dsp:txXfrm>
    </dsp:sp>
    <dsp:sp modelId="{9E847258-73EC-4EC3-B4B4-3B2BA849C34E}">
      <dsp:nvSpPr>
        <dsp:cNvPr id="0" name=""/>
        <dsp:cNvSpPr/>
      </dsp:nvSpPr>
      <dsp:spPr>
        <a:xfrm>
          <a:off x="2573475" y="1283854"/>
          <a:ext cx="451715" cy="45171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59AFB-6004-44BF-8A39-35BCF02F1DDA}">
      <dsp:nvSpPr>
        <dsp:cNvPr id="0" name=""/>
        <dsp:cNvSpPr/>
      </dsp:nvSpPr>
      <dsp:spPr>
        <a:xfrm>
          <a:off x="2573475" y="1283854"/>
          <a:ext cx="451715" cy="45171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B00A9-D938-41CD-803C-8C2BCD866DA0}">
      <dsp:nvSpPr>
        <dsp:cNvPr id="0" name=""/>
        <dsp:cNvSpPr/>
      </dsp:nvSpPr>
      <dsp:spPr>
        <a:xfrm>
          <a:off x="2347617" y="1365163"/>
          <a:ext cx="903430" cy="28909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Periodic</a:t>
          </a:r>
          <a:endParaRPr lang="en-US" sz="900" kern="1200" dirty="0"/>
        </a:p>
      </dsp:txBody>
      <dsp:txXfrm>
        <a:off x="2347617" y="1365163"/>
        <a:ext cx="903430" cy="289097"/>
      </dsp:txXfrm>
    </dsp:sp>
    <dsp:sp modelId="{31AFF538-210A-4508-9CF1-54879E9EA936}">
      <dsp:nvSpPr>
        <dsp:cNvPr id="0" name=""/>
        <dsp:cNvSpPr/>
      </dsp:nvSpPr>
      <dsp:spPr>
        <a:xfrm>
          <a:off x="2573475" y="1925290"/>
          <a:ext cx="451715" cy="45171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72D72-2276-4F0F-8B8E-2C6FF205DB95}">
      <dsp:nvSpPr>
        <dsp:cNvPr id="0" name=""/>
        <dsp:cNvSpPr/>
      </dsp:nvSpPr>
      <dsp:spPr>
        <a:xfrm>
          <a:off x="2573475" y="1925290"/>
          <a:ext cx="451715" cy="45171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1FC52-449D-47EF-8BAA-9CAB417B5DA7}">
      <dsp:nvSpPr>
        <dsp:cNvPr id="0" name=""/>
        <dsp:cNvSpPr/>
      </dsp:nvSpPr>
      <dsp:spPr>
        <a:xfrm>
          <a:off x="2347617" y="2006599"/>
          <a:ext cx="903430" cy="28909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rgbClr val="FF0000"/>
              </a:solidFill>
            </a:rPr>
            <a:t>NonPeridic</a:t>
          </a:r>
          <a:endParaRPr lang="en-US" sz="900" kern="1200" dirty="0">
            <a:solidFill>
              <a:srgbClr val="FF0000"/>
            </a:solidFill>
          </a:endParaRPr>
        </a:p>
      </dsp:txBody>
      <dsp:txXfrm>
        <a:off x="2347617" y="2006599"/>
        <a:ext cx="903430" cy="289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5CAE133A-4028-4E2B-B049-6F148B77E5AB}" type="datetime1">
              <a:rPr lang="en-US" smtClean="0"/>
              <a:t>14-Sep-24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A9B5FCE6-2331-4AF4-8362-9D091070A463}" type="datetime1">
              <a:rPr lang="en-US" smtClean="0"/>
              <a:t>14-Sep-24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899B3EB-F4B9-4EC3-8874-9456869D1B5F}" type="datetime1">
              <a:rPr lang="en-US" smtClean="0"/>
              <a:t>14-Sep-24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E520-94D8-471E-9246-3DA957E543CE}" type="datetime1">
              <a:rPr lang="en-US" smtClean="0"/>
              <a:t>14-Sep-24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A059-0900-46A5-86CD-6CBACA225E83}" type="datetime1">
              <a:rPr lang="en-US" smtClean="0"/>
              <a:t>14-Sep-24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99-E2B8-4119-BEA9-5BBF8CE2B0FA}" type="datetime1">
              <a:rPr lang="en-US" smtClean="0"/>
              <a:t>14-Sep-24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13C-A7DD-4021-AFBC-947EB765CE4C}" type="datetime1">
              <a:rPr lang="en-US" smtClean="0"/>
              <a:t>14-Sep-24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4FA-CC1B-47DB-A93A-6B4BBC436045}" type="datetime1">
              <a:rPr lang="en-US" smtClean="0"/>
              <a:t>14-Sep-24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4E8-8C0A-4D25-81B1-03C2082B47D6}" type="datetime1">
              <a:rPr lang="en-US" smtClean="0"/>
              <a:t>14-Sep-24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D4E8-1CCE-4EFF-A36C-E105DDD56AAD}" type="datetime1">
              <a:rPr lang="en-US" smtClean="0"/>
              <a:t>14-Sep-24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1C7D-1228-46DC-9402-5957496C3C04}" type="datetime1">
              <a:rPr lang="en-US" smtClean="0"/>
              <a:t>14-Sep-24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DF6C-52F4-4529-BC53-6E2674900ED7}" type="datetime1">
              <a:rPr lang="en-US" smtClean="0"/>
              <a:t>14-Sep-24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FD2-C90D-4BD9-95AC-D49FE82B0BB0}" type="datetime1">
              <a:rPr lang="en-US" smtClean="0"/>
              <a:t>14-Sep-24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32C9-888E-4264-AE70-E187E0827B99}" type="datetime1">
              <a:rPr lang="en-US" smtClean="0"/>
              <a:t>14-Sep-24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45B-C34E-410F-BC8F-BE6BC04FBFD5}" type="datetime1">
              <a:rPr lang="en-US" smtClean="0"/>
              <a:t>14-Sep-24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9" y="4859834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Asif Zaman</a:t>
            </a:r>
          </a:p>
          <a:p>
            <a:pPr lvl="0" algn="ctr"/>
            <a:r>
              <a:rPr lang="en-US" cap="small" dirty="0" smtClean="0"/>
              <a:t>Professor</a:t>
            </a:r>
            <a:r>
              <a:rPr lang="en-US" cap="small" dirty="0"/>
              <a:t>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ICE 3161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50000"/>
            </a:pPr>
            <a:r>
              <a:rPr lang="en-US" sz="40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ENGINEERING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150" y="2477464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83990"/>
            <a:ext cx="7855354" cy="24893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dirty="0" smtClean="0"/>
              <a:t> of 17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48000"/>
            <a:ext cx="7842653" cy="2209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59" y="3079603"/>
            <a:ext cx="8045863" cy="28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6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Phase</a:t>
            </a:r>
            <a:endParaRPr lang="en-US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dirty="0" smtClean="0"/>
              <a:t> of 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856" y="1676400"/>
            <a:ext cx="5588287" cy="6223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3944" y="2667000"/>
            <a:ext cx="80338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Phase is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measured</a:t>
            </a:r>
            <a:r>
              <a:rPr lang="en-US" sz="2400" dirty="0" smtClean="0"/>
              <a:t> in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degrees</a:t>
            </a:r>
            <a:r>
              <a:rPr lang="en-US" sz="2400" dirty="0" smtClean="0"/>
              <a:t> or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radians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360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°</a:t>
            </a:r>
            <a:r>
              <a:rPr lang="en-US" sz="2400" dirty="0" smtClean="0"/>
              <a:t>     ̶» 2</a:t>
            </a:r>
            <a:r>
              <a:rPr lang="el-GR" sz="2400" dirty="0" smtClean="0"/>
              <a:t>π</a:t>
            </a:r>
            <a:r>
              <a:rPr lang="en-US" sz="2400" dirty="0" smtClean="0"/>
              <a:t> 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1°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  </a:t>
            </a:r>
            <a:r>
              <a:rPr lang="en-US" sz="2400" dirty="0"/>
              <a:t>̶» 2</a:t>
            </a:r>
            <a:r>
              <a:rPr lang="el-GR" sz="2400" dirty="0" smtClean="0"/>
              <a:t>π</a:t>
            </a:r>
            <a:r>
              <a:rPr lang="en-US" sz="2400" dirty="0" smtClean="0"/>
              <a:t>/360 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rad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</a:t>
            </a: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400" dirty="0"/>
              <a:t>̶» </a:t>
            </a:r>
            <a:r>
              <a:rPr lang="en-US" sz="2400" dirty="0" smtClean="0"/>
              <a:t>360/(2</a:t>
            </a:r>
            <a:r>
              <a:rPr lang="el-GR" sz="2400" dirty="0" smtClean="0"/>
              <a:t>π</a:t>
            </a:r>
            <a:r>
              <a:rPr lang="en-US" sz="2400" dirty="0" smtClean="0"/>
              <a:t>) </a:t>
            </a:r>
            <a:r>
              <a:rPr lang="en-US" sz="2400" dirty="0"/>
              <a:t>°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phase shift 360 </a:t>
            </a:r>
            <a:r>
              <a:rPr lang="en-US" sz="2400" dirty="0" smtClean="0"/>
              <a:t>° … shift of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</a:t>
            </a:r>
            <a:r>
              <a:rPr lang="en-US" sz="2400" dirty="0" smtClean="0"/>
              <a:t>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phase shift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180</a:t>
            </a:r>
            <a:r>
              <a:rPr lang="en-US" sz="2400" dirty="0" smtClean="0"/>
              <a:t> </a:t>
            </a:r>
            <a:r>
              <a:rPr lang="en-US" sz="2400" dirty="0"/>
              <a:t>° … shift of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one-half (½) </a:t>
            </a:r>
            <a:r>
              <a:rPr lang="en-US" sz="2400" dirty="0" smtClean="0"/>
              <a:t>of a 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phase shift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 °</a:t>
            </a:r>
            <a:r>
              <a:rPr lang="en-US" sz="2400" dirty="0"/>
              <a:t> … shift of 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quarter (¼) </a:t>
            </a:r>
            <a:r>
              <a:rPr lang="en-US" sz="2400" dirty="0" smtClean="0"/>
              <a:t>of a period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605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dirty="0" smtClean="0"/>
              <a:t> of 17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0517"/>
          <a:stretch/>
        </p:blipFill>
        <p:spPr>
          <a:xfrm>
            <a:off x="906291" y="770870"/>
            <a:ext cx="8142223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4953" b="54541"/>
          <a:stretch/>
        </p:blipFill>
        <p:spPr>
          <a:xfrm>
            <a:off x="1009454" y="3619892"/>
            <a:ext cx="7537837" cy="621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16667" b="62500"/>
          <a:stretch/>
        </p:blipFill>
        <p:spPr>
          <a:xfrm>
            <a:off x="704654" y="4305692"/>
            <a:ext cx="8348574" cy="381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30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dirty="0" smtClean="0"/>
              <a:t> of 17</a:t>
            </a:r>
            <a:endParaRPr lang="en-US" dirty="0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/>
          <a:srcRect t="41199" b="31334"/>
          <a:stretch/>
        </p:blipFill>
        <p:spPr>
          <a:xfrm>
            <a:off x="756112" y="914400"/>
            <a:ext cx="8427202" cy="1645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41721" b="28374"/>
          <a:stretch/>
        </p:blipFill>
        <p:spPr>
          <a:xfrm>
            <a:off x="798568" y="3108960"/>
            <a:ext cx="7537837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33849" b="32817"/>
          <a:stretch/>
        </p:blipFill>
        <p:spPr>
          <a:xfrm>
            <a:off x="393199" y="4038600"/>
            <a:ext cx="8348574" cy="6096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08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dirty="0" smtClean="0"/>
              <a:t> of 17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46"/>
          <a:stretch/>
        </p:blipFill>
        <p:spPr>
          <a:xfrm>
            <a:off x="1447798" y="304800"/>
            <a:ext cx="6242371" cy="3952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0853"/>
          <a:stretch/>
        </p:blipFill>
        <p:spPr>
          <a:xfrm>
            <a:off x="800064" y="4508251"/>
            <a:ext cx="7537837" cy="594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67511"/>
          <a:stretch/>
        </p:blipFill>
        <p:spPr>
          <a:xfrm>
            <a:off x="457200" y="5124284"/>
            <a:ext cx="8348574" cy="594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46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Time and Frequency Domains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sine wave is comprehensively defined by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 amplitude, frequency, and phase</a:t>
            </a:r>
            <a:r>
              <a:rPr lang="en-US" sz="24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2400" dirty="0" smtClean="0"/>
              <a:t>We have </a:t>
            </a:r>
            <a:r>
              <a:rPr lang="en-US" sz="2400" dirty="0"/>
              <a:t>been showing a sine wave by using what is called a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time-domain</a:t>
            </a:r>
            <a:r>
              <a:rPr lang="en-US" sz="2400" dirty="0"/>
              <a:t> 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dirty="0" smtClean="0"/>
              <a:t> of 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459814"/>
            <a:ext cx="6852002" cy="18542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5615582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show the relationship between amplitude and frequency, we can use what </a:t>
            </a:r>
            <a:r>
              <a:rPr lang="en-US" sz="2400" dirty="0" smtClean="0"/>
              <a:t>is called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frequency-domain </a:t>
            </a:r>
            <a:r>
              <a:rPr lang="en-US" sz="2400" dirty="0"/>
              <a:t>plot.</a:t>
            </a:r>
          </a:p>
        </p:txBody>
      </p:sp>
    </p:spTree>
    <p:extLst>
      <p:ext uri="{BB962C8B-B14F-4D97-AF65-F5344CB8AC3E}">
        <p14:creationId xmlns:p14="http://schemas.microsoft.com/office/powerpoint/2010/main" val="232655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Time and Frequency Domains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05000"/>
            <a:ext cx="6877403" cy="36958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dirty="0" smtClean="0"/>
              <a:t> of 17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85" y="5929387"/>
            <a:ext cx="5467631" cy="7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1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Time and Frequency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frequency domain is more compact and useful when we are dealing with more than one </a:t>
            </a:r>
            <a:r>
              <a:rPr lang="en-US" sz="2400" dirty="0" smtClean="0"/>
              <a:t>sine wave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dirty="0" smtClean="0"/>
              <a:t> of 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0"/>
            <a:ext cx="7982360" cy="2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1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BDB4-4B29-0C40-A1A5-850809FB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cap="small" dirty="0">
                <a:latin typeface="Arial" panose="020B0604020202020204" pitchFamily="34" charset="0"/>
              </a:rPr>
              <a:t>Data and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72720-FFD1-764D-AD8B-5E52320B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14400" y="4724400"/>
            <a:ext cx="7170590" cy="15696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0" cap="small" dirty="0">
                <a:latin typeface="Arial" panose="020B0604020202020204" pitchFamily="34" charset="0"/>
              </a:rPr>
              <a:t>To be transmitted, data must be transformed to electromagnetic signals.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487171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•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Data??? </a:t>
            </a:r>
          </a:p>
          <a:p>
            <a:r>
              <a:rPr lang="en-US" sz="2400" dirty="0"/>
              <a:t>• </a:t>
            </a:r>
            <a:r>
              <a:rPr lang="en-US" sz="2400" dirty="0" smtClean="0"/>
              <a:t>Data </a:t>
            </a:r>
            <a:r>
              <a:rPr lang="en-US" sz="2400" dirty="0"/>
              <a:t>is a collection of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</a:t>
            </a:r>
            <a:r>
              <a:rPr lang="en-US" sz="2400" dirty="0"/>
              <a:t> values</a:t>
            </a:r>
            <a:r>
              <a:rPr lang="en-US" sz="2400" b="1" dirty="0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that</a:t>
            </a:r>
            <a:endParaRPr lang="en-US" sz="2400" b="1" dirty="0" smtClean="0">
              <a:solidFill>
                <a:srgbClr val="FFFF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convey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r>
              <a:rPr lang="en-US" sz="2400" dirty="0"/>
              <a:t>, 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describing</a:t>
            </a:r>
            <a:r>
              <a:rPr lang="en-US" sz="2400" dirty="0" smtClean="0"/>
              <a:t>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quantity</a:t>
            </a:r>
            <a:r>
              <a:rPr lang="en-US" sz="2400" dirty="0"/>
              <a:t>, </a:t>
            </a:r>
            <a:r>
              <a:rPr lang="en-US" sz="2400" b="1" dirty="0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</a:t>
            </a:r>
            <a:r>
              <a:rPr lang="en-US" sz="2400" dirty="0"/>
              <a:t>, 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other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units</a:t>
            </a:r>
            <a:r>
              <a:rPr lang="en-US" sz="2400" dirty="0"/>
              <a:t> of meaning, 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or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sequences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symbols</a:t>
            </a:r>
            <a:r>
              <a:rPr lang="en-US" sz="2400" dirty="0"/>
              <a:t> that may be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further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interpreted formally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2173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Analog and Digital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Data can be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</a:t>
            </a:r>
            <a:r>
              <a:rPr lang="en-US" sz="2800" dirty="0"/>
              <a:t> or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term analog data refers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information that is </a:t>
            </a:r>
            <a:r>
              <a:rPr lang="en-US" sz="2400" b="1" dirty="0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</a:t>
            </a:r>
            <a:endParaRPr lang="en-US" dirty="0" smtClean="0"/>
          </a:p>
          <a:p>
            <a:pPr lvl="1"/>
            <a:r>
              <a:rPr lang="en-US" dirty="0" smtClean="0"/>
              <a:t>digital </a:t>
            </a:r>
            <a:r>
              <a:rPr lang="en-US" dirty="0"/>
              <a:t>data refers to information </a:t>
            </a:r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that has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discrete states.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dirty="0" smtClean="0"/>
              <a:t> of 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230032"/>
            <a:ext cx="2295525" cy="2295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4195467"/>
            <a:ext cx="3980320" cy="1990160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74887033"/>
              </p:ext>
            </p:extLst>
          </p:nvPr>
        </p:nvGraphicFramePr>
        <p:xfrm>
          <a:off x="6248400" y="1676400"/>
          <a:ext cx="2581275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807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Analog and Digital </a:t>
            </a:r>
            <a:r>
              <a:rPr lang="en-US" cap="small" dirty="0" smtClean="0"/>
              <a:t>Signals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524000"/>
            <a:ext cx="6534486" cy="21464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dirty="0" smtClean="0"/>
              <a:t> of 17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787770"/>
            <a:ext cx="77724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Signals</a:t>
            </a:r>
            <a:r>
              <a:rPr lang="en-US" sz="2000" dirty="0" smtClean="0"/>
              <a:t> </a:t>
            </a:r>
            <a:r>
              <a:rPr lang="en-US" sz="2000" dirty="0"/>
              <a:t>can be either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</a:t>
            </a:r>
            <a:r>
              <a:rPr lang="en-US" sz="2000" dirty="0"/>
              <a:t> or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 </a:t>
            </a:r>
            <a:r>
              <a:rPr lang="en-US" sz="20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analog</a:t>
            </a:r>
            <a:r>
              <a:rPr lang="en-US" sz="2000" dirty="0"/>
              <a:t> </a:t>
            </a:r>
            <a:r>
              <a:rPr lang="en-US" sz="2000" dirty="0" smtClean="0"/>
              <a:t>signal </a:t>
            </a:r>
            <a:r>
              <a:rPr lang="en-US" sz="20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has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infinitely many levels of intensity </a:t>
            </a:r>
            <a:r>
              <a:rPr lang="en-US" sz="2000" dirty="0"/>
              <a:t>over a period of time.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digital signal</a:t>
            </a:r>
            <a:r>
              <a:rPr lang="en-US" sz="2000" dirty="0"/>
              <a:t>, on the other hand,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have only a limited number of defined values</a:t>
            </a:r>
            <a:r>
              <a:rPr lang="en-US" sz="20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89972"/>
            <a:ext cx="258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Intensity: strength/power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193925" y="2951162"/>
            <a:ext cx="1587" cy="182880"/>
          </a:xfrm>
          <a:prstGeom prst="straightConnector1">
            <a:avLst/>
          </a:prstGeom>
          <a:ln w="635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048000" y="2667526"/>
            <a:ext cx="1588" cy="304274"/>
          </a:xfrm>
          <a:prstGeom prst="straightConnector1">
            <a:avLst/>
          </a:prstGeom>
          <a:ln w="635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447800" y="2951162"/>
            <a:ext cx="1587" cy="182880"/>
          </a:xfrm>
          <a:prstGeom prst="straightConnector1">
            <a:avLst/>
          </a:prstGeom>
          <a:ln w="635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43400" y="2597205"/>
            <a:ext cx="1588" cy="353957"/>
          </a:xfrm>
          <a:prstGeom prst="straightConnector1">
            <a:avLst/>
          </a:prstGeom>
          <a:ln w="635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105400" y="2243248"/>
            <a:ext cx="1588" cy="707914"/>
          </a:xfrm>
          <a:prstGeom prst="straightConnector1">
            <a:avLst/>
          </a:prstGeom>
          <a:ln w="635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400800" y="2941002"/>
            <a:ext cx="952" cy="335598"/>
          </a:xfrm>
          <a:prstGeom prst="straightConnector1">
            <a:avLst/>
          </a:prstGeom>
          <a:ln w="635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38200" y="395084"/>
            <a:ext cx="7696200" cy="830997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Google Sans"/>
              </a:rPr>
              <a:t>Signal </a:t>
            </a:r>
            <a:r>
              <a:rPr lang="en-US" sz="2400" dirty="0">
                <a:solidFill>
                  <a:schemeClr val="bg1"/>
                </a:solidFill>
                <a:latin typeface="Google Sans"/>
              </a:rPr>
              <a:t>refers to any time-varying voltage, current, or electromagnetic wave that carries information.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232561230"/>
              </p:ext>
            </p:extLst>
          </p:nvPr>
        </p:nvGraphicFramePr>
        <p:xfrm>
          <a:off x="6409760" y="0"/>
          <a:ext cx="2581275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25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1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Periodic </a:t>
            </a:r>
            <a:r>
              <a:rPr lang="en-US" cap="small" dirty="0"/>
              <a:t>and Nonperiodic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Both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</a:t>
            </a:r>
            <a:r>
              <a:rPr lang="en-US" sz="2400" dirty="0"/>
              <a:t> signals can take one of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en-US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400" b="1" dirty="0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periodic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/>
              <a:t>or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endParaRPr lang="en-US" sz="2400" dirty="0" smtClean="0">
              <a:solidFill>
                <a:srgbClr val="FFFF00"/>
              </a:solidFill>
            </a:endParaRPr>
          </a:p>
          <a:p>
            <a:pPr lvl="1"/>
            <a:r>
              <a:rPr lang="en-US" sz="2400" b="1" dirty="0" err="1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nonperiodic</a:t>
            </a:r>
            <a:endParaRPr lang="en-US" sz="2400" b="1" dirty="0" smtClean="0">
              <a:solidFill>
                <a:srgbClr val="FFFF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periodic signal </a:t>
            </a:r>
            <a:r>
              <a:rPr lang="en-US" sz="2400" dirty="0"/>
              <a:t>completes a pattern </a:t>
            </a:r>
            <a:r>
              <a:rPr lang="en-US" sz="2400" dirty="0" smtClean="0"/>
              <a:t>… time </a:t>
            </a:r>
            <a:r>
              <a:rPr lang="en-US" sz="2400" dirty="0"/>
              <a:t>frame, </a:t>
            </a:r>
            <a:r>
              <a:rPr lang="en-US" sz="2400" dirty="0" smtClean="0"/>
              <a:t>(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</a:t>
            </a:r>
            <a:r>
              <a:rPr lang="en-US" sz="2400" b="1" dirty="0" smtClean="0"/>
              <a:t>),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repeats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 </a:t>
            </a:r>
            <a:r>
              <a:rPr lang="en-US" sz="2400" dirty="0"/>
              <a:t>over subsequent identical periods.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completion </a:t>
            </a:r>
            <a:r>
              <a:rPr lang="en-US" sz="2400" dirty="0" smtClean="0"/>
              <a:t>of one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pattern </a:t>
            </a:r>
            <a:r>
              <a:rPr lang="en-US" sz="2400" dirty="0"/>
              <a:t>is called a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</a:t>
            </a:r>
            <a:r>
              <a:rPr lang="en-US" sz="2400" b="1" dirty="0"/>
              <a:t>. 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dirty="0" smtClean="0"/>
              <a:t>A </a:t>
            </a:r>
            <a:r>
              <a:rPr lang="en-US" sz="2400" b="1" dirty="0" err="1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nonperiodic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signal </a:t>
            </a:r>
            <a:r>
              <a:rPr lang="en-US" sz="2400" dirty="0"/>
              <a:t>changes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exhibiting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n-US" sz="2400" dirty="0" smtClean="0"/>
              <a:t> or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</a:t>
            </a:r>
            <a:r>
              <a:rPr lang="en-US" sz="2400" dirty="0"/>
              <a:t> that repeats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dirty="0" smtClean="0"/>
              <a:t> of 17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9" y="18840"/>
            <a:ext cx="9055561" cy="16545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0345" b="9194"/>
          <a:stretch/>
        </p:blipFill>
        <p:spPr>
          <a:xfrm>
            <a:off x="3124200" y="1855999"/>
            <a:ext cx="5448580" cy="14206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81400" y="2057400"/>
            <a:ext cx="1276350" cy="11430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69054724"/>
              </p:ext>
            </p:extLst>
          </p:nvPr>
        </p:nvGraphicFramePr>
        <p:xfrm>
          <a:off x="2514600" y="2566300"/>
          <a:ext cx="4114800" cy="292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526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Periodic Analog Signals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Periodic </a:t>
            </a:r>
            <a:r>
              <a:rPr lang="en-US" sz="2400" dirty="0"/>
              <a:t>analog signals can be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classified </a:t>
            </a:r>
            <a:r>
              <a:rPr lang="en-US" sz="2400" dirty="0" smtClean="0"/>
              <a:t>as:</a:t>
            </a:r>
            <a:br>
              <a:rPr lang="en-US" sz="2400" dirty="0" smtClean="0"/>
            </a:b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 &amp;   </a:t>
            </a:r>
            <a:br>
              <a:rPr lang="en-US" sz="2400" b="1" dirty="0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Composite </a:t>
            </a:r>
            <a:endParaRPr lang="en-US" sz="2400" b="1" dirty="0">
              <a:solidFill>
                <a:srgbClr val="FFFF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simple periodic </a:t>
            </a:r>
            <a:r>
              <a:rPr lang="en-US" sz="2400" dirty="0" smtClean="0"/>
              <a:t>analog </a:t>
            </a:r>
            <a:r>
              <a:rPr lang="en-US" sz="2400" dirty="0"/>
              <a:t>signal,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sine wave</a:t>
            </a:r>
            <a:r>
              <a:rPr lang="en-US" sz="2400" dirty="0"/>
              <a:t>, 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cannot</a:t>
            </a:r>
            <a:r>
              <a:rPr lang="en-US" sz="2400" dirty="0" smtClean="0"/>
              <a:t> </a:t>
            </a:r>
            <a:r>
              <a:rPr lang="en-US" sz="2400" dirty="0"/>
              <a:t>be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decomposed</a:t>
            </a:r>
            <a:r>
              <a:rPr lang="en-US" sz="2400" dirty="0"/>
              <a:t> into simpler signals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periodic </a:t>
            </a:r>
            <a:r>
              <a:rPr lang="en-US" sz="2400" dirty="0"/>
              <a:t>analog signal is composed of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sine waves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dirty="0" smtClean="0"/>
              <a:t> of 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30" y="4371854"/>
            <a:ext cx="5448580" cy="2349621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35672442"/>
              </p:ext>
            </p:extLst>
          </p:nvPr>
        </p:nvGraphicFramePr>
        <p:xfrm>
          <a:off x="5638800" y="1171588"/>
          <a:ext cx="3371710" cy="301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794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Sine Wave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901" y="1252904"/>
            <a:ext cx="3869499" cy="4525963"/>
          </a:xfrm>
        </p:spPr>
        <p:txBody>
          <a:bodyPr>
            <a:normAutofit/>
          </a:bodyPr>
          <a:lstStyle/>
          <a:p>
            <a:r>
              <a:rPr lang="en-US" sz="2000" dirty="0"/>
              <a:t>A sine wave is a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geometric waveform </a:t>
            </a:r>
            <a:r>
              <a:rPr lang="en-US" sz="2000" dirty="0"/>
              <a:t>that oscillates (moves up, down, or side-to-side)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periodically</a:t>
            </a:r>
            <a:r>
              <a:rPr lang="en-US" sz="2000" dirty="0"/>
              <a:t>, and is defined by the </a:t>
            </a:r>
            <a:r>
              <a:rPr lang="en-US" sz="2000" dirty="0" smtClean="0"/>
              <a:t>function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= sin x. </a:t>
            </a:r>
            <a:endParaRPr lang="en-US" sz="2400" b="1" dirty="0" smtClean="0">
              <a:solidFill>
                <a:srgbClr val="FFFF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In </a:t>
            </a:r>
            <a:r>
              <a:rPr lang="en-US" sz="2000" dirty="0"/>
              <a:t>other words, it is an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s-shaped</a:t>
            </a:r>
            <a:r>
              <a:rPr lang="en-US" sz="20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, </a:t>
            </a:r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smooth</a:t>
            </a:r>
            <a:r>
              <a:rPr lang="en-US" sz="20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wave that oscillates above and below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dirty="0" smtClean="0"/>
              <a:t> of 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680" y="1275868"/>
            <a:ext cx="3837880" cy="1655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60101" y="3073375"/>
            <a:ext cx="4579459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sine wave </a:t>
            </a:r>
            <a:r>
              <a:rPr lang="en-US" sz="2200" dirty="0"/>
              <a:t>can be represented by </a:t>
            </a:r>
            <a:r>
              <a:rPr lang="en-US" sz="22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parameters</a:t>
            </a:r>
            <a:r>
              <a:rPr lang="en-US" sz="2200" dirty="0"/>
              <a:t>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200" b="1" cap="small" dirty="0" smtClean="0">
                <a:solidFill>
                  <a:schemeClr val="tx1"/>
                </a:solidFill>
              </a:rPr>
              <a:t>peak amplitude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200" b="1" cap="small" dirty="0" smtClean="0">
                <a:solidFill>
                  <a:schemeClr val="tx1"/>
                </a:solidFill>
              </a:rPr>
              <a:t>frequency</a:t>
            </a:r>
            <a:endParaRPr lang="en-US" sz="2200" b="1" cap="small" dirty="0">
              <a:solidFill>
                <a:schemeClr val="tx1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sz="2200" b="1" cap="small" dirty="0" smtClean="0">
                <a:solidFill>
                  <a:schemeClr val="tx1"/>
                </a:solidFill>
              </a:rPr>
              <a:t>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These </a:t>
            </a:r>
            <a:r>
              <a:rPr lang="en-US" sz="22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parameters fully describe a sine </a:t>
            </a:r>
            <a:r>
              <a:rPr lang="en-US" sz="2200" dirty="0"/>
              <a:t>wave.</a:t>
            </a:r>
          </a:p>
        </p:txBody>
      </p:sp>
    </p:spTree>
    <p:extLst>
      <p:ext uri="{BB962C8B-B14F-4D97-AF65-F5344CB8AC3E}">
        <p14:creationId xmlns:p14="http://schemas.microsoft.com/office/powerpoint/2010/main" val="118115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786"/>
            <a:ext cx="5918504" cy="43245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dirty="0" smtClean="0"/>
              <a:t> of 17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4363065"/>
            <a:ext cx="4572000" cy="184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Peak</a:t>
            </a:r>
            <a:r>
              <a:rPr lang="en-US" b="1" dirty="0"/>
              <a:t> </a:t>
            </a:r>
            <a:r>
              <a:rPr lang="en-US" sz="2400" b="1" dirty="0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Amplitude</a:t>
            </a:r>
            <a:endParaRPr lang="en-US" sz="2400" b="1" dirty="0">
              <a:solidFill>
                <a:srgbClr val="FFFF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The peak amplitude of a signal is </a:t>
            </a:r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the absolute value of its highest intensity</a:t>
            </a:r>
            <a:r>
              <a:rPr lang="en-US" dirty="0"/>
              <a:t>, proportional</a:t>
            </a:r>
          </a:p>
          <a:p>
            <a:r>
              <a:rPr lang="en-US" dirty="0"/>
              <a:t>to the energy it carries. For electric signals, peak amplitude is normally measured</a:t>
            </a:r>
          </a:p>
          <a:p>
            <a:r>
              <a:rPr lang="en-US" dirty="0"/>
              <a:t>in volts.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5638800" y="838200"/>
            <a:ext cx="341176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</a:t>
            </a:r>
            <a:r>
              <a:rPr lang="en-US" sz="2000" b="1" dirty="0">
                <a:cs typeface="Times New Roman" panose="02020603050405020304" pitchFamily="18" charset="0"/>
              </a:rPr>
              <a:t> </a:t>
            </a:r>
            <a:endParaRPr lang="en-US" sz="2000" b="1" dirty="0" smtClean="0"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cs typeface="Times New Roman" panose="02020603050405020304" pitchFamily="18" charset="0"/>
              </a:rPr>
              <a:t>refers </a:t>
            </a:r>
            <a:r>
              <a:rPr lang="en-US" sz="2000" dirty="0">
                <a:cs typeface="Times New Roman" panose="02020603050405020304" pitchFamily="18" charset="0"/>
              </a:rPr>
              <a:t>to the amount of time, in seconds, a signal needs to complete 1 cycle</a:t>
            </a:r>
            <a:r>
              <a:rPr lang="en-US" sz="2000" dirty="0" smtClean="0"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</a:t>
            </a:r>
            <a:r>
              <a:rPr lang="en-US" sz="2000" b="1" dirty="0">
                <a:cs typeface="Times New Roman" panose="02020603050405020304" pitchFamily="18" charset="0"/>
              </a:rPr>
              <a:t> </a:t>
            </a:r>
            <a:endParaRPr lang="en-US" sz="2000" b="1" dirty="0" smtClean="0"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cs typeface="Times New Roman" panose="02020603050405020304" pitchFamily="18" charset="0"/>
              </a:rPr>
              <a:t>refers </a:t>
            </a:r>
            <a:r>
              <a:rPr lang="en-US" sz="2000" dirty="0">
                <a:cs typeface="Times New Roman" panose="02020603050405020304" pitchFamily="18" charset="0"/>
              </a:rPr>
              <a:t>to the number of periods in 1 s</a:t>
            </a:r>
            <a:r>
              <a:rPr lang="en-US" sz="2000" dirty="0" smtClean="0"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dirty="0"/>
              <a:t>Period is formally expressed in</a:t>
            </a:r>
          </a:p>
          <a:p>
            <a:r>
              <a:rPr lang="en-US" b="1" dirty="0"/>
              <a:t>seconds</a:t>
            </a:r>
            <a:r>
              <a:rPr lang="en-US" dirty="0"/>
              <a:t>. Frequency is formally expressed in </a:t>
            </a:r>
            <a:r>
              <a:rPr lang="en-US" b="1" dirty="0"/>
              <a:t>Hertz (Hz), </a:t>
            </a:r>
            <a:r>
              <a:rPr lang="en-US" dirty="0"/>
              <a:t>which is cycle per second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50" y="1143000"/>
            <a:ext cx="1276350" cy="114300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98" y="2751904"/>
            <a:ext cx="4959605" cy="13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618" y="1066800"/>
            <a:ext cx="5906382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dirty="0" smtClean="0"/>
              <a:t> of 17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303213"/>
            <a:ext cx="819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Q: Give us an pictorial example of two signals with same amplitude and phase but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different frequencies???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9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33895</TotalTime>
  <Words>595</Words>
  <Application>Microsoft Office PowerPoint</Application>
  <PresentationFormat>On-screen Show (4:3)</PresentationFormat>
  <Paragraphs>111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Google Sans</vt:lpstr>
      <vt:lpstr>Times New Roman</vt:lpstr>
      <vt:lpstr>Office Theme</vt:lpstr>
      <vt:lpstr>PowerPoint Presentation</vt:lpstr>
      <vt:lpstr>Data and Signals</vt:lpstr>
      <vt:lpstr>Analog and Digital Data</vt:lpstr>
      <vt:lpstr>Analog and Digital Signals</vt:lpstr>
      <vt:lpstr>Periodic and Nonperiodic</vt:lpstr>
      <vt:lpstr>Periodic Analog Signals</vt:lpstr>
      <vt:lpstr>Sine Wave</vt:lpstr>
      <vt:lpstr>PowerPoint Presentation</vt:lpstr>
      <vt:lpstr>PowerPoint Presentation</vt:lpstr>
      <vt:lpstr>PowerPoint Presentation</vt:lpstr>
      <vt:lpstr>Phase</vt:lpstr>
      <vt:lpstr>PowerPoint Presentation</vt:lpstr>
      <vt:lpstr>PowerPoint Presentation</vt:lpstr>
      <vt:lpstr>PowerPoint Presentation</vt:lpstr>
      <vt:lpstr>Time and Frequency Domains</vt:lpstr>
      <vt:lpstr>Time and Frequency Domains</vt:lpstr>
      <vt:lpstr>Time and Frequency Domains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Dr. ASIF ZAMAN</cp:lastModifiedBy>
  <cp:revision>858</cp:revision>
  <cp:lastPrinted>2017-11-05T03:12:43Z</cp:lastPrinted>
  <dcterms:created xsi:type="dcterms:W3CDTF">2006-08-16T00:00:00Z</dcterms:created>
  <dcterms:modified xsi:type="dcterms:W3CDTF">2024-09-14T14:31:15Z</dcterms:modified>
</cp:coreProperties>
</file>