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85" r:id="rId10"/>
    <p:sldId id="289" r:id="rId11"/>
    <p:sldId id="286" r:id="rId12"/>
    <p:sldId id="278" r:id="rId13"/>
    <p:sldId id="279" r:id="rId14"/>
    <p:sldId id="280" r:id="rId15"/>
    <p:sldId id="281" r:id="rId16"/>
    <p:sldId id="282" r:id="rId17"/>
    <p:sldId id="283" r:id="rId18"/>
    <p:sldId id="287" r:id="rId19"/>
    <p:sldId id="284" r:id="rId20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83" autoAdjust="0"/>
    <p:restoredTop sz="61265" autoAdjust="0"/>
  </p:normalViewPr>
  <p:slideViewPr>
    <p:cSldViewPr>
      <p:cViewPr varScale="1">
        <p:scale>
          <a:sx n="68" d="100"/>
          <a:sy n="68" d="100"/>
        </p:scale>
        <p:origin x="122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77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E446D6-31F8-4159-85EC-3D37B00A864E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8DF94-ED6E-4274-BA45-59BD63442112}">
      <dgm:prSet phldrT="[Text]"/>
      <dgm:spPr/>
      <dgm:t>
        <a:bodyPr/>
        <a:lstStyle/>
        <a:p>
          <a:r>
            <a:rPr lang="en-US" dirty="0" smtClean="0"/>
            <a:t>Data</a:t>
          </a:r>
          <a:endParaRPr lang="en-US" dirty="0"/>
        </a:p>
      </dgm:t>
    </dgm:pt>
    <dgm:pt modelId="{95084019-9D30-42A3-BC77-5819C37730ED}" type="parTrans" cxnId="{EC6DD299-9301-4B4B-8FFE-DDEAF556F3E1}">
      <dgm:prSet/>
      <dgm:spPr/>
      <dgm:t>
        <a:bodyPr/>
        <a:lstStyle/>
        <a:p>
          <a:endParaRPr lang="en-US"/>
        </a:p>
      </dgm:t>
    </dgm:pt>
    <dgm:pt modelId="{CE50401D-1F4F-4CEF-9A79-43E0B1B64390}" type="sibTrans" cxnId="{EC6DD299-9301-4B4B-8FFE-DDEAF556F3E1}">
      <dgm:prSet/>
      <dgm:spPr/>
      <dgm:t>
        <a:bodyPr/>
        <a:lstStyle/>
        <a:p>
          <a:endParaRPr lang="en-US"/>
        </a:p>
      </dgm:t>
    </dgm:pt>
    <dgm:pt modelId="{4BD61D8A-6E43-4EDD-9853-F5EE970B11AC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EF5A41C5-DC17-44EA-B5E9-1E5208FD6647}" type="parTrans" cxnId="{D5526E48-2F0A-4C4D-BD8C-39F39E877421}">
      <dgm:prSet/>
      <dgm:spPr/>
      <dgm:t>
        <a:bodyPr/>
        <a:lstStyle/>
        <a:p>
          <a:endParaRPr lang="en-US"/>
        </a:p>
      </dgm:t>
    </dgm:pt>
    <dgm:pt modelId="{A7230838-E336-41DE-99FC-64FD4255DA32}" type="sibTrans" cxnId="{D5526E48-2F0A-4C4D-BD8C-39F39E877421}">
      <dgm:prSet/>
      <dgm:spPr/>
      <dgm:t>
        <a:bodyPr/>
        <a:lstStyle/>
        <a:p>
          <a:endParaRPr lang="en-US"/>
        </a:p>
      </dgm:t>
    </dgm:pt>
    <dgm:pt modelId="{4EA4D731-2ABB-4C09-9567-D629AEBCD13C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6F2E9D15-4DCE-43EF-9E50-11E5745779AA}" type="parTrans" cxnId="{EB82C062-6560-411E-A4FB-2AF7302C0300}">
      <dgm:prSet/>
      <dgm:spPr/>
      <dgm:t>
        <a:bodyPr/>
        <a:lstStyle/>
        <a:p>
          <a:endParaRPr lang="en-US"/>
        </a:p>
      </dgm:t>
    </dgm:pt>
    <dgm:pt modelId="{B6687E9B-0060-4FE0-9120-562B149C804F}" type="sibTrans" cxnId="{EB82C062-6560-411E-A4FB-2AF7302C0300}">
      <dgm:prSet/>
      <dgm:spPr/>
      <dgm:t>
        <a:bodyPr/>
        <a:lstStyle/>
        <a:p>
          <a:endParaRPr lang="en-US"/>
        </a:p>
      </dgm:t>
    </dgm:pt>
    <dgm:pt modelId="{4FFB6B6C-92B3-4877-8169-5BABD03CD325}" type="pres">
      <dgm:prSet presAssocID="{DFE446D6-31F8-4159-85EC-3D37B00A864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B2F5CEAE-6AA2-42B3-B2A8-9AFABBACD022}" type="pres">
      <dgm:prSet presAssocID="{D918DF94-ED6E-4274-BA45-59BD63442112}" presName="hierRoot1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4B721934-DFA2-4DAE-B7DD-97470DDD5BE1}" type="pres">
      <dgm:prSet presAssocID="{D918DF94-ED6E-4274-BA45-59BD63442112}" presName="rootComposite1" presStyleCnt="0"/>
      <dgm:spPr/>
      <dgm:t>
        <a:bodyPr/>
        <a:lstStyle/>
        <a:p>
          <a:endParaRPr lang="en-US"/>
        </a:p>
      </dgm:t>
    </dgm:pt>
    <dgm:pt modelId="{752D1F57-2D4B-40AD-81EB-932BF3004B67}" type="pres">
      <dgm:prSet presAssocID="{D918DF94-ED6E-4274-BA45-59BD634421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AE6FA83-E8A7-4296-ACB3-EB2B2F7FA6AC}" type="pres">
      <dgm:prSet presAssocID="{D918DF94-ED6E-4274-BA45-59BD63442112}" presName="topArc1" presStyleLbl="parChTrans1D1" presStyleIdx="0" presStyleCnt="6"/>
      <dgm:spPr/>
      <dgm:t>
        <a:bodyPr/>
        <a:lstStyle/>
        <a:p>
          <a:endParaRPr lang="en-US"/>
        </a:p>
      </dgm:t>
    </dgm:pt>
    <dgm:pt modelId="{5CED6571-FBA7-4176-A40F-4FEB83C2DBE8}" type="pres">
      <dgm:prSet presAssocID="{D918DF94-ED6E-4274-BA45-59BD63442112}" presName="bottomArc1" presStyleLbl="parChTrans1D1" presStyleIdx="1" presStyleCnt="6"/>
      <dgm:spPr/>
      <dgm:t>
        <a:bodyPr/>
        <a:lstStyle/>
        <a:p>
          <a:endParaRPr lang="en-US"/>
        </a:p>
      </dgm:t>
    </dgm:pt>
    <dgm:pt modelId="{8D1AE5A1-7E5E-4B8B-A021-DB61E5250C1A}" type="pres">
      <dgm:prSet presAssocID="{D918DF94-ED6E-4274-BA45-59BD63442112}" presName="topConnNode1" presStyleLbl="node1" presStyleIdx="0" presStyleCnt="0"/>
      <dgm:spPr/>
      <dgm:t>
        <a:bodyPr/>
        <a:lstStyle/>
        <a:p>
          <a:endParaRPr lang="en-US"/>
        </a:p>
      </dgm:t>
    </dgm:pt>
    <dgm:pt modelId="{FEE9A4A2-F67B-4954-97E7-5E6881AAD980}" type="pres">
      <dgm:prSet presAssocID="{D918DF94-ED6E-4274-BA45-59BD63442112}" presName="hierChild2" presStyleCnt="0"/>
      <dgm:spPr/>
      <dgm:t>
        <a:bodyPr/>
        <a:lstStyle/>
        <a:p>
          <a:endParaRPr lang="en-US"/>
        </a:p>
      </dgm:t>
    </dgm:pt>
    <dgm:pt modelId="{1DD42476-4BBC-4868-9E23-BBA7B5E8FBE8}" type="pres">
      <dgm:prSet presAssocID="{EF5A41C5-DC17-44EA-B5E9-1E5208FD6647}" presName="Name28" presStyleLbl="parChTrans1D2" presStyleIdx="0" presStyleCnt="2"/>
      <dgm:spPr/>
      <dgm:t>
        <a:bodyPr/>
        <a:lstStyle/>
        <a:p>
          <a:endParaRPr lang="en-US"/>
        </a:p>
      </dgm:t>
    </dgm:pt>
    <dgm:pt modelId="{4418DDA4-2692-499A-BE48-652E307B92C4}" type="pres">
      <dgm:prSet presAssocID="{4BD61D8A-6E43-4EDD-9853-F5EE970B11A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6B556ABB-89A8-4B22-AFCE-D5EB8208B5DA}" type="pres">
      <dgm:prSet presAssocID="{4BD61D8A-6E43-4EDD-9853-F5EE970B11AC}" presName="rootComposite2" presStyleCnt="0"/>
      <dgm:spPr/>
      <dgm:t>
        <a:bodyPr/>
        <a:lstStyle/>
        <a:p>
          <a:endParaRPr lang="en-US"/>
        </a:p>
      </dgm:t>
    </dgm:pt>
    <dgm:pt modelId="{3A4C9CCE-5652-4E96-8925-1CCF156D513C}" type="pres">
      <dgm:prSet presAssocID="{4BD61D8A-6E43-4EDD-9853-F5EE970B11A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1FE230-58E7-4E4D-BD5E-3E6D219E0A6A}" type="pres">
      <dgm:prSet presAssocID="{4BD61D8A-6E43-4EDD-9853-F5EE970B11AC}" presName="topArc2" presStyleLbl="parChTrans1D1" presStyleIdx="2" presStyleCnt="6"/>
      <dgm:spPr/>
      <dgm:t>
        <a:bodyPr/>
        <a:lstStyle/>
        <a:p>
          <a:endParaRPr lang="en-US"/>
        </a:p>
      </dgm:t>
    </dgm:pt>
    <dgm:pt modelId="{E96DC2CB-F1DD-4664-A101-83E9E4216ECF}" type="pres">
      <dgm:prSet presAssocID="{4BD61D8A-6E43-4EDD-9853-F5EE970B11AC}" presName="bottomArc2" presStyleLbl="parChTrans1D1" presStyleIdx="3" presStyleCnt="6"/>
      <dgm:spPr/>
      <dgm:t>
        <a:bodyPr/>
        <a:lstStyle/>
        <a:p>
          <a:endParaRPr lang="en-US"/>
        </a:p>
      </dgm:t>
    </dgm:pt>
    <dgm:pt modelId="{BB50B94F-D136-42BD-AF60-2A6D9A7EBA96}" type="pres">
      <dgm:prSet presAssocID="{4BD61D8A-6E43-4EDD-9853-F5EE970B11AC}" presName="topConnNode2" presStyleLbl="node2" presStyleIdx="0" presStyleCnt="0"/>
      <dgm:spPr/>
      <dgm:t>
        <a:bodyPr/>
        <a:lstStyle/>
        <a:p>
          <a:endParaRPr lang="en-US"/>
        </a:p>
      </dgm:t>
    </dgm:pt>
    <dgm:pt modelId="{93FC9FBD-5770-4252-B0E2-868E5344DBD5}" type="pres">
      <dgm:prSet presAssocID="{4BD61D8A-6E43-4EDD-9853-F5EE970B11AC}" presName="hierChild4" presStyleCnt="0"/>
      <dgm:spPr/>
      <dgm:t>
        <a:bodyPr/>
        <a:lstStyle/>
        <a:p>
          <a:endParaRPr lang="en-US"/>
        </a:p>
      </dgm:t>
    </dgm:pt>
    <dgm:pt modelId="{80EF49BA-9DC4-4D11-B659-1EDB2122D22E}" type="pres">
      <dgm:prSet presAssocID="{4BD61D8A-6E43-4EDD-9853-F5EE970B11AC}" presName="hierChild5" presStyleCnt="0"/>
      <dgm:spPr/>
      <dgm:t>
        <a:bodyPr/>
        <a:lstStyle/>
        <a:p>
          <a:endParaRPr lang="en-US"/>
        </a:p>
      </dgm:t>
    </dgm:pt>
    <dgm:pt modelId="{DCF2E1B9-192E-42A0-89A0-E1247A5D7287}" type="pres">
      <dgm:prSet presAssocID="{6F2E9D15-4DCE-43EF-9E50-11E5745779AA}" presName="Name28" presStyleLbl="parChTrans1D2" presStyleIdx="1" presStyleCnt="2"/>
      <dgm:spPr/>
      <dgm:t>
        <a:bodyPr/>
        <a:lstStyle/>
        <a:p>
          <a:endParaRPr lang="en-US"/>
        </a:p>
      </dgm:t>
    </dgm:pt>
    <dgm:pt modelId="{4427E9FE-93F7-456D-8BD4-880E4C6A9BB6}" type="pres">
      <dgm:prSet presAssocID="{4EA4D731-2ABB-4C09-9567-D629AEBCD13C}" presName="hierRoot2" presStyleCnt="0">
        <dgm:presLayoutVars>
          <dgm:hierBranch val="init"/>
        </dgm:presLayoutVars>
      </dgm:prSet>
      <dgm:spPr/>
      <dgm:t>
        <a:bodyPr/>
        <a:lstStyle/>
        <a:p>
          <a:endParaRPr lang="en-US"/>
        </a:p>
      </dgm:t>
    </dgm:pt>
    <dgm:pt modelId="{215831C3-51DA-4119-BFF7-CC19C31F37B3}" type="pres">
      <dgm:prSet presAssocID="{4EA4D731-2ABB-4C09-9567-D629AEBCD13C}" presName="rootComposite2" presStyleCnt="0"/>
      <dgm:spPr/>
      <dgm:t>
        <a:bodyPr/>
        <a:lstStyle/>
        <a:p>
          <a:endParaRPr lang="en-US"/>
        </a:p>
      </dgm:t>
    </dgm:pt>
    <dgm:pt modelId="{1F8C6FF1-65E1-4579-846B-93E107C549D6}" type="pres">
      <dgm:prSet presAssocID="{4EA4D731-2ABB-4C09-9567-D629AEBCD1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3332EEF-D708-4EBC-B667-0257908D065C}" type="pres">
      <dgm:prSet presAssocID="{4EA4D731-2ABB-4C09-9567-D629AEBCD13C}" presName="topArc2" presStyleLbl="parChTrans1D1" presStyleIdx="4" presStyleCnt="6"/>
      <dgm:spPr/>
      <dgm:t>
        <a:bodyPr/>
        <a:lstStyle/>
        <a:p>
          <a:endParaRPr lang="en-US"/>
        </a:p>
      </dgm:t>
    </dgm:pt>
    <dgm:pt modelId="{D7D463D1-503C-4D97-AD23-69D06ED84B01}" type="pres">
      <dgm:prSet presAssocID="{4EA4D731-2ABB-4C09-9567-D629AEBCD13C}" presName="bottomArc2" presStyleLbl="parChTrans1D1" presStyleIdx="5" presStyleCnt="6"/>
      <dgm:spPr/>
      <dgm:t>
        <a:bodyPr/>
        <a:lstStyle/>
        <a:p>
          <a:endParaRPr lang="en-US"/>
        </a:p>
      </dgm:t>
    </dgm:pt>
    <dgm:pt modelId="{E6EE2184-4D14-4B8C-825B-DFFC8A6C30A2}" type="pres">
      <dgm:prSet presAssocID="{4EA4D731-2ABB-4C09-9567-D629AEBCD13C}" presName="topConnNode2" presStyleLbl="node2" presStyleIdx="0" presStyleCnt="0"/>
      <dgm:spPr/>
      <dgm:t>
        <a:bodyPr/>
        <a:lstStyle/>
        <a:p>
          <a:endParaRPr lang="en-US"/>
        </a:p>
      </dgm:t>
    </dgm:pt>
    <dgm:pt modelId="{8E70A884-5C4F-40CB-9136-AB0CB77BC869}" type="pres">
      <dgm:prSet presAssocID="{4EA4D731-2ABB-4C09-9567-D629AEBCD13C}" presName="hierChild4" presStyleCnt="0"/>
      <dgm:spPr/>
      <dgm:t>
        <a:bodyPr/>
        <a:lstStyle/>
        <a:p>
          <a:endParaRPr lang="en-US"/>
        </a:p>
      </dgm:t>
    </dgm:pt>
    <dgm:pt modelId="{019445A1-05DE-4461-B3E4-5A35DFE2868F}" type="pres">
      <dgm:prSet presAssocID="{4EA4D731-2ABB-4C09-9567-D629AEBCD13C}" presName="hierChild5" presStyleCnt="0"/>
      <dgm:spPr/>
      <dgm:t>
        <a:bodyPr/>
        <a:lstStyle/>
        <a:p>
          <a:endParaRPr lang="en-US"/>
        </a:p>
      </dgm:t>
    </dgm:pt>
    <dgm:pt modelId="{D7064126-98FC-4F34-B422-6A337562E9A4}" type="pres">
      <dgm:prSet presAssocID="{D918DF94-ED6E-4274-BA45-59BD63442112}" presName="hierChild3" presStyleCnt="0"/>
      <dgm:spPr/>
      <dgm:t>
        <a:bodyPr/>
        <a:lstStyle/>
        <a:p>
          <a:endParaRPr lang="en-US"/>
        </a:p>
      </dgm:t>
    </dgm:pt>
  </dgm:ptLst>
  <dgm:cxnLst>
    <dgm:cxn modelId="{C1E14487-FF56-4309-8D65-1B3938C6278E}" type="presOf" srcId="{D918DF94-ED6E-4274-BA45-59BD63442112}" destId="{8D1AE5A1-7E5E-4B8B-A021-DB61E5250C1A}" srcOrd="1" destOrd="0" presId="urn:microsoft.com/office/officeart/2008/layout/HalfCircleOrganizationChart"/>
    <dgm:cxn modelId="{EC6DD299-9301-4B4B-8FFE-DDEAF556F3E1}" srcId="{DFE446D6-31F8-4159-85EC-3D37B00A864E}" destId="{D918DF94-ED6E-4274-BA45-59BD63442112}" srcOrd="0" destOrd="0" parTransId="{95084019-9D30-42A3-BC77-5819C37730ED}" sibTransId="{CE50401D-1F4F-4CEF-9A79-43E0B1B64390}"/>
    <dgm:cxn modelId="{0A32AABA-F6A8-4993-A5E8-1F876A0EADF2}" type="presOf" srcId="{D918DF94-ED6E-4274-BA45-59BD63442112}" destId="{752D1F57-2D4B-40AD-81EB-932BF3004B67}" srcOrd="0" destOrd="0" presId="urn:microsoft.com/office/officeart/2008/layout/HalfCircleOrganizationChart"/>
    <dgm:cxn modelId="{D2C75199-49BD-44FB-9D23-9176F4339D5A}" type="presOf" srcId="{6F2E9D15-4DCE-43EF-9E50-11E5745779AA}" destId="{DCF2E1B9-192E-42A0-89A0-E1247A5D7287}" srcOrd="0" destOrd="0" presId="urn:microsoft.com/office/officeart/2008/layout/HalfCircleOrganizationChart"/>
    <dgm:cxn modelId="{D390BEB0-ECE0-4620-B1F9-47FD7728E17E}" type="presOf" srcId="{DFE446D6-31F8-4159-85EC-3D37B00A864E}" destId="{4FFB6B6C-92B3-4877-8169-5BABD03CD325}" srcOrd="0" destOrd="0" presId="urn:microsoft.com/office/officeart/2008/layout/HalfCircleOrganizationChart"/>
    <dgm:cxn modelId="{3AD96270-7E40-424A-A188-F6C612113CA0}" type="presOf" srcId="{EF5A41C5-DC17-44EA-B5E9-1E5208FD6647}" destId="{1DD42476-4BBC-4868-9E23-BBA7B5E8FBE8}" srcOrd="0" destOrd="0" presId="urn:microsoft.com/office/officeart/2008/layout/HalfCircleOrganizationChart"/>
    <dgm:cxn modelId="{122B4E68-AC08-4A36-9767-9903A0DAAC91}" type="presOf" srcId="{4EA4D731-2ABB-4C09-9567-D629AEBCD13C}" destId="{E6EE2184-4D14-4B8C-825B-DFFC8A6C30A2}" srcOrd="1" destOrd="0" presId="urn:microsoft.com/office/officeart/2008/layout/HalfCircleOrganizationChart"/>
    <dgm:cxn modelId="{8D003ABF-1CBA-449D-B9B3-D6FE02897035}" type="presOf" srcId="{4BD61D8A-6E43-4EDD-9853-F5EE970B11AC}" destId="{3A4C9CCE-5652-4E96-8925-1CCF156D513C}" srcOrd="0" destOrd="0" presId="urn:microsoft.com/office/officeart/2008/layout/HalfCircleOrganizationChart"/>
    <dgm:cxn modelId="{990802E7-8AD3-4884-980F-1E2ECE96E4E7}" type="presOf" srcId="{4EA4D731-2ABB-4C09-9567-D629AEBCD13C}" destId="{1F8C6FF1-65E1-4579-846B-93E107C549D6}" srcOrd="0" destOrd="0" presId="urn:microsoft.com/office/officeart/2008/layout/HalfCircleOrganizationChart"/>
    <dgm:cxn modelId="{D5526E48-2F0A-4C4D-BD8C-39F39E877421}" srcId="{D918DF94-ED6E-4274-BA45-59BD63442112}" destId="{4BD61D8A-6E43-4EDD-9853-F5EE970B11AC}" srcOrd="0" destOrd="0" parTransId="{EF5A41C5-DC17-44EA-B5E9-1E5208FD6647}" sibTransId="{A7230838-E336-41DE-99FC-64FD4255DA32}"/>
    <dgm:cxn modelId="{EB82C062-6560-411E-A4FB-2AF7302C0300}" srcId="{D918DF94-ED6E-4274-BA45-59BD63442112}" destId="{4EA4D731-2ABB-4C09-9567-D629AEBCD13C}" srcOrd="1" destOrd="0" parTransId="{6F2E9D15-4DCE-43EF-9E50-11E5745779AA}" sibTransId="{B6687E9B-0060-4FE0-9120-562B149C804F}"/>
    <dgm:cxn modelId="{ACEEF62E-4C74-45F4-8C16-4AB6CF8D04A4}" type="presOf" srcId="{4BD61D8A-6E43-4EDD-9853-F5EE970B11AC}" destId="{BB50B94F-D136-42BD-AF60-2A6D9A7EBA96}" srcOrd="1" destOrd="0" presId="urn:microsoft.com/office/officeart/2008/layout/HalfCircleOrganizationChart"/>
    <dgm:cxn modelId="{961E23A0-FB03-460F-995B-7CAC673AC42F}" type="presParOf" srcId="{4FFB6B6C-92B3-4877-8169-5BABD03CD325}" destId="{B2F5CEAE-6AA2-42B3-B2A8-9AFABBACD022}" srcOrd="0" destOrd="0" presId="urn:microsoft.com/office/officeart/2008/layout/HalfCircleOrganizationChart"/>
    <dgm:cxn modelId="{FD9A3730-BD4F-4763-83E6-D4AF03B0686E}" type="presParOf" srcId="{B2F5CEAE-6AA2-42B3-B2A8-9AFABBACD022}" destId="{4B721934-DFA2-4DAE-B7DD-97470DDD5BE1}" srcOrd="0" destOrd="0" presId="urn:microsoft.com/office/officeart/2008/layout/HalfCircleOrganizationChart"/>
    <dgm:cxn modelId="{8FB11B99-AC4D-4D01-A318-1858E54FDD8B}" type="presParOf" srcId="{4B721934-DFA2-4DAE-B7DD-97470DDD5BE1}" destId="{752D1F57-2D4B-40AD-81EB-932BF3004B67}" srcOrd="0" destOrd="0" presId="urn:microsoft.com/office/officeart/2008/layout/HalfCircleOrganizationChart"/>
    <dgm:cxn modelId="{C3321BE7-A83F-4AC9-8B3F-20412601F3C0}" type="presParOf" srcId="{4B721934-DFA2-4DAE-B7DD-97470DDD5BE1}" destId="{6AE6FA83-E8A7-4296-ACB3-EB2B2F7FA6AC}" srcOrd="1" destOrd="0" presId="urn:microsoft.com/office/officeart/2008/layout/HalfCircleOrganizationChart"/>
    <dgm:cxn modelId="{037276A0-E4D2-42DB-8065-918CE29C7EED}" type="presParOf" srcId="{4B721934-DFA2-4DAE-B7DD-97470DDD5BE1}" destId="{5CED6571-FBA7-4176-A40F-4FEB83C2DBE8}" srcOrd="2" destOrd="0" presId="urn:microsoft.com/office/officeart/2008/layout/HalfCircleOrganizationChart"/>
    <dgm:cxn modelId="{00CA7D5D-F822-4A18-8E63-B38D6CCD7CF0}" type="presParOf" srcId="{4B721934-DFA2-4DAE-B7DD-97470DDD5BE1}" destId="{8D1AE5A1-7E5E-4B8B-A021-DB61E5250C1A}" srcOrd="3" destOrd="0" presId="urn:microsoft.com/office/officeart/2008/layout/HalfCircleOrganizationChart"/>
    <dgm:cxn modelId="{4924629E-A19C-4985-87B6-2C2AD9A9AC5A}" type="presParOf" srcId="{B2F5CEAE-6AA2-42B3-B2A8-9AFABBACD022}" destId="{FEE9A4A2-F67B-4954-97E7-5E6881AAD980}" srcOrd="1" destOrd="0" presId="urn:microsoft.com/office/officeart/2008/layout/HalfCircleOrganizationChart"/>
    <dgm:cxn modelId="{FF047808-519D-4BE5-8942-23B7B487D296}" type="presParOf" srcId="{FEE9A4A2-F67B-4954-97E7-5E6881AAD980}" destId="{1DD42476-4BBC-4868-9E23-BBA7B5E8FBE8}" srcOrd="0" destOrd="0" presId="urn:microsoft.com/office/officeart/2008/layout/HalfCircleOrganizationChart"/>
    <dgm:cxn modelId="{36ECCE1D-7E81-40D9-83A2-754540BE0F28}" type="presParOf" srcId="{FEE9A4A2-F67B-4954-97E7-5E6881AAD980}" destId="{4418DDA4-2692-499A-BE48-652E307B92C4}" srcOrd="1" destOrd="0" presId="urn:microsoft.com/office/officeart/2008/layout/HalfCircleOrganizationChart"/>
    <dgm:cxn modelId="{DA2D4A86-C90D-4038-B45C-EF5355678539}" type="presParOf" srcId="{4418DDA4-2692-499A-BE48-652E307B92C4}" destId="{6B556ABB-89A8-4B22-AFCE-D5EB8208B5DA}" srcOrd="0" destOrd="0" presId="urn:microsoft.com/office/officeart/2008/layout/HalfCircleOrganizationChart"/>
    <dgm:cxn modelId="{104544E7-EF3C-442F-BF98-6B85739EE224}" type="presParOf" srcId="{6B556ABB-89A8-4B22-AFCE-D5EB8208B5DA}" destId="{3A4C9CCE-5652-4E96-8925-1CCF156D513C}" srcOrd="0" destOrd="0" presId="urn:microsoft.com/office/officeart/2008/layout/HalfCircleOrganizationChart"/>
    <dgm:cxn modelId="{5129BEDD-8384-4F32-8A2B-3E09BBF1B1B4}" type="presParOf" srcId="{6B556ABB-89A8-4B22-AFCE-D5EB8208B5DA}" destId="{941FE230-58E7-4E4D-BD5E-3E6D219E0A6A}" srcOrd="1" destOrd="0" presId="urn:microsoft.com/office/officeart/2008/layout/HalfCircleOrganizationChart"/>
    <dgm:cxn modelId="{6AD25E73-1792-4642-A492-E0A1C179BE6C}" type="presParOf" srcId="{6B556ABB-89A8-4B22-AFCE-D5EB8208B5DA}" destId="{E96DC2CB-F1DD-4664-A101-83E9E4216ECF}" srcOrd="2" destOrd="0" presId="urn:microsoft.com/office/officeart/2008/layout/HalfCircleOrganizationChart"/>
    <dgm:cxn modelId="{F98D570D-1C97-47F3-A395-C3392DFBCF0D}" type="presParOf" srcId="{6B556ABB-89A8-4B22-AFCE-D5EB8208B5DA}" destId="{BB50B94F-D136-42BD-AF60-2A6D9A7EBA96}" srcOrd="3" destOrd="0" presId="urn:microsoft.com/office/officeart/2008/layout/HalfCircleOrganizationChart"/>
    <dgm:cxn modelId="{6AAFC7EC-06C1-4F88-86A4-DD0B1FFDA668}" type="presParOf" srcId="{4418DDA4-2692-499A-BE48-652E307B92C4}" destId="{93FC9FBD-5770-4252-B0E2-868E5344DBD5}" srcOrd="1" destOrd="0" presId="urn:microsoft.com/office/officeart/2008/layout/HalfCircleOrganizationChart"/>
    <dgm:cxn modelId="{4035CC77-B746-4C4E-9788-E04ABC8B254B}" type="presParOf" srcId="{4418DDA4-2692-499A-BE48-652E307B92C4}" destId="{80EF49BA-9DC4-4D11-B659-1EDB2122D22E}" srcOrd="2" destOrd="0" presId="urn:microsoft.com/office/officeart/2008/layout/HalfCircleOrganizationChart"/>
    <dgm:cxn modelId="{DD92576D-3C70-4E0B-BEBA-7B8022837B70}" type="presParOf" srcId="{FEE9A4A2-F67B-4954-97E7-5E6881AAD980}" destId="{DCF2E1B9-192E-42A0-89A0-E1247A5D7287}" srcOrd="2" destOrd="0" presId="urn:microsoft.com/office/officeart/2008/layout/HalfCircleOrganizationChart"/>
    <dgm:cxn modelId="{9A5ED5DF-EF5E-4EB5-8867-93C881ADC90F}" type="presParOf" srcId="{FEE9A4A2-F67B-4954-97E7-5E6881AAD980}" destId="{4427E9FE-93F7-456D-8BD4-880E4C6A9BB6}" srcOrd="3" destOrd="0" presId="urn:microsoft.com/office/officeart/2008/layout/HalfCircleOrganizationChart"/>
    <dgm:cxn modelId="{703FB2B9-B7FB-4446-BFFD-6A017FEDBFA0}" type="presParOf" srcId="{4427E9FE-93F7-456D-8BD4-880E4C6A9BB6}" destId="{215831C3-51DA-4119-BFF7-CC19C31F37B3}" srcOrd="0" destOrd="0" presId="urn:microsoft.com/office/officeart/2008/layout/HalfCircleOrganizationChart"/>
    <dgm:cxn modelId="{247CC898-CA6F-4966-A0B3-021FC0FCFA6C}" type="presParOf" srcId="{215831C3-51DA-4119-BFF7-CC19C31F37B3}" destId="{1F8C6FF1-65E1-4579-846B-93E107C549D6}" srcOrd="0" destOrd="0" presId="urn:microsoft.com/office/officeart/2008/layout/HalfCircleOrganizationChart"/>
    <dgm:cxn modelId="{E4BCE3CD-0C02-4D45-8433-4122D804B061}" type="presParOf" srcId="{215831C3-51DA-4119-BFF7-CC19C31F37B3}" destId="{D3332EEF-D708-4EBC-B667-0257908D065C}" srcOrd="1" destOrd="0" presId="urn:microsoft.com/office/officeart/2008/layout/HalfCircleOrganizationChart"/>
    <dgm:cxn modelId="{60B9F88F-65F3-42E6-B25C-E522F417939D}" type="presParOf" srcId="{215831C3-51DA-4119-BFF7-CC19C31F37B3}" destId="{D7D463D1-503C-4D97-AD23-69D06ED84B01}" srcOrd="2" destOrd="0" presId="urn:microsoft.com/office/officeart/2008/layout/HalfCircleOrganizationChart"/>
    <dgm:cxn modelId="{D8C57241-F2CA-4C34-8E99-3033EB5E8C97}" type="presParOf" srcId="{215831C3-51DA-4119-BFF7-CC19C31F37B3}" destId="{E6EE2184-4D14-4B8C-825B-DFFC8A6C30A2}" srcOrd="3" destOrd="0" presId="urn:microsoft.com/office/officeart/2008/layout/HalfCircleOrganizationChart"/>
    <dgm:cxn modelId="{8DC76E03-EB42-4BE5-A655-4B88B4F0C4AB}" type="presParOf" srcId="{4427E9FE-93F7-456D-8BD4-880E4C6A9BB6}" destId="{8E70A884-5C4F-40CB-9136-AB0CB77BC869}" srcOrd="1" destOrd="0" presId="urn:microsoft.com/office/officeart/2008/layout/HalfCircleOrganizationChart"/>
    <dgm:cxn modelId="{8394DCD2-772F-40D3-B4DE-C2133EAC7520}" type="presParOf" srcId="{4427E9FE-93F7-456D-8BD4-880E4C6A9BB6}" destId="{019445A1-05DE-4461-B3E4-5A35DFE2868F}" srcOrd="2" destOrd="0" presId="urn:microsoft.com/office/officeart/2008/layout/HalfCircleOrganizationChart"/>
    <dgm:cxn modelId="{ED0B663C-4A64-4118-ADD6-790B045C7F86}" type="presParOf" srcId="{B2F5CEAE-6AA2-42B3-B2A8-9AFABBACD022}" destId="{D7064126-98FC-4F34-B422-6A337562E9A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E446D6-31F8-4159-85EC-3D37B00A864E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18DF94-ED6E-4274-BA45-59BD63442112}">
      <dgm:prSet phldrT="[Text]"/>
      <dgm:spPr/>
      <dgm:t>
        <a:bodyPr/>
        <a:lstStyle/>
        <a:p>
          <a:r>
            <a:rPr lang="en-US" dirty="0" smtClean="0"/>
            <a:t>Signal</a:t>
          </a:r>
          <a:endParaRPr lang="en-US" dirty="0"/>
        </a:p>
      </dgm:t>
    </dgm:pt>
    <dgm:pt modelId="{95084019-9D30-42A3-BC77-5819C37730ED}" type="parTrans" cxnId="{EC6DD299-9301-4B4B-8FFE-DDEAF556F3E1}">
      <dgm:prSet/>
      <dgm:spPr/>
      <dgm:t>
        <a:bodyPr/>
        <a:lstStyle/>
        <a:p>
          <a:endParaRPr lang="en-US"/>
        </a:p>
      </dgm:t>
    </dgm:pt>
    <dgm:pt modelId="{CE50401D-1F4F-4CEF-9A79-43E0B1B64390}" type="sibTrans" cxnId="{EC6DD299-9301-4B4B-8FFE-DDEAF556F3E1}">
      <dgm:prSet/>
      <dgm:spPr/>
      <dgm:t>
        <a:bodyPr/>
        <a:lstStyle/>
        <a:p>
          <a:endParaRPr lang="en-US"/>
        </a:p>
      </dgm:t>
    </dgm:pt>
    <dgm:pt modelId="{4BD61D8A-6E43-4EDD-9853-F5EE970B11AC}">
      <dgm:prSet phldrT="[Text]"/>
      <dgm:spPr/>
      <dgm:t>
        <a:bodyPr/>
        <a:lstStyle/>
        <a:p>
          <a:r>
            <a:rPr lang="en-US" dirty="0" smtClean="0"/>
            <a:t>Digital</a:t>
          </a:r>
          <a:endParaRPr lang="en-US" dirty="0"/>
        </a:p>
      </dgm:t>
    </dgm:pt>
    <dgm:pt modelId="{EF5A41C5-DC17-44EA-B5E9-1E5208FD6647}" type="parTrans" cxnId="{D5526E48-2F0A-4C4D-BD8C-39F39E877421}">
      <dgm:prSet/>
      <dgm:spPr/>
      <dgm:t>
        <a:bodyPr/>
        <a:lstStyle/>
        <a:p>
          <a:endParaRPr lang="en-US"/>
        </a:p>
      </dgm:t>
    </dgm:pt>
    <dgm:pt modelId="{A7230838-E336-41DE-99FC-64FD4255DA32}" type="sibTrans" cxnId="{D5526E48-2F0A-4C4D-BD8C-39F39E877421}">
      <dgm:prSet/>
      <dgm:spPr/>
      <dgm:t>
        <a:bodyPr/>
        <a:lstStyle/>
        <a:p>
          <a:endParaRPr lang="en-US"/>
        </a:p>
      </dgm:t>
    </dgm:pt>
    <dgm:pt modelId="{4EA4D731-2ABB-4C09-9567-D629AEBCD13C}">
      <dgm:prSet phldrT="[Text]"/>
      <dgm:spPr/>
      <dgm:t>
        <a:bodyPr/>
        <a:lstStyle/>
        <a:p>
          <a:r>
            <a:rPr lang="en-US" dirty="0" smtClean="0"/>
            <a:t>Analog</a:t>
          </a:r>
          <a:endParaRPr lang="en-US" dirty="0"/>
        </a:p>
      </dgm:t>
    </dgm:pt>
    <dgm:pt modelId="{6F2E9D15-4DCE-43EF-9E50-11E5745779AA}" type="parTrans" cxnId="{EB82C062-6560-411E-A4FB-2AF7302C0300}">
      <dgm:prSet/>
      <dgm:spPr/>
      <dgm:t>
        <a:bodyPr/>
        <a:lstStyle/>
        <a:p>
          <a:endParaRPr lang="en-US"/>
        </a:p>
      </dgm:t>
    </dgm:pt>
    <dgm:pt modelId="{B6687E9B-0060-4FE0-9120-562B149C804F}" type="sibTrans" cxnId="{EB82C062-6560-411E-A4FB-2AF7302C0300}">
      <dgm:prSet/>
      <dgm:spPr/>
      <dgm:t>
        <a:bodyPr/>
        <a:lstStyle/>
        <a:p>
          <a:endParaRPr lang="en-US"/>
        </a:p>
      </dgm:t>
    </dgm:pt>
    <dgm:pt modelId="{6935CECE-FA42-4AD9-B753-98CA9E1F2A91}" type="pres">
      <dgm:prSet presAssocID="{DFE446D6-31F8-4159-85EC-3D37B00A864E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4BF85834-CF6A-46C5-B184-901783851EBF}" type="pres">
      <dgm:prSet presAssocID="{D918DF94-ED6E-4274-BA45-59BD63442112}" presName="hierRoot1" presStyleCnt="0">
        <dgm:presLayoutVars>
          <dgm:hierBranch val="init"/>
        </dgm:presLayoutVars>
      </dgm:prSet>
      <dgm:spPr/>
    </dgm:pt>
    <dgm:pt modelId="{9029A716-22BE-48E7-B725-CBC1829348AF}" type="pres">
      <dgm:prSet presAssocID="{D918DF94-ED6E-4274-BA45-59BD63442112}" presName="rootComposite1" presStyleCnt="0"/>
      <dgm:spPr/>
    </dgm:pt>
    <dgm:pt modelId="{D0E29B3F-E4DC-4952-8D9C-F0810646919C}" type="pres">
      <dgm:prSet presAssocID="{D918DF94-ED6E-4274-BA45-59BD63442112}" presName="rootText1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CB3F64F-3860-426A-A8F2-BDBF45B698D8}" type="pres">
      <dgm:prSet presAssocID="{D918DF94-ED6E-4274-BA45-59BD63442112}" presName="topArc1" presStyleLbl="parChTrans1D1" presStyleIdx="0" presStyleCnt="6"/>
      <dgm:spPr/>
    </dgm:pt>
    <dgm:pt modelId="{EB29E57E-6400-410C-9384-BA78AEC80051}" type="pres">
      <dgm:prSet presAssocID="{D918DF94-ED6E-4274-BA45-59BD63442112}" presName="bottomArc1" presStyleLbl="parChTrans1D1" presStyleIdx="1" presStyleCnt="6"/>
      <dgm:spPr/>
    </dgm:pt>
    <dgm:pt modelId="{B1555E7C-DE79-4088-810B-A371398AF096}" type="pres">
      <dgm:prSet presAssocID="{D918DF94-ED6E-4274-BA45-59BD63442112}" presName="topConnNode1" presStyleLbl="node1" presStyleIdx="0" presStyleCnt="0"/>
      <dgm:spPr/>
      <dgm:t>
        <a:bodyPr/>
        <a:lstStyle/>
        <a:p>
          <a:endParaRPr lang="en-US"/>
        </a:p>
      </dgm:t>
    </dgm:pt>
    <dgm:pt modelId="{46D6BF78-72B7-479B-891F-DBC0F8920756}" type="pres">
      <dgm:prSet presAssocID="{D918DF94-ED6E-4274-BA45-59BD63442112}" presName="hierChild2" presStyleCnt="0"/>
      <dgm:spPr/>
    </dgm:pt>
    <dgm:pt modelId="{1D0BA31C-F37C-4C87-8325-E8CF04AC044B}" type="pres">
      <dgm:prSet presAssocID="{EF5A41C5-DC17-44EA-B5E9-1E5208FD6647}" presName="Name28" presStyleLbl="parChTrans1D2" presStyleIdx="0" presStyleCnt="2"/>
      <dgm:spPr/>
      <dgm:t>
        <a:bodyPr/>
        <a:lstStyle/>
        <a:p>
          <a:endParaRPr lang="en-US"/>
        </a:p>
      </dgm:t>
    </dgm:pt>
    <dgm:pt modelId="{7B3EEFE4-3C53-4973-B13F-65DD8CA9E20A}" type="pres">
      <dgm:prSet presAssocID="{4BD61D8A-6E43-4EDD-9853-F5EE970B11AC}" presName="hierRoot2" presStyleCnt="0">
        <dgm:presLayoutVars>
          <dgm:hierBranch val="init"/>
        </dgm:presLayoutVars>
      </dgm:prSet>
      <dgm:spPr/>
    </dgm:pt>
    <dgm:pt modelId="{2EA20A71-3CF3-4A87-979B-F75A17C55D17}" type="pres">
      <dgm:prSet presAssocID="{4BD61D8A-6E43-4EDD-9853-F5EE970B11AC}" presName="rootComposite2" presStyleCnt="0"/>
      <dgm:spPr/>
    </dgm:pt>
    <dgm:pt modelId="{4E4CA5FD-9974-447D-B71B-AC84883EB1B9}" type="pres">
      <dgm:prSet presAssocID="{4BD61D8A-6E43-4EDD-9853-F5EE970B11A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A41E223-1259-4CC7-A768-FC503B0E1A63}" type="pres">
      <dgm:prSet presAssocID="{4BD61D8A-6E43-4EDD-9853-F5EE970B11AC}" presName="topArc2" presStyleLbl="parChTrans1D1" presStyleIdx="2" presStyleCnt="6"/>
      <dgm:spPr/>
    </dgm:pt>
    <dgm:pt modelId="{B21E40EC-7BAC-4A06-888C-E97002AB4224}" type="pres">
      <dgm:prSet presAssocID="{4BD61D8A-6E43-4EDD-9853-F5EE970B11AC}" presName="bottomArc2" presStyleLbl="parChTrans1D1" presStyleIdx="3" presStyleCnt="6"/>
      <dgm:spPr/>
    </dgm:pt>
    <dgm:pt modelId="{DB22A736-5E00-4246-8D60-EED6937A3673}" type="pres">
      <dgm:prSet presAssocID="{4BD61D8A-6E43-4EDD-9853-F5EE970B11AC}" presName="topConnNode2" presStyleLbl="node2" presStyleIdx="0" presStyleCnt="0"/>
      <dgm:spPr/>
      <dgm:t>
        <a:bodyPr/>
        <a:lstStyle/>
        <a:p>
          <a:endParaRPr lang="en-US"/>
        </a:p>
      </dgm:t>
    </dgm:pt>
    <dgm:pt modelId="{D6A1AC57-BC66-4518-904C-3A9140FF5E2A}" type="pres">
      <dgm:prSet presAssocID="{4BD61D8A-6E43-4EDD-9853-F5EE970B11AC}" presName="hierChild4" presStyleCnt="0"/>
      <dgm:spPr/>
    </dgm:pt>
    <dgm:pt modelId="{1D242E50-9E34-48B4-A675-780726D4F2CC}" type="pres">
      <dgm:prSet presAssocID="{4BD61D8A-6E43-4EDD-9853-F5EE970B11AC}" presName="hierChild5" presStyleCnt="0"/>
      <dgm:spPr/>
    </dgm:pt>
    <dgm:pt modelId="{3481499D-7346-4BE4-9C28-AC213894857C}" type="pres">
      <dgm:prSet presAssocID="{6F2E9D15-4DCE-43EF-9E50-11E5745779AA}" presName="Name28" presStyleLbl="parChTrans1D2" presStyleIdx="1" presStyleCnt="2"/>
      <dgm:spPr/>
      <dgm:t>
        <a:bodyPr/>
        <a:lstStyle/>
        <a:p>
          <a:endParaRPr lang="en-US"/>
        </a:p>
      </dgm:t>
    </dgm:pt>
    <dgm:pt modelId="{B4991CCA-2B23-4CBE-9FF9-4C51B17BE543}" type="pres">
      <dgm:prSet presAssocID="{4EA4D731-2ABB-4C09-9567-D629AEBCD13C}" presName="hierRoot2" presStyleCnt="0">
        <dgm:presLayoutVars>
          <dgm:hierBranch val="init"/>
        </dgm:presLayoutVars>
      </dgm:prSet>
      <dgm:spPr/>
    </dgm:pt>
    <dgm:pt modelId="{2B141946-33AA-4878-90BA-01DC8E3100A4}" type="pres">
      <dgm:prSet presAssocID="{4EA4D731-2ABB-4C09-9567-D629AEBCD13C}" presName="rootComposite2" presStyleCnt="0"/>
      <dgm:spPr/>
    </dgm:pt>
    <dgm:pt modelId="{27BF00A2-2FC0-4D7C-AC80-D4B69FEAF038}" type="pres">
      <dgm:prSet presAssocID="{4EA4D731-2ABB-4C09-9567-D629AEBCD13C}" presName="rootText2" presStyleLbl="alignAcc1" presStyleIdx="0" presStyleCnt="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E10E7C3-ECC9-41C3-AB67-223A4687D667}" type="pres">
      <dgm:prSet presAssocID="{4EA4D731-2ABB-4C09-9567-D629AEBCD13C}" presName="topArc2" presStyleLbl="parChTrans1D1" presStyleIdx="4" presStyleCnt="6"/>
      <dgm:spPr/>
    </dgm:pt>
    <dgm:pt modelId="{4BFA3801-4534-4407-88B2-5A8744052E66}" type="pres">
      <dgm:prSet presAssocID="{4EA4D731-2ABB-4C09-9567-D629AEBCD13C}" presName="bottomArc2" presStyleLbl="parChTrans1D1" presStyleIdx="5" presStyleCnt="6"/>
      <dgm:spPr/>
    </dgm:pt>
    <dgm:pt modelId="{0E43E137-B0E1-4881-9627-8AB7E42B9BE1}" type="pres">
      <dgm:prSet presAssocID="{4EA4D731-2ABB-4C09-9567-D629AEBCD13C}" presName="topConnNode2" presStyleLbl="node2" presStyleIdx="0" presStyleCnt="0"/>
      <dgm:spPr/>
      <dgm:t>
        <a:bodyPr/>
        <a:lstStyle/>
        <a:p>
          <a:endParaRPr lang="en-US"/>
        </a:p>
      </dgm:t>
    </dgm:pt>
    <dgm:pt modelId="{596E5E7B-8596-4803-B436-5FB8A8C38155}" type="pres">
      <dgm:prSet presAssocID="{4EA4D731-2ABB-4C09-9567-D629AEBCD13C}" presName="hierChild4" presStyleCnt="0"/>
      <dgm:spPr/>
    </dgm:pt>
    <dgm:pt modelId="{6EE8D9D1-E3C1-4BF6-8DBA-5F9A5917F89E}" type="pres">
      <dgm:prSet presAssocID="{4EA4D731-2ABB-4C09-9567-D629AEBCD13C}" presName="hierChild5" presStyleCnt="0"/>
      <dgm:spPr/>
    </dgm:pt>
    <dgm:pt modelId="{25E300B0-0590-4A84-ADF0-55518D88812C}" type="pres">
      <dgm:prSet presAssocID="{D918DF94-ED6E-4274-BA45-59BD63442112}" presName="hierChild3" presStyleCnt="0"/>
      <dgm:spPr/>
    </dgm:pt>
  </dgm:ptLst>
  <dgm:cxnLst>
    <dgm:cxn modelId="{EC6DD299-9301-4B4B-8FFE-DDEAF556F3E1}" srcId="{DFE446D6-31F8-4159-85EC-3D37B00A864E}" destId="{D918DF94-ED6E-4274-BA45-59BD63442112}" srcOrd="0" destOrd="0" parTransId="{95084019-9D30-42A3-BC77-5819C37730ED}" sibTransId="{CE50401D-1F4F-4CEF-9A79-43E0B1B64390}"/>
    <dgm:cxn modelId="{0FC16296-4546-4524-A12A-0B18DE2086AF}" type="presOf" srcId="{4BD61D8A-6E43-4EDD-9853-F5EE970B11AC}" destId="{DB22A736-5E00-4246-8D60-EED6937A3673}" srcOrd="1" destOrd="0" presId="urn:microsoft.com/office/officeart/2008/layout/HalfCircleOrganizationChart"/>
    <dgm:cxn modelId="{9EC6B5ED-337D-4FF2-B01D-C1B175A43A3F}" type="presOf" srcId="{6F2E9D15-4DCE-43EF-9E50-11E5745779AA}" destId="{3481499D-7346-4BE4-9C28-AC213894857C}" srcOrd="0" destOrd="0" presId="urn:microsoft.com/office/officeart/2008/layout/HalfCircleOrganizationChart"/>
    <dgm:cxn modelId="{271B921E-B8DF-450E-A70A-B8787A26E7D4}" type="presOf" srcId="{EF5A41C5-DC17-44EA-B5E9-1E5208FD6647}" destId="{1D0BA31C-F37C-4C87-8325-E8CF04AC044B}" srcOrd="0" destOrd="0" presId="urn:microsoft.com/office/officeart/2008/layout/HalfCircleOrganizationChart"/>
    <dgm:cxn modelId="{8C398A39-3346-4335-88BB-13FB8A03031A}" type="presOf" srcId="{D918DF94-ED6E-4274-BA45-59BD63442112}" destId="{B1555E7C-DE79-4088-810B-A371398AF096}" srcOrd="1" destOrd="0" presId="urn:microsoft.com/office/officeart/2008/layout/HalfCircleOrganizationChart"/>
    <dgm:cxn modelId="{947ED95A-64B7-43E7-A887-0739EA82D262}" type="presOf" srcId="{4BD61D8A-6E43-4EDD-9853-F5EE970B11AC}" destId="{4E4CA5FD-9974-447D-B71B-AC84883EB1B9}" srcOrd="0" destOrd="0" presId="urn:microsoft.com/office/officeart/2008/layout/HalfCircleOrganizationChart"/>
    <dgm:cxn modelId="{9E7EF7C6-B6C5-4F5F-9789-DC6AC1E65EC7}" type="presOf" srcId="{DFE446D6-31F8-4159-85EC-3D37B00A864E}" destId="{6935CECE-FA42-4AD9-B753-98CA9E1F2A91}" srcOrd="0" destOrd="0" presId="urn:microsoft.com/office/officeart/2008/layout/HalfCircleOrganizationChart"/>
    <dgm:cxn modelId="{D5526E48-2F0A-4C4D-BD8C-39F39E877421}" srcId="{D918DF94-ED6E-4274-BA45-59BD63442112}" destId="{4BD61D8A-6E43-4EDD-9853-F5EE970B11AC}" srcOrd="0" destOrd="0" parTransId="{EF5A41C5-DC17-44EA-B5E9-1E5208FD6647}" sibTransId="{A7230838-E336-41DE-99FC-64FD4255DA32}"/>
    <dgm:cxn modelId="{EB82C062-6560-411E-A4FB-2AF7302C0300}" srcId="{D918DF94-ED6E-4274-BA45-59BD63442112}" destId="{4EA4D731-2ABB-4C09-9567-D629AEBCD13C}" srcOrd="1" destOrd="0" parTransId="{6F2E9D15-4DCE-43EF-9E50-11E5745779AA}" sibTransId="{B6687E9B-0060-4FE0-9120-562B149C804F}"/>
    <dgm:cxn modelId="{A4261B2B-DBAE-4914-A1E6-69ECA14FE7CF}" type="presOf" srcId="{4EA4D731-2ABB-4C09-9567-D629AEBCD13C}" destId="{27BF00A2-2FC0-4D7C-AC80-D4B69FEAF038}" srcOrd="0" destOrd="0" presId="urn:microsoft.com/office/officeart/2008/layout/HalfCircleOrganizationChart"/>
    <dgm:cxn modelId="{EBA59CED-C544-47AB-915F-F08D0282AF02}" type="presOf" srcId="{4EA4D731-2ABB-4C09-9567-D629AEBCD13C}" destId="{0E43E137-B0E1-4881-9627-8AB7E42B9BE1}" srcOrd="1" destOrd="0" presId="urn:microsoft.com/office/officeart/2008/layout/HalfCircleOrganizationChart"/>
    <dgm:cxn modelId="{BD520D85-D60A-448A-89C5-5EA15A734CC7}" type="presOf" srcId="{D918DF94-ED6E-4274-BA45-59BD63442112}" destId="{D0E29B3F-E4DC-4952-8D9C-F0810646919C}" srcOrd="0" destOrd="0" presId="urn:microsoft.com/office/officeart/2008/layout/HalfCircleOrganizationChart"/>
    <dgm:cxn modelId="{3FA0474D-59AB-4AED-9897-4991259F2A7F}" type="presParOf" srcId="{6935CECE-FA42-4AD9-B753-98CA9E1F2A91}" destId="{4BF85834-CF6A-46C5-B184-901783851EBF}" srcOrd="0" destOrd="0" presId="urn:microsoft.com/office/officeart/2008/layout/HalfCircleOrganizationChart"/>
    <dgm:cxn modelId="{FF0FE6AD-B272-47A8-97B4-61EA5A093713}" type="presParOf" srcId="{4BF85834-CF6A-46C5-B184-901783851EBF}" destId="{9029A716-22BE-48E7-B725-CBC1829348AF}" srcOrd="0" destOrd="0" presId="urn:microsoft.com/office/officeart/2008/layout/HalfCircleOrganizationChart"/>
    <dgm:cxn modelId="{8FBC4AE9-7039-4112-B09B-3217DBAFD92F}" type="presParOf" srcId="{9029A716-22BE-48E7-B725-CBC1829348AF}" destId="{D0E29B3F-E4DC-4952-8D9C-F0810646919C}" srcOrd="0" destOrd="0" presId="urn:microsoft.com/office/officeart/2008/layout/HalfCircleOrganizationChart"/>
    <dgm:cxn modelId="{CC391868-DDF3-47C3-96FA-02017DC7E865}" type="presParOf" srcId="{9029A716-22BE-48E7-B725-CBC1829348AF}" destId="{DCB3F64F-3860-426A-A8F2-BDBF45B698D8}" srcOrd="1" destOrd="0" presId="urn:microsoft.com/office/officeart/2008/layout/HalfCircleOrganizationChart"/>
    <dgm:cxn modelId="{514B69C3-4B73-4FBC-9714-5E37F2A72264}" type="presParOf" srcId="{9029A716-22BE-48E7-B725-CBC1829348AF}" destId="{EB29E57E-6400-410C-9384-BA78AEC80051}" srcOrd="2" destOrd="0" presId="urn:microsoft.com/office/officeart/2008/layout/HalfCircleOrganizationChart"/>
    <dgm:cxn modelId="{48003492-BD51-482D-886F-D14A5C6CCD52}" type="presParOf" srcId="{9029A716-22BE-48E7-B725-CBC1829348AF}" destId="{B1555E7C-DE79-4088-810B-A371398AF096}" srcOrd="3" destOrd="0" presId="urn:microsoft.com/office/officeart/2008/layout/HalfCircleOrganizationChart"/>
    <dgm:cxn modelId="{53A494FE-9584-4D90-B9FD-5DF0F597586A}" type="presParOf" srcId="{4BF85834-CF6A-46C5-B184-901783851EBF}" destId="{46D6BF78-72B7-479B-891F-DBC0F8920756}" srcOrd="1" destOrd="0" presId="urn:microsoft.com/office/officeart/2008/layout/HalfCircleOrganizationChart"/>
    <dgm:cxn modelId="{E468EF46-7320-4D68-8784-F5F03C6C450C}" type="presParOf" srcId="{46D6BF78-72B7-479B-891F-DBC0F8920756}" destId="{1D0BA31C-F37C-4C87-8325-E8CF04AC044B}" srcOrd="0" destOrd="0" presId="urn:microsoft.com/office/officeart/2008/layout/HalfCircleOrganizationChart"/>
    <dgm:cxn modelId="{0E41EBF0-C5DB-4FEB-BE5D-4535CAB8279F}" type="presParOf" srcId="{46D6BF78-72B7-479B-891F-DBC0F8920756}" destId="{7B3EEFE4-3C53-4973-B13F-65DD8CA9E20A}" srcOrd="1" destOrd="0" presId="urn:microsoft.com/office/officeart/2008/layout/HalfCircleOrganizationChart"/>
    <dgm:cxn modelId="{B17F8FB7-3DB2-47D0-A609-63EAC63C61D8}" type="presParOf" srcId="{7B3EEFE4-3C53-4973-B13F-65DD8CA9E20A}" destId="{2EA20A71-3CF3-4A87-979B-F75A17C55D17}" srcOrd="0" destOrd="0" presId="urn:microsoft.com/office/officeart/2008/layout/HalfCircleOrganizationChart"/>
    <dgm:cxn modelId="{A1B65924-0B58-4BE7-AC71-661FAA04F3BD}" type="presParOf" srcId="{2EA20A71-3CF3-4A87-979B-F75A17C55D17}" destId="{4E4CA5FD-9974-447D-B71B-AC84883EB1B9}" srcOrd="0" destOrd="0" presId="urn:microsoft.com/office/officeart/2008/layout/HalfCircleOrganizationChart"/>
    <dgm:cxn modelId="{E8BECF7F-4126-45B4-A471-FFB0E647CBFC}" type="presParOf" srcId="{2EA20A71-3CF3-4A87-979B-F75A17C55D17}" destId="{4A41E223-1259-4CC7-A768-FC503B0E1A63}" srcOrd="1" destOrd="0" presId="urn:microsoft.com/office/officeart/2008/layout/HalfCircleOrganizationChart"/>
    <dgm:cxn modelId="{B2D469EE-1804-4618-8205-7B39CE722D0B}" type="presParOf" srcId="{2EA20A71-3CF3-4A87-979B-F75A17C55D17}" destId="{B21E40EC-7BAC-4A06-888C-E97002AB4224}" srcOrd="2" destOrd="0" presId="urn:microsoft.com/office/officeart/2008/layout/HalfCircleOrganizationChart"/>
    <dgm:cxn modelId="{0AF85314-E526-4588-A6F7-397EF5E0DCDC}" type="presParOf" srcId="{2EA20A71-3CF3-4A87-979B-F75A17C55D17}" destId="{DB22A736-5E00-4246-8D60-EED6937A3673}" srcOrd="3" destOrd="0" presId="urn:microsoft.com/office/officeart/2008/layout/HalfCircleOrganizationChart"/>
    <dgm:cxn modelId="{DC75E8EE-4A27-4C1C-83A1-72A3D509F29C}" type="presParOf" srcId="{7B3EEFE4-3C53-4973-B13F-65DD8CA9E20A}" destId="{D6A1AC57-BC66-4518-904C-3A9140FF5E2A}" srcOrd="1" destOrd="0" presId="urn:microsoft.com/office/officeart/2008/layout/HalfCircleOrganizationChart"/>
    <dgm:cxn modelId="{2F7A5742-DC32-4E54-846D-F995A29892BE}" type="presParOf" srcId="{7B3EEFE4-3C53-4973-B13F-65DD8CA9E20A}" destId="{1D242E50-9E34-48B4-A675-780726D4F2CC}" srcOrd="2" destOrd="0" presId="urn:microsoft.com/office/officeart/2008/layout/HalfCircleOrganizationChart"/>
    <dgm:cxn modelId="{4D85AEA1-D11E-41F9-AA8D-F0345BD531BE}" type="presParOf" srcId="{46D6BF78-72B7-479B-891F-DBC0F8920756}" destId="{3481499D-7346-4BE4-9C28-AC213894857C}" srcOrd="2" destOrd="0" presId="urn:microsoft.com/office/officeart/2008/layout/HalfCircleOrganizationChart"/>
    <dgm:cxn modelId="{8C453E4C-94CC-4B86-B080-6CF12FEF2231}" type="presParOf" srcId="{46D6BF78-72B7-479B-891F-DBC0F8920756}" destId="{B4991CCA-2B23-4CBE-9FF9-4C51B17BE543}" srcOrd="3" destOrd="0" presId="urn:microsoft.com/office/officeart/2008/layout/HalfCircleOrganizationChart"/>
    <dgm:cxn modelId="{61421091-1883-4DAF-A23C-1FCD555F9385}" type="presParOf" srcId="{B4991CCA-2B23-4CBE-9FF9-4C51B17BE543}" destId="{2B141946-33AA-4878-90BA-01DC8E3100A4}" srcOrd="0" destOrd="0" presId="urn:microsoft.com/office/officeart/2008/layout/HalfCircleOrganizationChart"/>
    <dgm:cxn modelId="{77B7D908-7EF9-494E-B36C-39C5B82F8520}" type="presParOf" srcId="{2B141946-33AA-4878-90BA-01DC8E3100A4}" destId="{27BF00A2-2FC0-4D7C-AC80-D4B69FEAF038}" srcOrd="0" destOrd="0" presId="urn:microsoft.com/office/officeart/2008/layout/HalfCircleOrganizationChart"/>
    <dgm:cxn modelId="{7D555590-F2C9-45C3-9D75-DC85B993F95C}" type="presParOf" srcId="{2B141946-33AA-4878-90BA-01DC8E3100A4}" destId="{3E10E7C3-ECC9-41C3-AB67-223A4687D667}" srcOrd="1" destOrd="0" presId="urn:microsoft.com/office/officeart/2008/layout/HalfCircleOrganizationChart"/>
    <dgm:cxn modelId="{E2A9A5DD-9CB8-4A1F-8A82-9C606A7D10A4}" type="presParOf" srcId="{2B141946-33AA-4878-90BA-01DC8E3100A4}" destId="{4BFA3801-4534-4407-88B2-5A8744052E66}" srcOrd="2" destOrd="0" presId="urn:microsoft.com/office/officeart/2008/layout/HalfCircleOrganizationChart"/>
    <dgm:cxn modelId="{CB0C48BA-2A4C-46A5-934C-1F8999246D1A}" type="presParOf" srcId="{2B141946-33AA-4878-90BA-01DC8E3100A4}" destId="{0E43E137-B0E1-4881-9627-8AB7E42B9BE1}" srcOrd="3" destOrd="0" presId="urn:microsoft.com/office/officeart/2008/layout/HalfCircleOrganizationChart"/>
    <dgm:cxn modelId="{A4D52C81-33E8-44F5-928A-A2D83A19DAD8}" type="presParOf" srcId="{B4991CCA-2B23-4CBE-9FF9-4C51B17BE543}" destId="{596E5E7B-8596-4803-B436-5FB8A8C38155}" srcOrd="1" destOrd="0" presId="urn:microsoft.com/office/officeart/2008/layout/HalfCircleOrganizationChart"/>
    <dgm:cxn modelId="{EBDFE9CD-434E-492D-A25A-A23638364D1F}" type="presParOf" srcId="{B4991CCA-2B23-4CBE-9FF9-4C51B17BE543}" destId="{6EE8D9D1-E3C1-4BF6-8DBA-5F9A5917F89E}" srcOrd="2" destOrd="0" presId="urn:microsoft.com/office/officeart/2008/layout/HalfCircleOrganizationChart"/>
    <dgm:cxn modelId="{43BFBE9F-EAA0-4E28-B51D-8DD55838B991}" type="presParOf" srcId="{4BF85834-CF6A-46C5-B184-901783851EBF}" destId="{25E300B0-0590-4A84-ADF0-55518D88812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F2E1B9-192E-42A0-89A0-E1247A5D7287}">
      <dsp:nvSpPr>
        <dsp:cNvPr id="0" name=""/>
        <dsp:cNvSpPr/>
      </dsp:nvSpPr>
      <dsp:spPr>
        <a:xfrm>
          <a:off x="2019300" y="1065513"/>
          <a:ext cx="1105056" cy="3835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786"/>
              </a:lnTo>
              <a:lnTo>
                <a:pt x="1105056" y="191786"/>
              </a:lnTo>
              <a:lnTo>
                <a:pt x="1105056" y="383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D42476-4BBC-4868-9E23-BBA7B5E8FBE8}">
      <dsp:nvSpPr>
        <dsp:cNvPr id="0" name=""/>
        <dsp:cNvSpPr/>
      </dsp:nvSpPr>
      <dsp:spPr>
        <a:xfrm>
          <a:off x="914243" y="1065513"/>
          <a:ext cx="1105056" cy="383573"/>
        </a:xfrm>
        <a:custGeom>
          <a:avLst/>
          <a:gdLst/>
          <a:ahLst/>
          <a:cxnLst/>
          <a:rect l="0" t="0" r="0" b="0"/>
          <a:pathLst>
            <a:path>
              <a:moveTo>
                <a:pt x="1105056" y="0"/>
              </a:moveTo>
              <a:lnTo>
                <a:pt x="1105056" y="191786"/>
              </a:lnTo>
              <a:lnTo>
                <a:pt x="0" y="191786"/>
              </a:lnTo>
              <a:lnTo>
                <a:pt x="0" y="38357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E6FA83-E8A7-4296-ACB3-EB2B2F7FA6AC}">
      <dsp:nvSpPr>
        <dsp:cNvPr id="0" name=""/>
        <dsp:cNvSpPr/>
      </dsp:nvSpPr>
      <dsp:spPr>
        <a:xfrm>
          <a:off x="1562665" y="152243"/>
          <a:ext cx="913269" cy="91326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D6571-FBA7-4176-A40F-4FEB83C2DBE8}">
      <dsp:nvSpPr>
        <dsp:cNvPr id="0" name=""/>
        <dsp:cNvSpPr/>
      </dsp:nvSpPr>
      <dsp:spPr>
        <a:xfrm>
          <a:off x="1562665" y="152243"/>
          <a:ext cx="913269" cy="91326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D1F57-2D4B-40AD-81EB-932BF3004B67}">
      <dsp:nvSpPr>
        <dsp:cNvPr id="0" name=""/>
        <dsp:cNvSpPr/>
      </dsp:nvSpPr>
      <dsp:spPr>
        <a:xfrm>
          <a:off x="1106030" y="316632"/>
          <a:ext cx="1826539" cy="5844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Data</a:t>
          </a:r>
          <a:endParaRPr lang="en-US" sz="3800" kern="1200" dirty="0"/>
        </a:p>
      </dsp:txBody>
      <dsp:txXfrm>
        <a:off x="1106030" y="316632"/>
        <a:ext cx="1826539" cy="584492"/>
      </dsp:txXfrm>
    </dsp:sp>
    <dsp:sp modelId="{941FE230-58E7-4E4D-BD5E-3E6D219E0A6A}">
      <dsp:nvSpPr>
        <dsp:cNvPr id="0" name=""/>
        <dsp:cNvSpPr/>
      </dsp:nvSpPr>
      <dsp:spPr>
        <a:xfrm>
          <a:off x="457608" y="1449087"/>
          <a:ext cx="913269" cy="91326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6DC2CB-F1DD-4664-A101-83E9E4216ECF}">
      <dsp:nvSpPr>
        <dsp:cNvPr id="0" name=""/>
        <dsp:cNvSpPr/>
      </dsp:nvSpPr>
      <dsp:spPr>
        <a:xfrm>
          <a:off x="457608" y="1449087"/>
          <a:ext cx="913269" cy="91326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4C9CCE-5652-4E96-8925-1CCF156D513C}">
      <dsp:nvSpPr>
        <dsp:cNvPr id="0" name=""/>
        <dsp:cNvSpPr/>
      </dsp:nvSpPr>
      <dsp:spPr>
        <a:xfrm>
          <a:off x="973" y="1613475"/>
          <a:ext cx="1826539" cy="5844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Digital</a:t>
          </a:r>
          <a:endParaRPr lang="en-US" sz="3800" kern="1200" dirty="0"/>
        </a:p>
      </dsp:txBody>
      <dsp:txXfrm>
        <a:off x="973" y="1613475"/>
        <a:ext cx="1826539" cy="584492"/>
      </dsp:txXfrm>
    </dsp:sp>
    <dsp:sp modelId="{D3332EEF-D708-4EBC-B667-0257908D065C}">
      <dsp:nvSpPr>
        <dsp:cNvPr id="0" name=""/>
        <dsp:cNvSpPr/>
      </dsp:nvSpPr>
      <dsp:spPr>
        <a:xfrm>
          <a:off x="2667721" y="1449087"/>
          <a:ext cx="913269" cy="913269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D463D1-503C-4D97-AD23-69D06ED84B01}">
      <dsp:nvSpPr>
        <dsp:cNvPr id="0" name=""/>
        <dsp:cNvSpPr/>
      </dsp:nvSpPr>
      <dsp:spPr>
        <a:xfrm>
          <a:off x="2667721" y="1449087"/>
          <a:ext cx="913269" cy="913269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8C6FF1-65E1-4579-846B-93E107C549D6}">
      <dsp:nvSpPr>
        <dsp:cNvPr id="0" name=""/>
        <dsp:cNvSpPr/>
      </dsp:nvSpPr>
      <dsp:spPr>
        <a:xfrm>
          <a:off x="2211086" y="1613475"/>
          <a:ext cx="1826539" cy="584492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Analog</a:t>
          </a:r>
          <a:endParaRPr lang="en-US" sz="3800" kern="1200" dirty="0"/>
        </a:p>
      </dsp:txBody>
      <dsp:txXfrm>
        <a:off x="2211086" y="1613475"/>
        <a:ext cx="1826539" cy="5844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81499D-7346-4BE4-9C28-AC213894857C}">
      <dsp:nvSpPr>
        <dsp:cNvPr id="0" name=""/>
        <dsp:cNvSpPr/>
      </dsp:nvSpPr>
      <dsp:spPr>
        <a:xfrm>
          <a:off x="2019299" y="913372"/>
          <a:ext cx="1103565" cy="383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1527"/>
              </a:lnTo>
              <a:lnTo>
                <a:pt x="1103565" y="191527"/>
              </a:lnTo>
              <a:lnTo>
                <a:pt x="1103565" y="383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BA31C-F37C-4C87-8325-E8CF04AC044B}">
      <dsp:nvSpPr>
        <dsp:cNvPr id="0" name=""/>
        <dsp:cNvSpPr/>
      </dsp:nvSpPr>
      <dsp:spPr>
        <a:xfrm>
          <a:off x="915734" y="913372"/>
          <a:ext cx="1103565" cy="383055"/>
        </a:xfrm>
        <a:custGeom>
          <a:avLst/>
          <a:gdLst/>
          <a:ahLst/>
          <a:cxnLst/>
          <a:rect l="0" t="0" r="0" b="0"/>
          <a:pathLst>
            <a:path>
              <a:moveTo>
                <a:pt x="1103565" y="0"/>
              </a:moveTo>
              <a:lnTo>
                <a:pt x="1103565" y="191527"/>
              </a:lnTo>
              <a:lnTo>
                <a:pt x="0" y="191527"/>
              </a:lnTo>
              <a:lnTo>
                <a:pt x="0" y="38305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B3F64F-3860-426A-A8F2-BDBF45B698D8}">
      <dsp:nvSpPr>
        <dsp:cNvPr id="0" name=""/>
        <dsp:cNvSpPr/>
      </dsp:nvSpPr>
      <dsp:spPr>
        <a:xfrm>
          <a:off x="1563281" y="1334"/>
          <a:ext cx="912037" cy="9120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29E57E-6400-410C-9384-BA78AEC80051}">
      <dsp:nvSpPr>
        <dsp:cNvPr id="0" name=""/>
        <dsp:cNvSpPr/>
      </dsp:nvSpPr>
      <dsp:spPr>
        <a:xfrm>
          <a:off x="1563281" y="1334"/>
          <a:ext cx="912037" cy="9120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E29B3F-E4DC-4952-8D9C-F0810646919C}">
      <dsp:nvSpPr>
        <dsp:cNvPr id="0" name=""/>
        <dsp:cNvSpPr/>
      </dsp:nvSpPr>
      <dsp:spPr>
        <a:xfrm>
          <a:off x="1107262" y="165501"/>
          <a:ext cx="1824074" cy="5837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Signal</a:t>
          </a:r>
          <a:endParaRPr lang="en-US" sz="3800" kern="1200" dirty="0"/>
        </a:p>
      </dsp:txBody>
      <dsp:txXfrm>
        <a:off x="1107262" y="165501"/>
        <a:ext cx="1824074" cy="583703"/>
      </dsp:txXfrm>
    </dsp:sp>
    <dsp:sp modelId="{4A41E223-1259-4CC7-A768-FC503B0E1A63}">
      <dsp:nvSpPr>
        <dsp:cNvPr id="0" name=""/>
        <dsp:cNvSpPr/>
      </dsp:nvSpPr>
      <dsp:spPr>
        <a:xfrm>
          <a:off x="459716" y="1296427"/>
          <a:ext cx="912037" cy="9120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1E40EC-7BAC-4A06-888C-E97002AB4224}">
      <dsp:nvSpPr>
        <dsp:cNvPr id="0" name=""/>
        <dsp:cNvSpPr/>
      </dsp:nvSpPr>
      <dsp:spPr>
        <a:xfrm>
          <a:off x="459716" y="1296427"/>
          <a:ext cx="912037" cy="9120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4CA5FD-9974-447D-B71B-AC84883EB1B9}">
      <dsp:nvSpPr>
        <dsp:cNvPr id="0" name=""/>
        <dsp:cNvSpPr/>
      </dsp:nvSpPr>
      <dsp:spPr>
        <a:xfrm>
          <a:off x="3697" y="1460594"/>
          <a:ext cx="1824074" cy="5837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Digital</a:t>
          </a:r>
          <a:endParaRPr lang="en-US" sz="3800" kern="1200" dirty="0"/>
        </a:p>
      </dsp:txBody>
      <dsp:txXfrm>
        <a:off x="3697" y="1460594"/>
        <a:ext cx="1824074" cy="583703"/>
      </dsp:txXfrm>
    </dsp:sp>
    <dsp:sp modelId="{3E10E7C3-ECC9-41C3-AB67-223A4687D667}">
      <dsp:nvSpPr>
        <dsp:cNvPr id="0" name=""/>
        <dsp:cNvSpPr/>
      </dsp:nvSpPr>
      <dsp:spPr>
        <a:xfrm>
          <a:off x="2666846" y="1296427"/>
          <a:ext cx="912037" cy="912037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FA3801-4534-4407-88B2-5A8744052E66}">
      <dsp:nvSpPr>
        <dsp:cNvPr id="0" name=""/>
        <dsp:cNvSpPr/>
      </dsp:nvSpPr>
      <dsp:spPr>
        <a:xfrm>
          <a:off x="2666846" y="1296427"/>
          <a:ext cx="912037" cy="912037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F00A2-2FC0-4D7C-AC80-D4B69FEAF038}">
      <dsp:nvSpPr>
        <dsp:cNvPr id="0" name=""/>
        <dsp:cNvSpPr/>
      </dsp:nvSpPr>
      <dsp:spPr>
        <a:xfrm>
          <a:off x="2210827" y="1460594"/>
          <a:ext cx="1824074" cy="583703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Analog</a:t>
          </a:r>
          <a:endParaRPr lang="en-US" sz="3800" kern="1200" dirty="0"/>
        </a:p>
      </dsp:txBody>
      <dsp:txXfrm>
        <a:off x="2210827" y="1460594"/>
        <a:ext cx="1824074" cy="583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6" y="2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/>
          <a:lstStyle>
            <a:lvl1pPr algn="r">
              <a:defRPr sz="1100"/>
            </a:lvl1pPr>
          </a:lstStyle>
          <a:p>
            <a:fld id="{5CAE133A-4028-4E2B-B049-6F148B77E5AB}" type="datetime1">
              <a:rPr lang="en-US" smtClean="0"/>
              <a:t>24-Sep-24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6" y="9120189"/>
            <a:ext cx="3170238" cy="479427"/>
          </a:xfrm>
          <a:prstGeom prst="rect">
            <a:avLst/>
          </a:prstGeom>
        </p:spPr>
        <p:txBody>
          <a:bodyPr vert="horz" lIns="82964" tIns="41482" rIns="82964" bIns="41482" rtlCol="0" anchor="b"/>
          <a:lstStyle>
            <a:lvl1pPr algn="r">
              <a:defRPr sz="1100"/>
            </a:lvl1pPr>
          </a:lstStyle>
          <a:p>
            <a:fld id="{4825AA9F-B079-466D-A19E-A0BED09FA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51494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90" y="1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/>
          <a:lstStyle>
            <a:lvl1pPr algn="r">
              <a:defRPr sz="1200"/>
            </a:lvl1pPr>
          </a:lstStyle>
          <a:p>
            <a:fld id="{A9B5FCE6-2331-4AF4-8362-9D091070A463}" type="datetime1">
              <a:rPr lang="en-US" smtClean="0"/>
              <a:t>24-Sep-24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2313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701" tIns="43851" rIns="87701" bIns="4385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87701" tIns="43851" rIns="87701" bIns="4385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</p:spPr>
        <p:txBody>
          <a:bodyPr vert="horz" lIns="87701" tIns="43851" rIns="87701" bIns="43851" rtlCol="0" anchor="b"/>
          <a:lstStyle>
            <a:lvl1pPr algn="r">
              <a:defRPr sz="1200"/>
            </a:lvl1pPr>
          </a:lstStyle>
          <a:p>
            <a:fld id="{7106D8DA-1A55-4414-9F6D-9B871CCC3B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53332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06D8DA-1A55-4414-9F6D-9B871CCC3BEB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899B3EB-F4B9-4EC3-8874-9456869D1B5F}" type="datetime1">
              <a:rPr lang="en-US" smtClean="0"/>
              <a:t>24-Sep-24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23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CE520-94D8-471E-9246-3DA957E543CE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A059-0900-46A5-86CD-6CBACA225E83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F0799-E2B8-4119-BEA9-5BBF8CE2B0FA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0913C-A7DD-4021-AFBC-947EB765CE4C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264FA-CC1B-47DB-A93A-6B4BBC436045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BA4E8-8C0A-4D25-81B1-03C2082B47D6}" type="datetime1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1D4E8-1CCE-4EFF-A36C-E105DDD56AAD}" type="datetime1">
              <a:rPr lang="en-US" smtClean="0"/>
              <a:t>24-Sep-24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C1C7D-1228-46DC-9402-5957496C3C04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F6C-52F4-4529-BC53-6E2674900ED7}" type="datetime1">
              <a:rPr lang="en-US" smtClean="0"/>
              <a:t>24-Sep-24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8FFD2-C90D-4BD9-95AC-D49FE82B0BB0}" type="datetime1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32C9-888E-4264-AE70-E187E0827B99}" type="datetime1">
              <a:rPr lang="en-US" smtClean="0"/>
              <a:t>24-Sep-24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C945B-C34E-410F-BC8F-BE6BC04FBFD5}" type="datetime1">
              <a:rPr lang="en-US" smtClean="0"/>
              <a:t>24-Sep-24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r>
              <a:rPr lang="en-US" dirty="0"/>
              <a:t> </a:t>
            </a:r>
            <a:r>
              <a:rPr lang="en-US" dirty="0" smtClean="0"/>
              <a:t>of 19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image" Target="../media/image3.png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549" y="4859834"/>
            <a:ext cx="7239000" cy="83099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sz="2800" cap="small" dirty="0"/>
              <a:t>Dr. Asif Zaman</a:t>
            </a:r>
          </a:p>
          <a:p>
            <a:pPr lvl="0" algn="ctr"/>
            <a:r>
              <a:rPr lang="en-US" cap="small" dirty="0" smtClean="0"/>
              <a:t>Professor</a:t>
            </a:r>
            <a:r>
              <a:rPr lang="en-US" cap="small" dirty="0"/>
              <a:t>, CSE, RU</a:t>
            </a:r>
            <a:endParaRPr lang="en-US" sz="1600" cap="small" dirty="0"/>
          </a:p>
        </p:txBody>
      </p:sp>
      <p:sp>
        <p:nvSpPr>
          <p:cNvPr id="6" name="TextBox 5"/>
          <p:cNvSpPr txBox="1"/>
          <p:nvPr/>
        </p:nvSpPr>
        <p:spPr>
          <a:xfrm>
            <a:off x="228598" y="363512"/>
            <a:ext cx="87249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SzPct val="50000"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ICE 3161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ct val="50000"/>
            </a:pPr>
            <a:r>
              <a:rPr lang="en-US" sz="4000" b="1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ENGINEERING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18150" y="2477464"/>
            <a:ext cx="1545795" cy="1440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67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57200" y="762000"/>
            <a:ext cx="8497824" cy="57554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b="1" cap="small" dirty="0"/>
              <a:t>Baseline </a:t>
            </a:r>
            <a:r>
              <a:rPr lang="en-US" sz="3200" b="1" cap="small" dirty="0" smtClean="0"/>
              <a:t>Wandering (Drifting)</a:t>
            </a:r>
            <a:endParaRPr lang="en-US" sz="3200" b="1" cap="small" dirty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en-US" sz="2800" dirty="0"/>
              <a:t>In decoding a digital signal, the receiver calculates a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running average of the </a:t>
            </a:r>
            <a:r>
              <a:rPr lang="en-US" sz="2800" u="sng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received signal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power</a:t>
            </a:r>
            <a:r>
              <a:rPr lang="en-US" sz="2800" dirty="0"/>
              <a:t>. </a:t>
            </a:r>
            <a:endParaRPr lang="en-US" sz="28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en-US" sz="2800" dirty="0" smtClean="0"/>
              <a:t>This average is called the </a:t>
            </a:r>
            <a:r>
              <a:rPr lang="en-US" sz="2800" dirty="0" smtClean="0">
                <a:solidFill>
                  <a:srgbClr val="FF0000"/>
                </a:solidFill>
              </a:rPr>
              <a:t>baseline</a:t>
            </a:r>
            <a:r>
              <a:rPr lang="en-US" sz="2800" dirty="0" smtClean="0"/>
              <a:t>. 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en-US" sz="2800" dirty="0" smtClean="0"/>
              <a:t>The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incoming</a:t>
            </a:r>
            <a:r>
              <a:rPr lang="en-US" sz="2800" dirty="0"/>
              <a:t>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signal</a:t>
            </a:r>
            <a:r>
              <a:rPr lang="en-US" sz="2800" dirty="0"/>
              <a:t>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power</a:t>
            </a:r>
            <a:r>
              <a:rPr lang="en-US" sz="2800" dirty="0"/>
              <a:t> is </a:t>
            </a:r>
            <a:r>
              <a:rPr lang="en-US" sz="2800" dirty="0" smtClean="0"/>
              <a:t>evaluated against </a:t>
            </a:r>
            <a:r>
              <a:rPr lang="en-US" sz="2800" dirty="0"/>
              <a:t>this baseline to determine the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value</a:t>
            </a:r>
            <a:r>
              <a:rPr lang="en-US" sz="2800" dirty="0"/>
              <a:t> of the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data</a:t>
            </a:r>
            <a:r>
              <a:rPr lang="en-US" sz="2800" dirty="0"/>
              <a:t>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element</a:t>
            </a:r>
            <a:r>
              <a:rPr lang="en-US" sz="2800" dirty="0" smtClean="0"/>
              <a:t>.</a:t>
            </a:r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endParaRPr lang="en-US" sz="2800" dirty="0" smtClean="0"/>
          </a:p>
          <a:p>
            <a:pPr marL="742950" lvl="1" indent="-285750">
              <a:buSzPct val="70000"/>
              <a:buFont typeface="Wingdings" panose="05000000000000000000" pitchFamily="2" charset="2"/>
              <a:buChar char="q"/>
            </a:pPr>
            <a:r>
              <a:rPr lang="en-US" sz="2800" dirty="0" smtClean="0"/>
              <a:t> </a:t>
            </a:r>
            <a:r>
              <a:rPr lang="en-US" sz="2800" dirty="0"/>
              <a:t>A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long</a:t>
            </a:r>
            <a:r>
              <a:rPr lang="en-US" sz="2800" dirty="0"/>
              <a:t> string of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0s or 1s </a:t>
            </a:r>
            <a:r>
              <a:rPr lang="en-US" sz="2800" dirty="0" smtClean="0"/>
              <a:t>can </a:t>
            </a:r>
            <a:r>
              <a:rPr lang="en-US" sz="2800" dirty="0"/>
              <a:t>cause a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drift</a:t>
            </a:r>
            <a:r>
              <a:rPr lang="en-US" sz="2800" dirty="0"/>
              <a:t> in the </a:t>
            </a:r>
            <a:r>
              <a:rPr lang="en-US" sz="2800" u="sng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baseline</a:t>
            </a:r>
            <a:r>
              <a:rPr lang="en-US" sz="2800" dirty="0"/>
              <a:t> </a:t>
            </a:r>
            <a:r>
              <a:rPr lang="en-US" sz="2800" dirty="0" smtClean="0"/>
              <a:t>and </a:t>
            </a:r>
            <a:r>
              <a:rPr lang="en-US" sz="2800" dirty="0"/>
              <a:t>make it difficult for the </a:t>
            </a:r>
            <a:r>
              <a:rPr lang="en-US" sz="2800" dirty="0" smtClean="0"/>
              <a:t>receiver to </a:t>
            </a:r>
            <a:r>
              <a:rPr lang="en-US" sz="2800" dirty="0"/>
              <a:t>decode correctly</a:t>
            </a:r>
            <a:r>
              <a:rPr lang="en-US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467155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rtl="0">
              <a:spcBef>
                <a:spcPct val="0"/>
              </a:spcBef>
            </a:pPr>
            <a:r>
              <a:rPr lang="en-US" sz="4000" cap="small" dirty="0" smtClean="0"/>
              <a:t>Self-synchronization</a:t>
            </a:r>
            <a:endParaRPr lang="en-US" sz="4000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828800"/>
            <a:ext cx="5188217" cy="342917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r>
              <a:rPr lang="en-US" dirty="0" smtClean="0"/>
              <a:t> of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96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Line Coding Schemes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5347" y="1676400"/>
            <a:ext cx="9143190" cy="283464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04852" y="5257800"/>
            <a:ext cx="762000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Unipolar </a:t>
            </a:r>
            <a:r>
              <a:rPr lang="en-US" sz="2400" b="1" dirty="0" smtClean="0"/>
              <a:t>Scheme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a unipolar scheme, all the signal levels are on one side of the time axis, either </a:t>
            </a:r>
            <a:r>
              <a:rPr lang="en-US" sz="2400" dirty="0" smtClean="0"/>
              <a:t>above or </a:t>
            </a:r>
            <a:r>
              <a:rPr lang="en-US" sz="2400" dirty="0"/>
              <a:t>below.</a:t>
            </a:r>
          </a:p>
        </p:txBody>
      </p:sp>
    </p:spTree>
    <p:extLst>
      <p:ext uri="{BB962C8B-B14F-4D97-AF65-F5344CB8AC3E}">
        <p14:creationId xmlns:p14="http://schemas.microsoft.com/office/powerpoint/2010/main" val="1127615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Unipolar NRZ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5227"/>
          <a:stretch/>
        </p:blipFill>
        <p:spPr>
          <a:xfrm>
            <a:off x="1981200" y="17282"/>
            <a:ext cx="5410200" cy="3319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90600" y="3498070"/>
            <a:ext cx="6324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NRZ (</a:t>
            </a:r>
            <a:r>
              <a:rPr lang="en-US" sz="2400" b="1" dirty="0" smtClean="0"/>
              <a:t>Non-Return-to-Zero)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Traditionally</a:t>
            </a:r>
            <a:r>
              <a:rPr lang="en-US" sz="2400" dirty="0"/>
              <a:t>, a unipolar scheme was designed as a </a:t>
            </a:r>
            <a:r>
              <a:rPr lang="en-US" sz="2400" b="1" dirty="0"/>
              <a:t>non-return-to-zero (NRZ) </a:t>
            </a:r>
            <a:r>
              <a:rPr lang="en-US" sz="2400" dirty="0" smtClean="0"/>
              <a:t>scheme in </a:t>
            </a:r>
            <a:r>
              <a:rPr lang="en-US" sz="2400" dirty="0"/>
              <a:t>which the positive voltage defines bit 1 and the zero voltage defines bit 0. </a:t>
            </a:r>
            <a:endParaRPr lang="en-US" sz="24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is </a:t>
            </a:r>
            <a:r>
              <a:rPr lang="en-US" sz="2400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called NRZ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because the signal does not return to zero at the middle of the bit</a:t>
            </a:r>
            <a:r>
              <a:rPr lang="en-US" sz="2400" dirty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9390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Polar Scheme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b="1" dirty="0"/>
              <a:t>polar </a:t>
            </a:r>
            <a:r>
              <a:rPr lang="en-US" sz="2400" dirty="0"/>
              <a:t>schemes, the voltages are </a:t>
            </a:r>
            <a:r>
              <a:rPr lang="en-US" sz="2400" b="1" u="sng" dirty="0"/>
              <a:t>on both sides of </a:t>
            </a:r>
            <a:r>
              <a:rPr lang="en-US" sz="2400" dirty="0"/>
              <a:t>the time axis. </a:t>
            </a:r>
            <a:endParaRPr lang="en-US" sz="2400" dirty="0" smtClean="0"/>
          </a:p>
          <a:p>
            <a:pPr lvl="1"/>
            <a:r>
              <a:rPr lang="en-US" sz="2400" dirty="0" smtClean="0"/>
              <a:t>For </a:t>
            </a:r>
            <a:r>
              <a:rPr lang="en-US" sz="2400" dirty="0"/>
              <a:t>example, the </a:t>
            </a:r>
            <a:r>
              <a:rPr lang="en-US" sz="2400" dirty="0" smtClean="0"/>
              <a:t>voltage level </a:t>
            </a:r>
            <a:r>
              <a:rPr lang="en-US" sz="2400" dirty="0"/>
              <a:t>for 0 can be positive and the voltage level for 1 can be </a:t>
            </a:r>
            <a:r>
              <a:rPr lang="en-US" sz="2400" dirty="0" smtClean="0"/>
              <a:t>negative</a:t>
            </a:r>
          </a:p>
          <a:p>
            <a:r>
              <a:rPr lang="en-US" sz="2400" dirty="0"/>
              <a:t>In </a:t>
            </a:r>
            <a:r>
              <a:rPr lang="en-US" sz="2400" b="1" dirty="0"/>
              <a:t>polar NRZ </a:t>
            </a:r>
            <a:r>
              <a:rPr lang="en-US" sz="2400" dirty="0"/>
              <a:t>encoding, we use two levels of voltage amplitude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We can have </a:t>
            </a:r>
            <a:r>
              <a:rPr lang="en-US" sz="2400" dirty="0">
                <a:solidFill>
                  <a:srgbClr val="FF0000"/>
                </a:solidFill>
              </a:rPr>
              <a:t>two </a:t>
            </a:r>
            <a:r>
              <a:rPr lang="en-US" sz="2400" dirty="0" smtClean="0">
                <a:solidFill>
                  <a:srgbClr val="FF0000"/>
                </a:solidFill>
              </a:rPr>
              <a:t>versions of </a:t>
            </a:r>
            <a:r>
              <a:rPr lang="en-US" sz="2400" dirty="0">
                <a:solidFill>
                  <a:srgbClr val="FF0000"/>
                </a:solidFill>
              </a:rPr>
              <a:t>polar NRZ</a:t>
            </a:r>
            <a:r>
              <a:rPr lang="en-US" sz="2400" dirty="0"/>
              <a:t>: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NRZ-L (NRZ-Level) </a:t>
            </a:r>
            <a:r>
              <a:rPr lang="en-US" sz="2400" dirty="0"/>
              <a:t>and 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NRZ-I (NRZ-Invert),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r>
              <a:rPr lang="en-US" dirty="0" smtClean="0"/>
              <a:t> of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r>
              <a:rPr lang="en-US" dirty="0" smtClean="0"/>
              <a:t> of 19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39754"/>
          <a:stretch/>
        </p:blipFill>
        <p:spPr>
          <a:xfrm>
            <a:off x="1143000" y="457200"/>
            <a:ext cx="6172200" cy="40727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66800" y="4779620"/>
            <a:ext cx="7696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NRZ-I (</a:t>
            </a:r>
            <a:r>
              <a:rPr lang="en-US" sz="2400" b="1" dirty="0"/>
              <a:t>NRZ-Invert</a:t>
            </a:r>
            <a:r>
              <a:rPr lang="en-US" sz="2400" dirty="0"/>
              <a:t>), the change or lack of change in the level of the </a:t>
            </a:r>
            <a:r>
              <a:rPr lang="en-US" sz="2400" dirty="0" smtClean="0"/>
              <a:t>voltage determines </a:t>
            </a:r>
            <a:r>
              <a:rPr lang="en-US" sz="2400" dirty="0"/>
              <a:t>the value of the bit.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</a:rPr>
              <a:t>If </a:t>
            </a:r>
            <a:r>
              <a:rPr lang="en-US" sz="2400" dirty="0">
                <a:solidFill>
                  <a:srgbClr val="FF0000"/>
                </a:solidFill>
              </a:rPr>
              <a:t>there is no change, the bit is 0; if there is a change, </a:t>
            </a:r>
            <a:r>
              <a:rPr lang="en-US" sz="2400" dirty="0" smtClean="0">
                <a:solidFill>
                  <a:srgbClr val="FF0000"/>
                </a:solidFill>
              </a:rPr>
              <a:t>the bit </a:t>
            </a:r>
            <a:r>
              <a:rPr lang="en-US" sz="2400" dirty="0">
                <a:solidFill>
                  <a:srgbClr val="FF0000"/>
                </a:solidFill>
              </a:rPr>
              <a:t>is 1.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190750" y="2063750"/>
            <a:ext cx="5334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674251" y="2540000"/>
            <a:ext cx="5950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200400" y="2070100"/>
            <a:ext cx="5950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738777" y="2070100"/>
            <a:ext cx="5950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129052" y="3039533"/>
            <a:ext cx="5950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6200000">
            <a:off x="2462583" y="3276601"/>
            <a:ext cx="4572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674251" y="3505204"/>
            <a:ext cx="5950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69349" y="3484033"/>
            <a:ext cx="5950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97503" y="3488269"/>
            <a:ext cx="595098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6200000">
            <a:off x="4064001" y="3276603"/>
            <a:ext cx="457200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00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478616"/>
            <a:ext cx="8534400" cy="4068763"/>
          </a:xfrm>
        </p:spPr>
        <p:txBody>
          <a:bodyPr>
            <a:noAutofit/>
          </a:bodyPr>
          <a:lstStyle/>
          <a:p>
            <a:r>
              <a:rPr lang="en-US" sz="2800" dirty="0"/>
              <a:t>Return-to-Zero (RZ</a:t>
            </a:r>
            <a:r>
              <a:rPr lang="en-US" sz="2800" dirty="0" smtClean="0"/>
              <a:t>)</a:t>
            </a:r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main problem with NRZ </a:t>
            </a:r>
            <a:r>
              <a:rPr lang="en-US" dirty="0"/>
              <a:t>encoding occurs when the </a:t>
            </a:r>
            <a:r>
              <a:rPr lang="en-US" dirty="0">
                <a:solidFill>
                  <a:srgbClr val="FF0000"/>
                </a:solidFill>
              </a:rPr>
              <a:t>sender and receiver </a:t>
            </a:r>
            <a:r>
              <a:rPr lang="en-US" dirty="0"/>
              <a:t>clocks </a:t>
            </a:r>
            <a:r>
              <a:rPr lang="en-US" dirty="0" smtClean="0"/>
              <a:t>are </a:t>
            </a:r>
            <a:r>
              <a:rPr lang="en-US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synchronized</a:t>
            </a:r>
          </a:p>
          <a:p>
            <a:pPr lvl="1"/>
            <a:r>
              <a:rPr lang="en-US" dirty="0" smtClean="0"/>
              <a:t>One </a:t>
            </a:r>
            <a:r>
              <a:rPr lang="en-US" dirty="0"/>
              <a:t>solution is the </a:t>
            </a:r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return-to-zero</a:t>
            </a:r>
            <a:r>
              <a:rPr lang="en-US" dirty="0"/>
              <a:t> (</a:t>
            </a:r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RZ</a:t>
            </a:r>
            <a:r>
              <a:rPr lang="en-US" dirty="0"/>
              <a:t>) scheme, which uses </a:t>
            </a:r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three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values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positive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negative</a:t>
            </a:r>
            <a:r>
              <a:rPr lang="en-US" dirty="0"/>
              <a:t>, and </a:t>
            </a:r>
            <a:r>
              <a:rPr lang="en-US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zero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r>
              <a:rPr lang="en-US" dirty="0" smtClean="0"/>
              <a:t> of 19</a:t>
            </a:r>
            <a:endParaRPr lang="en-US" dirty="0"/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400"/>
            <a:ext cx="6390400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60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729" y="274638"/>
            <a:ext cx="4686541" cy="203845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73608" y="2667000"/>
            <a:ext cx="8001000" cy="33055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In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RZ</a:t>
            </a:r>
            <a:r>
              <a:rPr lang="en-US" sz="2400" dirty="0">
                <a:solidFill>
                  <a:prstClr val="black"/>
                </a:solidFill>
              </a:rPr>
              <a:t>, the signal changes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between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bits</a:t>
            </a:r>
            <a:r>
              <a:rPr lang="en-US" sz="2400" dirty="0">
                <a:solidFill>
                  <a:prstClr val="black"/>
                </a:solidFill>
              </a:rPr>
              <a:t> but during the bit.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the signal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goes to 0</a:t>
            </a:r>
            <a:r>
              <a:rPr lang="en-US" sz="2400" b="1" dirty="0">
                <a:solidFill>
                  <a:srgbClr val="FF0000"/>
                </a:solidFill>
              </a:rPr>
              <a:t> in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middle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of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each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It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remains</a:t>
            </a:r>
            <a:r>
              <a:rPr lang="en-US" sz="2400" dirty="0">
                <a:solidFill>
                  <a:prstClr val="black"/>
                </a:solidFill>
              </a:rPr>
              <a:t> there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until</a:t>
            </a:r>
            <a:r>
              <a:rPr lang="en-US" sz="2400" b="1" dirty="0">
                <a:solidFill>
                  <a:srgbClr val="FF0000"/>
                </a:solidFill>
              </a:rPr>
              <a:t>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beginning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of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next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>
                <a:solidFill>
                  <a:prstClr val="black"/>
                </a:solidFill>
              </a:rPr>
              <a:t>. </a:t>
            </a:r>
          </a:p>
          <a:p>
            <a:pPr marL="285750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prstClr val="black"/>
                </a:solidFill>
              </a:rPr>
              <a:t>The main disadvantage of RZ encoding is that: it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requires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two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signal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changes</a:t>
            </a:r>
            <a:r>
              <a:rPr lang="en-US" sz="2400" dirty="0">
                <a:solidFill>
                  <a:prstClr val="black"/>
                </a:solidFill>
              </a:rPr>
              <a:t> to encode a bit and therefore occupies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greater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bandwidth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027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small" dirty="0" err="1"/>
              <a:t>Biphase</a:t>
            </a:r>
            <a:r>
              <a:rPr lang="en-US" sz="3200" cap="small" dirty="0"/>
              <a:t>: Manchester and Differential Manchester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45726"/>
          <a:stretch/>
        </p:blipFill>
        <p:spPr>
          <a:xfrm>
            <a:off x="381000" y="1371600"/>
            <a:ext cx="4419600" cy="19812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1417638"/>
            <a:ext cx="41910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/>
              <a:t>The idea of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RZ</a:t>
            </a:r>
            <a:r>
              <a:rPr lang="en-US" sz="2400" dirty="0"/>
              <a:t> (</a:t>
            </a:r>
            <a:r>
              <a:rPr lang="en-US" sz="2400" dirty="0" smtClean="0"/>
              <a:t>transition </a:t>
            </a:r>
            <a:r>
              <a:rPr lang="en-US" sz="2400" dirty="0"/>
              <a:t>at the middle of the bit) and the idea of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NRZ-L</a:t>
            </a:r>
            <a:r>
              <a:rPr lang="en-US" sz="2400" dirty="0"/>
              <a:t> are </a:t>
            </a:r>
            <a:r>
              <a:rPr lang="en-US" sz="2400" dirty="0" smtClean="0"/>
              <a:t>combined into </a:t>
            </a:r>
            <a:r>
              <a:rPr lang="en-US" sz="2400" dirty="0"/>
              <a:t>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Manchester</a:t>
            </a:r>
            <a:r>
              <a:rPr lang="en-US" sz="2400" b="1" dirty="0"/>
              <a:t> </a:t>
            </a:r>
            <a:r>
              <a:rPr lang="en-US" sz="2400" dirty="0"/>
              <a:t>scheme</a:t>
            </a:r>
            <a:r>
              <a:rPr lang="en-US" sz="2400" dirty="0" smtClean="0"/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685800" y="3618637"/>
            <a:ext cx="80010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Manchester encoding,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duration</a:t>
            </a:r>
            <a:r>
              <a:rPr lang="en-US" sz="2400" dirty="0"/>
              <a:t> of the bit is </a:t>
            </a:r>
            <a:r>
              <a:rPr lang="en-US" sz="2400" dirty="0" smtClean="0"/>
              <a:t>divided into </a:t>
            </a:r>
            <a:r>
              <a:rPr lang="en-US" sz="28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two</a:t>
            </a:r>
            <a:r>
              <a:rPr lang="en-US" sz="2400" b="1" u="sng" dirty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level</a:t>
            </a:r>
            <a:r>
              <a:rPr lang="en-US" sz="2800" dirty="0" smtClean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voltage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remains at one level during </a:t>
            </a:r>
            <a:r>
              <a:rPr lang="en-US" sz="2400" dirty="0"/>
              <a:t>the first half and moves to </a:t>
            </a:r>
            <a:r>
              <a:rPr lang="en-US" sz="2400" dirty="0" smtClean="0"/>
              <a:t>the other </a:t>
            </a:r>
            <a:r>
              <a:rPr lang="en-US" sz="2400" dirty="0"/>
              <a:t>level in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second</a:t>
            </a:r>
            <a:r>
              <a:rPr lang="en-US" sz="2400" dirty="0"/>
              <a:t>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half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transition</a:t>
            </a:r>
            <a:r>
              <a:rPr lang="en-US" sz="2400" dirty="0"/>
              <a:t> at the </a:t>
            </a:r>
            <a:r>
              <a:rPr lang="en-US" sz="28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middle</a:t>
            </a:r>
            <a:r>
              <a:rPr lang="en-US" sz="2400" dirty="0"/>
              <a:t> of the bit provides synchronization</a:t>
            </a:r>
          </a:p>
        </p:txBody>
      </p:sp>
      <p:cxnSp>
        <p:nvCxnSpPr>
          <p:cNvPr id="14" name="Elbow Connector 13"/>
          <p:cNvCxnSpPr/>
          <p:nvPr/>
        </p:nvCxnSpPr>
        <p:spPr>
          <a:xfrm>
            <a:off x="1193802" y="2664133"/>
            <a:ext cx="571503" cy="545328"/>
          </a:xfrm>
          <a:prstGeom prst="bentConnector3">
            <a:avLst>
              <a:gd name="adj1" fmla="val 500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1663701" y="2655667"/>
            <a:ext cx="571503" cy="545328"/>
          </a:xfrm>
          <a:prstGeom prst="bentConnector3">
            <a:avLst>
              <a:gd name="adj1" fmla="val 500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/>
          <p:nvPr/>
        </p:nvCxnSpPr>
        <p:spPr>
          <a:xfrm>
            <a:off x="2161115" y="2664133"/>
            <a:ext cx="571503" cy="545328"/>
          </a:xfrm>
          <a:prstGeom prst="bentConnector3">
            <a:avLst>
              <a:gd name="adj1" fmla="val 500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/>
          <p:nvPr/>
        </p:nvCxnSpPr>
        <p:spPr>
          <a:xfrm>
            <a:off x="2647948" y="2655667"/>
            <a:ext cx="571503" cy="545328"/>
          </a:xfrm>
          <a:prstGeom prst="bentConnector3">
            <a:avLst>
              <a:gd name="adj1" fmla="val 50001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669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cap="small" dirty="0" err="1"/>
              <a:t>Biphase</a:t>
            </a:r>
            <a:r>
              <a:rPr lang="en-US" sz="3200" cap="small" dirty="0"/>
              <a:t>: Manchester and Differential Manchester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6361"/>
          <a:stretch/>
        </p:blipFill>
        <p:spPr>
          <a:xfrm>
            <a:off x="423672" y="1524000"/>
            <a:ext cx="4419600" cy="159298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1417638"/>
            <a:ext cx="4191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Differential</a:t>
            </a:r>
            <a:r>
              <a:rPr lang="en-US" sz="2400" b="1" dirty="0" smtClean="0"/>
              <a:t>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Manchester</a:t>
            </a:r>
            <a:r>
              <a:rPr lang="en-US" sz="2400" dirty="0"/>
              <a:t>, on the other hand, combines the ideas of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RZ</a:t>
            </a:r>
            <a:r>
              <a:rPr lang="en-US" sz="2400" dirty="0"/>
              <a:t> </a:t>
            </a:r>
            <a:r>
              <a:rPr lang="en-US" sz="2400" dirty="0" smtClean="0"/>
              <a:t>and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NRZ-I</a:t>
            </a:r>
            <a:r>
              <a:rPr lang="en-US" sz="2400" dirty="0"/>
              <a:t>. There is always 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transition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middle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/>
              <a:t>, but the bit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values</a:t>
            </a:r>
            <a:r>
              <a:rPr lang="en-US" sz="2400" dirty="0"/>
              <a:t> are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determined</a:t>
            </a:r>
            <a:r>
              <a:rPr lang="en-US" sz="2400" dirty="0" smtClean="0"/>
              <a:t> at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beginning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/>
              <a:t>.</a:t>
            </a:r>
          </a:p>
        </p:txBody>
      </p:sp>
      <p:sp>
        <p:nvSpPr>
          <p:cNvPr id="3" name="Rectangle 2"/>
          <p:cNvSpPr/>
          <p:nvPr/>
        </p:nvSpPr>
        <p:spPr>
          <a:xfrm>
            <a:off x="838200" y="4238038"/>
            <a:ext cx="78486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always</a:t>
            </a: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transition</a:t>
            </a:r>
            <a:r>
              <a:rPr lang="en-US" sz="2400" dirty="0"/>
              <a:t> at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middle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/>
              <a:t>, but the bit values are </a:t>
            </a:r>
            <a:r>
              <a:rPr lang="en-US" sz="2400" dirty="0" smtClean="0"/>
              <a:t>determined at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beginning</a:t>
            </a:r>
            <a:r>
              <a:rPr lang="en-US" sz="2400" dirty="0"/>
              <a:t> of 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bit</a:t>
            </a:r>
            <a:r>
              <a:rPr lang="en-US" sz="2400" dirty="0"/>
              <a:t>.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next</a:t>
            </a:r>
            <a:r>
              <a:rPr lang="en-US" sz="2400" dirty="0"/>
              <a:t> bit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0</a:t>
            </a:r>
            <a:r>
              <a:rPr lang="en-US" sz="2400" dirty="0"/>
              <a:t>, there is a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transition</a:t>
            </a:r>
            <a:r>
              <a:rPr lang="en-US" sz="2400" dirty="0"/>
              <a:t>; 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if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next</a:t>
            </a:r>
            <a:r>
              <a:rPr lang="en-US" sz="2400" dirty="0"/>
              <a:t> </a:t>
            </a:r>
            <a:r>
              <a:rPr lang="en-US" sz="2400" dirty="0" smtClean="0"/>
              <a:t>bit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1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there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FF0000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none</a:t>
            </a:r>
            <a:r>
              <a:rPr lang="en-US" sz="2400" dirty="0"/>
              <a:t>.</a:t>
            </a:r>
          </a:p>
        </p:txBody>
      </p:sp>
      <p:pic>
        <p:nvPicPr>
          <p:cNvPr id="7" name="Content Placeholder 4"/>
          <p:cNvPicPr>
            <a:picLocks noChangeAspect="1"/>
          </p:cNvPicPr>
          <p:nvPr/>
        </p:nvPicPr>
        <p:blipFill rotWithShape="1">
          <a:blip r:embed="rId2"/>
          <a:srcRect t="18787" b="68688"/>
          <a:stretch/>
        </p:blipFill>
        <p:spPr>
          <a:xfrm>
            <a:off x="423672" y="1390206"/>
            <a:ext cx="4419600" cy="457200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524000" y="2514600"/>
            <a:ext cx="2410119" cy="762000"/>
            <a:chOff x="1524000" y="2514600"/>
            <a:chExt cx="2410119" cy="762000"/>
          </a:xfrm>
        </p:grpSpPr>
        <p:cxnSp>
          <p:nvCxnSpPr>
            <p:cNvPr id="9" name="Straight Arrow Connector 8"/>
            <p:cNvCxnSpPr/>
            <p:nvPr/>
          </p:nvCxnSpPr>
          <p:spPr>
            <a:xfrm flipV="1">
              <a:off x="1524000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970072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006024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452096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V="1">
              <a:off x="2488048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V="1">
              <a:off x="3934119" y="2514600"/>
              <a:ext cx="0" cy="76200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 flipV="1">
            <a:off x="1754329" y="549107"/>
            <a:ext cx="964048" cy="1823327"/>
            <a:chOff x="1524000" y="1997219"/>
            <a:chExt cx="964048" cy="1796759"/>
          </a:xfrm>
        </p:grpSpPr>
        <p:cxnSp>
          <p:nvCxnSpPr>
            <p:cNvPr id="17" name="Straight Arrow Connector 16"/>
            <p:cNvCxnSpPr/>
            <p:nvPr/>
          </p:nvCxnSpPr>
          <p:spPr>
            <a:xfrm flipV="1">
              <a:off x="1524000" y="2514600"/>
              <a:ext cx="0" cy="762000"/>
            </a:xfrm>
            <a:prstGeom prst="straightConnector1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2006024" y="1997223"/>
              <a:ext cx="0" cy="1796755"/>
            </a:xfrm>
            <a:prstGeom prst="straightConnector1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488048" y="1997219"/>
              <a:ext cx="0" cy="1796755"/>
            </a:xfrm>
            <a:prstGeom prst="straightConnector1">
              <a:avLst/>
            </a:prstGeom>
            <a:ln w="76200">
              <a:solidFill>
                <a:schemeClr val="accent3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316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Digital Transmission</a:t>
            </a:r>
            <a:endParaRPr lang="en-US" cap="small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596578"/>
              </p:ext>
            </p:extLst>
          </p:nvPr>
        </p:nvGraphicFramePr>
        <p:xfrm>
          <a:off x="457200" y="1295400"/>
          <a:ext cx="4038600" cy="2514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r>
              <a:rPr lang="en-US" dirty="0" smtClean="0"/>
              <a:t> of 19</a:t>
            </a:r>
            <a:endParaRPr lang="en-US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2373239"/>
              </p:ext>
            </p:extLst>
          </p:nvPr>
        </p:nvGraphicFramePr>
        <p:xfrm>
          <a:off x="457200" y="4337753"/>
          <a:ext cx="4038600" cy="2209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7" name="Rectangle 6"/>
          <p:cNvSpPr/>
          <p:nvPr/>
        </p:nvSpPr>
        <p:spPr>
          <a:xfrm>
            <a:off x="76200" y="4322750"/>
            <a:ext cx="7430678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How 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can we </a:t>
            </a:r>
            <a:r>
              <a:rPr lang="en-US" sz="28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represent digital data by using digital </a:t>
            </a:r>
            <a:r>
              <a:rPr lang="en-US" sz="28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signals?</a:t>
            </a:r>
            <a:endParaRPr lang="en-US" sz="2800" b="1" dirty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663566" y="1159663"/>
            <a:ext cx="4066063" cy="1393037"/>
          </a:xfrm>
          <a:prstGeom prst="rect">
            <a:avLst/>
          </a:prstGeom>
        </p:spPr>
      </p:pic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13"/>
          <a:srcRect t="21301"/>
          <a:stretch/>
        </p:blipFill>
        <p:spPr>
          <a:xfrm>
            <a:off x="4503656" y="2846778"/>
            <a:ext cx="4572000" cy="1181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5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small" dirty="0"/>
              <a:t>Digital-to-digital Conversion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smtClean="0"/>
              <a:t>conversion involves </a:t>
            </a:r>
            <a:r>
              <a:rPr lang="en-US" dirty="0"/>
              <a:t>three techniques: 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cap="small" dirty="0" smtClean="0"/>
              <a:t>line </a:t>
            </a:r>
            <a:r>
              <a:rPr lang="en-US" sz="3200" cap="small" dirty="0" smtClean="0"/>
              <a:t>coding</a:t>
            </a:r>
            <a:endParaRPr lang="en-US" sz="3200" cap="small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cap="small" dirty="0" smtClean="0"/>
              <a:t>block </a:t>
            </a:r>
            <a:r>
              <a:rPr lang="en-US" sz="3200" cap="small" dirty="0" smtClean="0"/>
              <a:t>coding</a:t>
            </a:r>
            <a:endParaRPr lang="en-US" sz="3200" cap="small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3200" cap="small" dirty="0" smtClean="0"/>
              <a:t>scrambling</a:t>
            </a:r>
            <a:endParaRPr lang="en-US" sz="3200" dirty="0" smtClean="0"/>
          </a:p>
          <a:p>
            <a:pPr marL="457200" lvl="1" indent="0">
              <a:buNone/>
            </a:pP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r>
              <a:rPr lang="en-US" dirty="0" smtClean="0"/>
              <a:t> of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4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 smtClean="0"/>
              <a:t>Line Coding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262982"/>
          </a:xfrm>
        </p:spPr>
        <p:txBody>
          <a:bodyPr>
            <a:noAutofit/>
          </a:bodyPr>
          <a:lstStyle/>
          <a:p>
            <a:r>
              <a:rPr lang="en-US" sz="2400" dirty="0"/>
              <a:t>We </a:t>
            </a:r>
            <a:r>
              <a:rPr lang="en-US" sz="2400" dirty="0">
                <a:solidFill>
                  <a:srgbClr val="FF0000"/>
                </a:solidFill>
              </a:rPr>
              <a:t>assume</a:t>
            </a:r>
            <a:r>
              <a:rPr lang="en-US" sz="2400" dirty="0"/>
              <a:t> </a:t>
            </a:r>
            <a:r>
              <a:rPr lang="en-US" sz="2400" dirty="0" smtClean="0"/>
              <a:t>that data</a:t>
            </a:r>
            <a:r>
              <a:rPr lang="en-US" sz="2400" dirty="0"/>
              <a:t>, </a:t>
            </a:r>
            <a:r>
              <a:rPr lang="en-US" sz="2400" dirty="0" smtClean="0"/>
              <a:t>… are </a:t>
            </a:r>
            <a:r>
              <a:rPr lang="en-US" sz="2400" dirty="0"/>
              <a:t>stored in </a:t>
            </a:r>
            <a:r>
              <a:rPr lang="en-US" sz="2400" dirty="0" smtClean="0"/>
              <a:t>computer memory </a:t>
            </a:r>
            <a:r>
              <a:rPr lang="en-US" sz="2400" dirty="0"/>
              <a:t>as </a:t>
            </a:r>
            <a:r>
              <a:rPr lang="en-US" sz="2400" b="1" dirty="0">
                <a:ln w="0"/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sequences of </a:t>
            </a:r>
            <a:r>
              <a:rPr lang="en-US" sz="2400" b="1" dirty="0" smtClean="0">
                <a:ln w="0"/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bits</a:t>
            </a:r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 </a:t>
            </a:r>
            <a:endParaRPr lang="en-US" sz="2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Line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coding converts a sequence </a:t>
            </a:r>
            <a:r>
              <a:rPr lang="en-US" sz="2400" b="1" dirty="0" smtClean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of bits </a:t>
            </a:r>
            <a:r>
              <a:rPr lang="en-US" sz="2400" b="1" dirty="0">
                <a:solidFill>
                  <a:srgbClr val="FF0000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to a digital signal. </a:t>
            </a:r>
            <a:endParaRPr lang="en-US" sz="2400" b="1" dirty="0" smtClean="0">
              <a:solidFill>
                <a:srgbClr val="FF0000"/>
              </a:solidFill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At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the </a:t>
            </a:r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sender: </a:t>
            </a:r>
            <a:r>
              <a:rPr lang="en-US" sz="2400" dirty="0"/>
              <a:t>digital data are encoded into a digital signal; </a:t>
            </a:r>
            <a:endParaRPr lang="en-US" sz="2400" dirty="0" smtClean="0"/>
          </a:p>
          <a:p>
            <a:r>
              <a:rPr lang="en-US" sz="24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at the receiver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:</a:t>
            </a:r>
            <a:r>
              <a:rPr lang="en-US" sz="2400" dirty="0" smtClean="0"/>
              <a:t> </a:t>
            </a:r>
            <a:r>
              <a:rPr lang="en-US" sz="2400" dirty="0"/>
              <a:t>the digital data are recreated by decoding the digital signal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r>
              <a:rPr lang="en-US" dirty="0" smtClean="0"/>
              <a:t> of 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82" y="1295400"/>
            <a:ext cx="7902836" cy="212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3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Line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cap="small" dirty="0" smtClean="0"/>
              <a:t>Characteristics</a:t>
            </a:r>
            <a:endParaRPr lang="en-US" sz="2800" b="1" cap="small" dirty="0" smtClean="0"/>
          </a:p>
          <a:p>
            <a:pPr lvl="1"/>
            <a:r>
              <a:rPr lang="nn-NO" dirty="0"/>
              <a:t>Signal Element </a:t>
            </a:r>
            <a:r>
              <a:rPr lang="nn-NO" dirty="0" smtClean="0"/>
              <a:t>&amp; </a:t>
            </a:r>
            <a:r>
              <a:rPr lang="nn-NO" dirty="0"/>
              <a:t>Data </a:t>
            </a:r>
            <a:r>
              <a:rPr lang="nn-NO" dirty="0" smtClean="0"/>
              <a:t>Element</a:t>
            </a:r>
          </a:p>
          <a:p>
            <a:pPr lvl="1"/>
            <a:r>
              <a:rPr lang="en-US" dirty="0"/>
              <a:t>Data Rate </a:t>
            </a:r>
            <a:r>
              <a:rPr lang="en-US" dirty="0" smtClean="0"/>
              <a:t>&amp; </a:t>
            </a:r>
            <a:r>
              <a:rPr lang="en-US" dirty="0"/>
              <a:t>Signal </a:t>
            </a:r>
            <a:r>
              <a:rPr lang="en-US" dirty="0" smtClean="0"/>
              <a:t>Rate</a:t>
            </a:r>
          </a:p>
          <a:p>
            <a:pPr lvl="1"/>
            <a:r>
              <a:rPr lang="en-US" dirty="0" smtClean="0"/>
              <a:t>Bandwidth</a:t>
            </a:r>
          </a:p>
          <a:p>
            <a:pPr lvl="1"/>
            <a:r>
              <a:rPr lang="en-US" dirty="0"/>
              <a:t>Baseline </a:t>
            </a:r>
            <a:r>
              <a:rPr lang="en-US" dirty="0" smtClean="0"/>
              <a:t>Wandering</a:t>
            </a:r>
          </a:p>
          <a:p>
            <a:pPr lvl="1"/>
            <a:r>
              <a:rPr lang="en-US" dirty="0" smtClean="0"/>
              <a:t>Self-synchronization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r>
              <a:rPr lang="en-US" dirty="0" smtClean="0"/>
              <a:t> of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n-NO" cap="small" dirty="0"/>
              <a:t>Signal Element </a:t>
            </a:r>
            <a:r>
              <a:rPr lang="nn-NO" cap="small" dirty="0" smtClean="0"/>
              <a:t>&amp; </a:t>
            </a:r>
            <a:r>
              <a:rPr lang="nn-NO" cap="small" dirty="0"/>
              <a:t>Data </a:t>
            </a:r>
            <a:r>
              <a:rPr lang="nn-NO" cap="small" dirty="0" smtClean="0"/>
              <a:t>Element</a:t>
            </a:r>
            <a:endParaRPr lang="en-US" cap="smal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400" dirty="0" smtClean="0"/>
              <a:t>A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data element </a:t>
            </a:r>
            <a:r>
              <a:rPr lang="en-US" sz="2400" dirty="0"/>
              <a:t>is the </a:t>
            </a: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smallest entity </a:t>
            </a:r>
            <a:r>
              <a:rPr lang="en-US" sz="2400" dirty="0"/>
              <a:t>that </a:t>
            </a:r>
            <a:r>
              <a:rPr lang="en-US" sz="2400" dirty="0" smtClean="0"/>
              <a:t>can represent </a:t>
            </a:r>
            <a:r>
              <a:rPr lang="en-US" sz="2400" dirty="0"/>
              <a:t>a piece of information: </a:t>
            </a:r>
            <a:r>
              <a:rPr lang="en-US" sz="2400" b="1" u="sng" dirty="0"/>
              <a:t>this is the bit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/>
              <a:t>A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signal element</a:t>
            </a:r>
            <a:r>
              <a:rPr lang="en-US" sz="2400" dirty="0"/>
              <a:t> is the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shortest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unit</a:t>
            </a:r>
            <a:r>
              <a:rPr lang="en-US" sz="2400" dirty="0"/>
              <a:t> (</a:t>
            </a:r>
            <a:r>
              <a:rPr lang="en-US" sz="2400" dirty="0" err="1"/>
              <a:t>timewise</a:t>
            </a:r>
            <a:r>
              <a:rPr lang="en-US" sz="2400" dirty="0"/>
              <a:t>) of a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digital</a:t>
            </a:r>
            <a:r>
              <a:rPr lang="en-US" sz="2400" dirty="0" smtClean="0"/>
              <a:t>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signal</a:t>
            </a:r>
            <a:r>
              <a:rPr lang="en-US" sz="2400" dirty="0"/>
              <a:t>.</a:t>
            </a:r>
            <a:endParaRPr lang="en-US" sz="2400" dirty="0" smtClean="0"/>
          </a:p>
          <a:p>
            <a:pPr lvl="1"/>
            <a:r>
              <a:rPr lang="en-US" sz="2400" dirty="0" smtClean="0"/>
              <a:t>a signal element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carries</a:t>
            </a:r>
            <a:r>
              <a:rPr lang="en-US" sz="2400" dirty="0"/>
              <a:t> data elements. 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Data </a:t>
            </a:r>
            <a:r>
              <a:rPr lang="en-US" sz="2400" dirty="0"/>
              <a:t>elements are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what</a:t>
            </a:r>
            <a:r>
              <a:rPr lang="en-US" sz="2400" dirty="0"/>
              <a:t> we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need</a:t>
            </a:r>
            <a:r>
              <a:rPr lang="en-US" sz="2400" dirty="0"/>
              <a:t> to send;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signal </a:t>
            </a:r>
            <a:r>
              <a:rPr lang="en-US" sz="2400" dirty="0"/>
              <a:t>elements </a:t>
            </a:r>
            <a:r>
              <a:rPr lang="en-US" sz="2400" dirty="0" smtClean="0"/>
              <a:t>are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what</a:t>
            </a:r>
            <a:r>
              <a:rPr lang="en-US" sz="2400" dirty="0" smtClean="0"/>
              <a:t> </a:t>
            </a:r>
            <a:r>
              <a:rPr lang="en-US" sz="2400" dirty="0"/>
              <a:t>we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can</a:t>
            </a:r>
            <a:r>
              <a:rPr lang="en-US" sz="2400" dirty="0"/>
              <a:t> send. </a:t>
            </a:r>
            <a:endParaRPr lang="en-US" sz="2400" dirty="0" smtClean="0"/>
          </a:p>
          <a:p>
            <a:pPr lvl="1"/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Data</a:t>
            </a:r>
            <a:r>
              <a:rPr lang="en-US" sz="2400" dirty="0" smtClean="0"/>
              <a:t>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elements</a:t>
            </a:r>
            <a:r>
              <a:rPr lang="en-US" sz="2400" dirty="0"/>
              <a:t> are being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carried</a:t>
            </a:r>
            <a:r>
              <a:rPr lang="en-US" sz="2400" dirty="0"/>
              <a:t>;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signal</a:t>
            </a:r>
            <a:r>
              <a:rPr lang="en-US" sz="2400" dirty="0" smtClean="0"/>
              <a:t> </a:t>
            </a:r>
            <a:r>
              <a:rPr lang="en-US" sz="2400" dirty="0"/>
              <a:t>elements are the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carriers</a:t>
            </a:r>
            <a:r>
              <a:rPr lang="en-US" sz="2400" dirty="0"/>
              <a:t>.</a:t>
            </a:r>
            <a:endParaRPr lang="nn-NO" sz="6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r>
              <a:rPr lang="en-US" dirty="0" smtClean="0"/>
              <a:t> of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07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533400"/>
            <a:ext cx="7349963" cy="54864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914400" y="196850"/>
            <a:ext cx="76200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We define a ratio </a:t>
            </a:r>
            <a:r>
              <a:rPr lang="en-US" sz="2400" b="1" i="1" dirty="0"/>
              <a:t>r</a:t>
            </a:r>
            <a:r>
              <a:rPr lang="en-US" sz="2400" i="1" dirty="0"/>
              <a:t> </a:t>
            </a:r>
            <a:r>
              <a:rPr lang="en-US" sz="2400" dirty="0"/>
              <a:t>which is the number of data elements carried by each signal element.</a:t>
            </a:r>
          </a:p>
        </p:txBody>
      </p:sp>
    </p:spTree>
    <p:extLst>
      <p:ext uri="{BB962C8B-B14F-4D97-AF65-F5344CB8AC3E}">
        <p14:creationId xmlns:p14="http://schemas.microsoft.com/office/powerpoint/2010/main" val="2212800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Data Rate Versus Signal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data rate defines the number of data elements (bits) sent in 1s.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unit is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bits </a:t>
            </a:r>
            <a:r>
              <a:rPr lang="en-US" sz="2800" b="1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per second </a:t>
            </a:r>
            <a:r>
              <a:rPr lang="en-US" sz="2800" dirty="0"/>
              <a:t>(</a:t>
            </a:r>
            <a:r>
              <a:rPr lang="en-US" sz="2800" b="1" u="sng" dirty="0">
                <a:solidFill>
                  <a:srgbClr val="FF0000"/>
                </a:solidFill>
              </a:rPr>
              <a:t>bps</a:t>
            </a:r>
            <a:r>
              <a:rPr lang="en-US" sz="2800" dirty="0"/>
              <a:t>). </a:t>
            </a:r>
            <a:endParaRPr lang="en-US" sz="2800" dirty="0" smtClean="0"/>
          </a:p>
          <a:p>
            <a:r>
              <a:rPr lang="en-US" sz="2800" dirty="0" smtClean="0"/>
              <a:t>The </a:t>
            </a:r>
            <a:r>
              <a:rPr lang="en-US" sz="2800" dirty="0"/>
              <a:t>signal rate is the </a:t>
            </a:r>
            <a:r>
              <a:rPr lang="en-US" sz="28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number of signal elements sent in 1s</a:t>
            </a:r>
            <a:r>
              <a:rPr lang="en-US" sz="2800" dirty="0"/>
              <a:t>. The unit </a:t>
            </a:r>
            <a:r>
              <a:rPr lang="en-US" sz="2800" dirty="0" smtClean="0"/>
              <a:t>is the </a:t>
            </a:r>
            <a:r>
              <a:rPr lang="en-US" sz="2800" b="1" u="sng" dirty="0">
                <a:solidFill>
                  <a:srgbClr val="FF0000"/>
                </a:solidFill>
              </a:rPr>
              <a:t>baud</a:t>
            </a:r>
            <a:r>
              <a:rPr lang="en-US" sz="2800" dirty="0"/>
              <a:t>. </a:t>
            </a:r>
            <a:endParaRPr lang="en-US" sz="2800" dirty="0" smtClean="0"/>
          </a:p>
          <a:p>
            <a:r>
              <a:rPr lang="en-US" sz="2800" dirty="0" smtClean="0"/>
              <a:t>pulse </a:t>
            </a:r>
            <a:r>
              <a:rPr lang="en-US" sz="2800" dirty="0"/>
              <a:t>rate, </a:t>
            </a:r>
            <a:r>
              <a:rPr lang="en-US" sz="2800" dirty="0" smtClean="0"/>
              <a:t>the modulation </a:t>
            </a:r>
            <a:r>
              <a:rPr lang="en-US" sz="2800" dirty="0"/>
              <a:t>rate, or the baud </a:t>
            </a:r>
            <a:r>
              <a:rPr lang="en-US" sz="2800" dirty="0" smtClean="0"/>
              <a:t>rate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r>
              <a:rPr lang="en-US" dirty="0" smtClean="0"/>
              <a:t> of 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637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73" y="533400"/>
            <a:ext cx="8458200" cy="440313"/>
          </a:xfrm>
        </p:spPr>
        <p:txBody>
          <a:bodyPr>
            <a:noAutofit/>
          </a:bodyPr>
          <a:lstStyle/>
          <a:p>
            <a:r>
              <a:rPr lang="en-US" sz="2800" b="1" i="1" cap="small" dirty="0"/>
              <a:t>Bandwidth</a:t>
            </a:r>
            <a:endParaRPr lang="en-US" sz="2800" cap="smal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r>
              <a:rPr lang="en-US" dirty="0" smtClean="0"/>
              <a:t> of 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31949" y="1066800"/>
            <a:ext cx="849782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In networking,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We </a:t>
            </a:r>
            <a:r>
              <a:rPr lang="en-US" sz="2800" dirty="0"/>
              <a:t>use the term </a:t>
            </a:r>
            <a:r>
              <a:rPr lang="en-US" sz="2800" b="1" u="sng" dirty="0"/>
              <a:t>bandwidth</a:t>
            </a:r>
            <a:r>
              <a:rPr lang="en-US" sz="2800" dirty="0"/>
              <a:t> in </a:t>
            </a:r>
            <a:r>
              <a:rPr lang="en-US" sz="2800" b="1" u="sng" dirty="0"/>
              <a:t>two</a:t>
            </a:r>
            <a:r>
              <a:rPr lang="en-US" sz="2800" dirty="0"/>
              <a:t> </a:t>
            </a:r>
            <a:r>
              <a:rPr lang="en-US" sz="2800" b="1" u="sng" dirty="0"/>
              <a:t>contexts</a:t>
            </a:r>
            <a:r>
              <a:rPr lang="en-US" sz="2800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first,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bandwidth in hertz</a:t>
            </a:r>
            <a:r>
              <a:rPr lang="en-US" sz="2400" dirty="0"/>
              <a:t>,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refers </a:t>
            </a:r>
            <a:r>
              <a:rPr lang="en-US" sz="2400" dirty="0"/>
              <a:t>to the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range of frequencies </a:t>
            </a:r>
            <a:r>
              <a:rPr lang="en-US" sz="2400" dirty="0"/>
              <a:t>in a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composite</a:t>
            </a:r>
            <a:r>
              <a:rPr lang="en-US" sz="2400" dirty="0"/>
              <a:t>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signal</a:t>
            </a:r>
            <a:r>
              <a:rPr lang="en-US" sz="2400" dirty="0" smtClean="0"/>
              <a:t> </a:t>
            </a:r>
            <a:r>
              <a:rPr lang="en-US" sz="2400" dirty="0"/>
              <a:t>or the range of frequencies that a channel can pass.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400" dirty="0" smtClean="0"/>
              <a:t>The </a:t>
            </a:r>
            <a:r>
              <a:rPr lang="en-US" sz="2400" dirty="0"/>
              <a:t>second, bandwidth in </a:t>
            </a:r>
            <a:r>
              <a:rPr lang="en-US" sz="24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bits per second</a:t>
            </a:r>
            <a:r>
              <a:rPr lang="en-US" sz="2400" dirty="0"/>
              <a:t>, refers to the speed of bit transmission in a </a:t>
            </a:r>
            <a:r>
              <a:rPr lang="en-US" sz="2400" dirty="0" smtClean="0"/>
              <a:t>channel </a:t>
            </a:r>
            <a:r>
              <a:rPr lang="en-US" sz="2400" dirty="0"/>
              <a:t>or link.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5909"/>
          <a:stretch/>
        </p:blipFill>
        <p:spPr>
          <a:xfrm>
            <a:off x="331949" y="3867567"/>
            <a:ext cx="4569144" cy="281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4230" b="13075"/>
          <a:stretch/>
        </p:blipFill>
        <p:spPr>
          <a:xfrm>
            <a:off x="5105400" y="4578935"/>
            <a:ext cx="4597649" cy="142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2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32394</TotalTime>
  <Words>854</Words>
  <Application>Microsoft Office PowerPoint</Application>
  <PresentationFormat>On-screen Show (4:3)</PresentationFormat>
  <Paragraphs>107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PowerPoint Presentation</vt:lpstr>
      <vt:lpstr>Digital Transmission</vt:lpstr>
      <vt:lpstr>Digital-to-digital Conversion</vt:lpstr>
      <vt:lpstr>Line Coding</vt:lpstr>
      <vt:lpstr>Line Coding</vt:lpstr>
      <vt:lpstr>Signal Element &amp; Data Element</vt:lpstr>
      <vt:lpstr>PowerPoint Presentation</vt:lpstr>
      <vt:lpstr>Data Rate Versus Signal Rate</vt:lpstr>
      <vt:lpstr>PowerPoint Presentation</vt:lpstr>
      <vt:lpstr>PowerPoint Presentation</vt:lpstr>
      <vt:lpstr>Self-synchronization</vt:lpstr>
      <vt:lpstr>Line Coding Schemes</vt:lpstr>
      <vt:lpstr>Unipolar NRZ</vt:lpstr>
      <vt:lpstr>Polar Scheme</vt:lpstr>
      <vt:lpstr>PowerPoint Presentation</vt:lpstr>
      <vt:lpstr>PowerPoint Presentation</vt:lpstr>
      <vt:lpstr>PowerPoint Presentation</vt:lpstr>
      <vt:lpstr>Biphase: Manchester and Differential Manchester</vt:lpstr>
      <vt:lpstr>Biphase: Manchester and Differential Manchester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Processing all k-nearest neighbor queries in Hadoop</dc:title>
  <dc:creator>Administrator</dc:creator>
  <cp:lastModifiedBy>Dr. ASIF ZAMAN</cp:lastModifiedBy>
  <cp:revision>902</cp:revision>
  <cp:lastPrinted>2017-11-05T03:12:43Z</cp:lastPrinted>
  <dcterms:created xsi:type="dcterms:W3CDTF">2006-08-16T00:00:00Z</dcterms:created>
  <dcterms:modified xsi:type="dcterms:W3CDTF">2024-09-24T13:24:40Z</dcterms:modified>
</cp:coreProperties>
</file>