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5"/>
  </p:notesMasterIdLst>
  <p:handoutMasterIdLst>
    <p:handoutMasterId r:id="rId46"/>
  </p:handoutMasterIdLst>
  <p:sldIdLst>
    <p:sldId id="256" r:id="rId2"/>
    <p:sldId id="367" r:id="rId3"/>
    <p:sldId id="273" r:id="rId4"/>
    <p:sldId id="335"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4" r:id="rId23"/>
    <p:sldId id="295" r:id="rId24"/>
    <p:sldId id="296" r:id="rId25"/>
    <p:sldId id="297" r:id="rId26"/>
    <p:sldId id="298" r:id="rId27"/>
    <p:sldId id="299" r:id="rId28"/>
    <p:sldId id="300" r:id="rId29"/>
    <p:sldId id="304" r:id="rId30"/>
    <p:sldId id="305" r:id="rId31"/>
    <p:sldId id="306" r:id="rId32"/>
    <p:sldId id="362" r:id="rId33"/>
    <p:sldId id="363" r:id="rId34"/>
    <p:sldId id="307" r:id="rId35"/>
    <p:sldId id="308" r:id="rId36"/>
    <p:sldId id="364" r:id="rId37"/>
    <p:sldId id="365" r:id="rId38"/>
    <p:sldId id="366" r:id="rId39"/>
    <p:sldId id="309" r:id="rId40"/>
    <p:sldId id="310" r:id="rId41"/>
    <p:sldId id="311" r:id="rId42"/>
    <p:sldId id="312" r:id="rId43"/>
    <p:sldId id="313" r:id="rId44"/>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61265" autoAdjust="0"/>
  </p:normalViewPr>
  <p:slideViewPr>
    <p:cSldViewPr>
      <p:cViewPr varScale="1">
        <p:scale>
          <a:sx n="68" d="100"/>
          <a:sy n="68" d="100"/>
        </p:scale>
        <p:origin x="1264" y="48"/>
      </p:cViewPr>
      <p:guideLst>
        <p:guide orient="horz" pos="2160"/>
        <p:guide pos="2880"/>
      </p:guideLst>
    </p:cSldViewPr>
  </p:slideViewPr>
  <p:outlineViewPr>
    <p:cViewPr>
      <p:scale>
        <a:sx n="33" d="100"/>
        <a:sy n="33" d="100"/>
      </p:scale>
      <p:origin x="0" y="-5778"/>
    </p:cViewPr>
  </p:outlineViewPr>
  <p:notesTextViewPr>
    <p:cViewPr>
      <p:scale>
        <a:sx n="3" d="2"/>
        <a:sy n="3" d="2"/>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2"/>
            <a:ext cx="3170238" cy="479427"/>
          </a:xfrm>
          <a:prstGeom prst="rect">
            <a:avLst/>
          </a:prstGeom>
        </p:spPr>
        <p:txBody>
          <a:bodyPr vert="horz" lIns="82964" tIns="41482" rIns="82964" bIns="41482" rtlCol="0"/>
          <a:lstStyle>
            <a:lvl1pPr algn="l">
              <a:defRPr sz="1100"/>
            </a:lvl1pPr>
          </a:lstStyle>
          <a:p>
            <a:endParaRPr lang="en-US"/>
          </a:p>
        </p:txBody>
      </p:sp>
      <p:sp>
        <p:nvSpPr>
          <p:cNvPr id="3" name="Date Placeholder 2"/>
          <p:cNvSpPr>
            <a:spLocks noGrp="1"/>
          </p:cNvSpPr>
          <p:nvPr>
            <p:ph type="dt" sz="quarter" idx="1"/>
          </p:nvPr>
        </p:nvSpPr>
        <p:spPr>
          <a:xfrm>
            <a:off x="4143376" y="2"/>
            <a:ext cx="3170238" cy="479427"/>
          </a:xfrm>
          <a:prstGeom prst="rect">
            <a:avLst/>
          </a:prstGeom>
        </p:spPr>
        <p:txBody>
          <a:bodyPr vert="horz" lIns="82964" tIns="41482" rIns="82964" bIns="41482" rtlCol="0"/>
          <a:lstStyle>
            <a:lvl1pPr algn="r">
              <a:defRPr sz="1100"/>
            </a:lvl1pPr>
          </a:lstStyle>
          <a:p>
            <a:fld id="{7F5F6313-41FB-411F-B90B-68C716DFCF5C}" type="datetime1">
              <a:rPr lang="en-US" smtClean="0"/>
              <a:t>25-Feb-25</a:t>
            </a:fld>
            <a:endParaRPr lang="en-US"/>
          </a:p>
        </p:txBody>
      </p:sp>
      <p:sp>
        <p:nvSpPr>
          <p:cNvPr id="4" name="Footer Placeholder 3"/>
          <p:cNvSpPr>
            <a:spLocks noGrp="1"/>
          </p:cNvSpPr>
          <p:nvPr>
            <p:ph type="ftr" sz="quarter" idx="2"/>
          </p:nvPr>
        </p:nvSpPr>
        <p:spPr>
          <a:xfrm>
            <a:off x="3" y="9120189"/>
            <a:ext cx="3170238" cy="479427"/>
          </a:xfrm>
          <a:prstGeom prst="rect">
            <a:avLst/>
          </a:prstGeom>
        </p:spPr>
        <p:txBody>
          <a:bodyPr vert="horz" lIns="82964" tIns="41482" rIns="82964" bIns="41482" rtlCol="0" anchor="b"/>
          <a:lstStyle>
            <a:lvl1pPr algn="l">
              <a:defRPr sz="1100"/>
            </a:lvl1pPr>
          </a:lstStyle>
          <a:p>
            <a:endParaRPr lang="en-US"/>
          </a:p>
        </p:txBody>
      </p:sp>
      <p:sp>
        <p:nvSpPr>
          <p:cNvPr id="5" name="Slide Number Placeholder 4"/>
          <p:cNvSpPr>
            <a:spLocks noGrp="1"/>
          </p:cNvSpPr>
          <p:nvPr>
            <p:ph type="sldNum" sz="quarter" idx="3"/>
          </p:nvPr>
        </p:nvSpPr>
        <p:spPr>
          <a:xfrm>
            <a:off x="4143376" y="9120189"/>
            <a:ext cx="3170238" cy="479427"/>
          </a:xfrm>
          <a:prstGeom prst="rect">
            <a:avLst/>
          </a:prstGeom>
        </p:spPr>
        <p:txBody>
          <a:bodyPr vert="horz" lIns="82964" tIns="41482" rIns="82964" bIns="41482" rtlCol="0" anchor="b"/>
          <a:lstStyle>
            <a:lvl1pPr algn="r">
              <a:defRPr sz="1100"/>
            </a:lvl1pPr>
          </a:lstStyle>
          <a:p>
            <a:fld id="{4825AA9F-B079-466D-A19E-A0BED09FA175}" type="slidenum">
              <a:rPr lang="en-US" smtClean="0"/>
              <a:t>‹#›</a:t>
            </a:fld>
            <a:endParaRPr lang="en-US"/>
          </a:p>
        </p:txBody>
      </p:sp>
    </p:spTree>
    <p:extLst>
      <p:ext uri="{BB962C8B-B14F-4D97-AF65-F5344CB8AC3E}">
        <p14:creationId xmlns:p14="http://schemas.microsoft.com/office/powerpoint/2010/main" val="2128751494"/>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87701" tIns="43851" rIns="87701" bIns="43851" rtlCol="0"/>
          <a:lstStyle>
            <a:lvl1pPr algn="l">
              <a:defRPr sz="1200"/>
            </a:lvl1pPr>
          </a:lstStyle>
          <a:p>
            <a:endParaRPr lang="en-US"/>
          </a:p>
        </p:txBody>
      </p:sp>
      <p:sp>
        <p:nvSpPr>
          <p:cNvPr id="3" name="Date Placeholder 2"/>
          <p:cNvSpPr>
            <a:spLocks noGrp="1"/>
          </p:cNvSpPr>
          <p:nvPr>
            <p:ph type="dt" idx="1"/>
          </p:nvPr>
        </p:nvSpPr>
        <p:spPr>
          <a:xfrm>
            <a:off x="4143590" y="1"/>
            <a:ext cx="3169920" cy="480060"/>
          </a:xfrm>
          <a:prstGeom prst="rect">
            <a:avLst/>
          </a:prstGeom>
        </p:spPr>
        <p:txBody>
          <a:bodyPr vert="horz" lIns="87701" tIns="43851" rIns="87701" bIns="43851" rtlCol="0"/>
          <a:lstStyle>
            <a:lvl1pPr algn="r">
              <a:defRPr sz="1200"/>
            </a:lvl1pPr>
          </a:lstStyle>
          <a:p>
            <a:fld id="{B2F83626-2B43-4592-9D58-3105E7084E13}" type="datetime1">
              <a:rPr lang="en-US" smtClean="0"/>
              <a:t>25-Feb-25</a:t>
            </a:fld>
            <a:endParaRPr lang="en-US"/>
          </a:p>
        </p:txBody>
      </p:sp>
      <p:sp>
        <p:nvSpPr>
          <p:cNvPr id="4" name="Slide Image Placeholder 3"/>
          <p:cNvSpPr>
            <a:spLocks noGrp="1" noRot="1" noChangeAspect="1"/>
          </p:cNvSpPr>
          <p:nvPr>
            <p:ph type="sldImg" idx="2"/>
          </p:nvPr>
        </p:nvSpPr>
        <p:spPr>
          <a:xfrm>
            <a:off x="1257300" y="722313"/>
            <a:ext cx="4800600" cy="3600450"/>
          </a:xfrm>
          <a:prstGeom prst="rect">
            <a:avLst/>
          </a:prstGeom>
          <a:noFill/>
          <a:ln w="12700">
            <a:solidFill>
              <a:prstClr val="black"/>
            </a:solidFill>
          </a:ln>
        </p:spPr>
        <p:txBody>
          <a:bodyPr vert="horz" lIns="87701" tIns="43851" rIns="87701" bIns="43851" rtlCol="0" anchor="ctr"/>
          <a:lstStyle/>
          <a:p>
            <a:endParaRPr lang="en-US"/>
          </a:p>
        </p:txBody>
      </p:sp>
      <p:sp>
        <p:nvSpPr>
          <p:cNvPr id="5" name="Notes Placeholder 4"/>
          <p:cNvSpPr>
            <a:spLocks noGrp="1"/>
          </p:cNvSpPr>
          <p:nvPr>
            <p:ph type="body" sz="quarter" idx="3"/>
          </p:nvPr>
        </p:nvSpPr>
        <p:spPr>
          <a:xfrm>
            <a:off x="731521" y="4560570"/>
            <a:ext cx="5852160" cy="4320540"/>
          </a:xfrm>
          <a:prstGeom prst="rect">
            <a:avLst/>
          </a:prstGeom>
        </p:spPr>
        <p:txBody>
          <a:bodyPr vert="horz" lIns="87701" tIns="43851" rIns="87701" bIns="4385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87701" tIns="43851" rIns="87701" bIns="43851" rtlCol="0" anchor="b"/>
          <a:lstStyle>
            <a:lvl1pPr algn="l">
              <a:defRPr sz="1200"/>
            </a:lvl1pPr>
          </a:lstStyle>
          <a:p>
            <a:endParaRPr lang="en-US"/>
          </a:p>
        </p:txBody>
      </p:sp>
      <p:sp>
        <p:nvSpPr>
          <p:cNvPr id="7" name="Slide Number Placeholder 6"/>
          <p:cNvSpPr>
            <a:spLocks noGrp="1"/>
          </p:cNvSpPr>
          <p:nvPr>
            <p:ph type="sldNum" sz="quarter" idx="5"/>
          </p:nvPr>
        </p:nvSpPr>
        <p:spPr>
          <a:xfrm>
            <a:off x="4143590" y="9119474"/>
            <a:ext cx="3169920" cy="480060"/>
          </a:xfrm>
          <a:prstGeom prst="rect">
            <a:avLst/>
          </a:prstGeom>
        </p:spPr>
        <p:txBody>
          <a:bodyPr vert="horz" lIns="87701" tIns="43851" rIns="87701" bIns="43851" rtlCol="0" anchor="b"/>
          <a:lstStyle>
            <a:lvl1pPr algn="r">
              <a:defRPr sz="1200"/>
            </a:lvl1pPr>
          </a:lstStyle>
          <a:p>
            <a:fld id="{7106D8DA-1A55-4414-9F6D-9B871CCC3BEB}" type="slidenum">
              <a:rPr lang="en-US" smtClean="0"/>
              <a:t>‹#›</a:t>
            </a:fld>
            <a:endParaRPr lang="en-US"/>
          </a:p>
        </p:txBody>
      </p:sp>
    </p:spTree>
    <p:extLst>
      <p:ext uri="{BB962C8B-B14F-4D97-AF65-F5344CB8AC3E}">
        <p14:creationId xmlns:p14="http://schemas.microsoft.com/office/powerpoint/2010/main" val="418353332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106D8DA-1A55-4414-9F6D-9B871CCC3BEB}" type="slidenum">
              <a:rPr lang="en-US" smtClean="0"/>
              <a:t>1</a:t>
            </a:fld>
            <a:endParaRPr lang="en-US"/>
          </a:p>
        </p:txBody>
      </p:sp>
      <p:sp>
        <p:nvSpPr>
          <p:cNvPr id="5" name="Date Placeholder 4"/>
          <p:cNvSpPr>
            <a:spLocks noGrp="1"/>
          </p:cNvSpPr>
          <p:nvPr>
            <p:ph type="dt" idx="11"/>
          </p:nvPr>
        </p:nvSpPr>
        <p:spPr/>
        <p:txBody>
          <a:bodyPr/>
          <a:lstStyle/>
          <a:p>
            <a:fld id="{DC82A6C7-F6C0-4974-826B-C9824330513B}" type="datetime1">
              <a:rPr lang="en-US" smtClean="0"/>
              <a:t>25-Feb-25</a:t>
            </a:fld>
            <a:endParaRPr lang="en-US"/>
          </a:p>
        </p:txBody>
      </p:sp>
    </p:spTree>
    <p:extLst>
      <p:ext uri="{BB962C8B-B14F-4D97-AF65-F5344CB8AC3E}">
        <p14:creationId xmlns:p14="http://schemas.microsoft.com/office/powerpoint/2010/main" val="21487234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7">
            <a:extLst>
              <a:ext uri="{FF2B5EF4-FFF2-40B4-BE49-F238E27FC236}">
                <a16:creationId xmlns:a16="http://schemas.microsoft.com/office/drawing/2014/main" id="{29D0E7CB-F465-0A4C-AB13-3D4198C03D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734AAA0-E3C2-0345-806A-81BB78A74EB2}" type="slidenum">
              <a:rPr lang="en-US" altLang="en-US"/>
              <a:pPr/>
              <a:t>12</a:t>
            </a:fld>
            <a:endParaRPr lang="en-US" altLang="en-US"/>
          </a:p>
        </p:txBody>
      </p:sp>
      <p:sp>
        <p:nvSpPr>
          <p:cNvPr id="52226" name="Rectangle 2">
            <a:extLst>
              <a:ext uri="{FF2B5EF4-FFF2-40B4-BE49-F238E27FC236}">
                <a16:creationId xmlns:a16="http://schemas.microsoft.com/office/drawing/2014/main" id="{D8AD21C0-78A5-4D4D-B4DA-B0266A822378}"/>
              </a:ext>
            </a:extLst>
          </p:cNvPr>
          <p:cNvSpPr>
            <a:spLocks noGrp="1" noRot="1" noChangeAspect="1" noChangeArrowheads="1" noTextEdit="1"/>
          </p:cNvSpPr>
          <p:nvPr>
            <p:ph type="sldImg"/>
          </p:nvPr>
        </p:nvSpPr>
        <p:spPr>
          <a:ln/>
        </p:spPr>
      </p:sp>
      <p:sp>
        <p:nvSpPr>
          <p:cNvPr id="52227" name="Rectangle 3">
            <a:extLst>
              <a:ext uri="{FF2B5EF4-FFF2-40B4-BE49-F238E27FC236}">
                <a16:creationId xmlns:a16="http://schemas.microsoft.com/office/drawing/2014/main" id="{8750B599-B70A-A647-8FC8-984B2B149E07}"/>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380603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7">
            <a:extLst>
              <a:ext uri="{FF2B5EF4-FFF2-40B4-BE49-F238E27FC236}">
                <a16:creationId xmlns:a16="http://schemas.microsoft.com/office/drawing/2014/main" id="{DCC4819E-5B38-3A49-A57B-EEAC4908EE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45062A2-3A59-3B47-81C4-33BA9917622F}" type="slidenum">
              <a:rPr lang="en-US" altLang="en-US"/>
              <a:pPr/>
              <a:t>13</a:t>
            </a:fld>
            <a:endParaRPr lang="en-US" altLang="en-US"/>
          </a:p>
        </p:txBody>
      </p:sp>
      <p:sp>
        <p:nvSpPr>
          <p:cNvPr id="54274" name="Rectangle 2">
            <a:extLst>
              <a:ext uri="{FF2B5EF4-FFF2-40B4-BE49-F238E27FC236}">
                <a16:creationId xmlns:a16="http://schemas.microsoft.com/office/drawing/2014/main" id="{D436EA79-A53B-9C49-B68A-1FA58AA6547E}"/>
              </a:ext>
            </a:extLst>
          </p:cNvPr>
          <p:cNvSpPr>
            <a:spLocks noGrp="1" noRot="1" noChangeAspect="1" noChangeArrowheads="1" noTextEdit="1"/>
          </p:cNvSpPr>
          <p:nvPr>
            <p:ph type="sldImg"/>
          </p:nvPr>
        </p:nvSpPr>
        <p:spPr>
          <a:ln/>
        </p:spPr>
      </p:sp>
      <p:sp>
        <p:nvSpPr>
          <p:cNvPr id="54275" name="Rectangle 3">
            <a:extLst>
              <a:ext uri="{FF2B5EF4-FFF2-40B4-BE49-F238E27FC236}">
                <a16:creationId xmlns:a16="http://schemas.microsoft.com/office/drawing/2014/main" id="{3CB433BA-369C-A949-ACA7-101971623570}"/>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1600358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7">
            <a:extLst>
              <a:ext uri="{FF2B5EF4-FFF2-40B4-BE49-F238E27FC236}">
                <a16:creationId xmlns:a16="http://schemas.microsoft.com/office/drawing/2014/main" id="{02C547A2-9D59-DA4F-A66F-A618D0693F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63DE712-AEE3-E243-80D0-B714F69ED21C}" type="slidenum">
              <a:rPr lang="en-US" altLang="en-US"/>
              <a:pPr/>
              <a:t>14</a:t>
            </a:fld>
            <a:endParaRPr lang="en-US" altLang="en-US"/>
          </a:p>
        </p:txBody>
      </p:sp>
      <p:sp>
        <p:nvSpPr>
          <p:cNvPr id="56322" name="Rectangle 2">
            <a:extLst>
              <a:ext uri="{FF2B5EF4-FFF2-40B4-BE49-F238E27FC236}">
                <a16:creationId xmlns:a16="http://schemas.microsoft.com/office/drawing/2014/main" id="{1F185B2C-652E-9043-98D1-0E25BDBE2FF3}"/>
              </a:ext>
            </a:extLst>
          </p:cNvPr>
          <p:cNvSpPr>
            <a:spLocks noGrp="1" noRot="1" noChangeAspect="1" noChangeArrowheads="1" noTextEdit="1"/>
          </p:cNvSpPr>
          <p:nvPr>
            <p:ph type="sldImg"/>
          </p:nvPr>
        </p:nvSpPr>
        <p:spPr>
          <a:ln/>
        </p:spPr>
      </p:sp>
      <p:sp>
        <p:nvSpPr>
          <p:cNvPr id="56323" name="Rectangle 3">
            <a:extLst>
              <a:ext uri="{FF2B5EF4-FFF2-40B4-BE49-F238E27FC236}">
                <a16:creationId xmlns:a16="http://schemas.microsoft.com/office/drawing/2014/main" id="{0FEDC4EB-C2A6-6F40-8204-9B8FBA8D8973}"/>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99683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id="{F895CF56-36C4-4642-82D2-240E6E524F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FC83EA8-DBB2-7249-969A-067C25A85B00}" type="slidenum">
              <a:rPr lang="en-US" altLang="en-US"/>
              <a:pPr/>
              <a:t>15</a:t>
            </a:fld>
            <a:endParaRPr lang="en-US" altLang="en-US"/>
          </a:p>
        </p:txBody>
      </p:sp>
      <p:sp>
        <p:nvSpPr>
          <p:cNvPr id="58370" name="Rectangle 2">
            <a:extLst>
              <a:ext uri="{FF2B5EF4-FFF2-40B4-BE49-F238E27FC236}">
                <a16:creationId xmlns:a16="http://schemas.microsoft.com/office/drawing/2014/main" id="{B680ADD7-9450-B847-A857-3DF1538E86C6}"/>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id="{389DFD7C-CFB4-1549-B193-500C8526A613}"/>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569585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id="{2CCEE676-A619-AA4F-AE62-1E2E502D5DE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918A8C4-F44D-C24A-ACD6-09C8A0686A57}" type="slidenum">
              <a:rPr lang="en-US" altLang="en-US"/>
              <a:pPr/>
              <a:t>16</a:t>
            </a:fld>
            <a:endParaRPr lang="en-US" altLang="en-US"/>
          </a:p>
        </p:txBody>
      </p:sp>
      <p:sp>
        <p:nvSpPr>
          <p:cNvPr id="60418" name="Rectangle 2">
            <a:extLst>
              <a:ext uri="{FF2B5EF4-FFF2-40B4-BE49-F238E27FC236}">
                <a16:creationId xmlns:a16="http://schemas.microsoft.com/office/drawing/2014/main" id="{227E1CA2-5B00-9B44-8FED-29EA046C3982}"/>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id="{1C6DD0AF-A8D8-AB44-A651-09472630DF09}"/>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229357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7">
            <a:extLst>
              <a:ext uri="{FF2B5EF4-FFF2-40B4-BE49-F238E27FC236}">
                <a16:creationId xmlns:a16="http://schemas.microsoft.com/office/drawing/2014/main" id="{ADACB16F-4D41-3649-803A-367759162C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4B0A312-C3D7-E140-8D71-9AD4234B54D0}" type="slidenum">
              <a:rPr lang="en-US" altLang="en-US"/>
              <a:pPr/>
              <a:t>17</a:t>
            </a:fld>
            <a:endParaRPr lang="en-US" altLang="en-US"/>
          </a:p>
        </p:txBody>
      </p:sp>
      <p:sp>
        <p:nvSpPr>
          <p:cNvPr id="62466" name="Rectangle 2">
            <a:extLst>
              <a:ext uri="{FF2B5EF4-FFF2-40B4-BE49-F238E27FC236}">
                <a16:creationId xmlns:a16="http://schemas.microsoft.com/office/drawing/2014/main" id="{B1F2DA56-256D-3045-B044-9C69A45CF2BD}"/>
              </a:ext>
            </a:extLst>
          </p:cNvPr>
          <p:cNvSpPr>
            <a:spLocks noGrp="1" noRot="1" noChangeAspect="1" noChangeArrowheads="1" noTextEdit="1"/>
          </p:cNvSpPr>
          <p:nvPr>
            <p:ph type="sldImg"/>
          </p:nvPr>
        </p:nvSpPr>
        <p:spPr>
          <a:ln/>
        </p:spPr>
      </p:sp>
      <p:sp>
        <p:nvSpPr>
          <p:cNvPr id="62467" name="Rectangle 3">
            <a:extLst>
              <a:ext uri="{FF2B5EF4-FFF2-40B4-BE49-F238E27FC236}">
                <a16:creationId xmlns:a16="http://schemas.microsoft.com/office/drawing/2014/main" id="{30946358-2A8A-E344-B6E0-4034848352C4}"/>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2707662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7">
            <a:extLst>
              <a:ext uri="{FF2B5EF4-FFF2-40B4-BE49-F238E27FC236}">
                <a16:creationId xmlns:a16="http://schemas.microsoft.com/office/drawing/2014/main" id="{5FE63A6E-7C10-8340-B0FE-5C991B0C50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8CE5197-F30A-0B4F-9F0D-650930D5F90C}" type="slidenum">
              <a:rPr lang="en-US" altLang="en-US"/>
              <a:pPr/>
              <a:t>18</a:t>
            </a:fld>
            <a:endParaRPr lang="en-US" altLang="en-US"/>
          </a:p>
        </p:txBody>
      </p:sp>
      <p:sp>
        <p:nvSpPr>
          <p:cNvPr id="64514" name="Rectangle 2">
            <a:extLst>
              <a:ext uri="{FF2B5EF4-FFF2-40B4-BE49-F238E27FC236}">
                <a16:creationId xmlns:a16="http://schemas.microsoft.com/office/drawing/2014/main" id="{2432C4A3-0066-F543-ACD3-C3FE3C744436}"/>
              </a:ext>
            </a:extLst>
          </p:cNvPr>
          <p:cNvSpPr>
            <a:spLocks noGrp="1" noRot="1" noChangeAspect="1" noChangeArrowheads="1" noTextEdit="1"/>
          </p:cNvSpPr>
          <p:nvPr>
            <p:ph type="sldImg"/>
          </p:nvPr>
        </p:nvSpPr>
        <p:spPr>
          <a:ln/>
        </p:spPr>
      </p:sp>
      <p:sp>
        <p:nvSpPr>
          <p:cNvPr id="64515" name="Rectangle 3">
            <a:extLst>
              <a:ext uri="{FF2B5EF4-FFF2-40B4-BE49-F238E27FC236}">
                <a16:creationId xmlns:a16="http://schemas.microsoft.com/office/drawing/2014/main" id="{BAFF0EB2-B403-1D49-B37E-E25BD332F18C}"/>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3267717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7">
            <a:extLst>
              <a:ext uri="{FF2B5EF4-FFF2-40B4-BE49-F238E27FC236}">
                <a16:creationId xmlns:a16="http://schemas.microsoft.com/office/drawing/2014/main" id="{6B7D2947-8771-4D4D-BCDA-BB481E9B09B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A0FE5C3-C45B-A640-84E8-F60439831FDF}" type="slidenum">
              <a:rPr lang="en-US" altLang="en-US"/>
              <a:pPr/>
              <a:t>19</a:t>
            </a:fld>
            <a:endParaRPr lang="en-US" altLang="en-US"/>
          </a:p>
        </p:txBody>
      </p:sp>
      <p:sp>
        <p:nvSpPr>
          <p:cNvPr id="66562" name="Rectangle 2">
            <a:extLst>
              <a:ext uri="{FF2B5EF4-FFF2-40B4-BE49-F238E27FC236}">
                <a16:creationId xmlns:a16="http://schemas.microsoft.com/office/drawing/2014/main" id="{20F62A92-5E6A-AC47-9035-02E416DB2975}"/>
              </a:ext>
            </a:extLst>
          </p:cNvPr>
          <p:cNvSpPr>
            <a:spLocks noGrp="1" noRot="1" noChangeAspect="1" noChangeArrowheads="1" noTextEdit="1"/>
          </p:cNvSpPr>
          <p:nvPr>
            <p:ph type="sldImg"/>
          </p:nvPr>
        </p:nvSpPr>
        <p:spPr>
          <a:ln/>
        </p:spPr>
      </p:sp>
      <p:sp>
        <p:nvSpPr>
          <p:cNvPr id="66563" name="Rectangle 3">
            <a:extLst>
              <a:ext uri="{FF2B5EF4-FFF2-40B4-BE49-F238E27FC236}">
                <a16:creationId xmlns:a16="http://schemas.microsoft.com/office/drawing/2014/main" id="{32A7F262-AFA5-1E49-A98F-E5504844DD7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6004194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7">
            <a:extLst>
              <a:ext uri="{FF2B5EF4-FFF2-40B4-BE49-F238E27FC236}">
                <a16:creationId xmlns:a16="http://schemas.microsoft.com/office/drawing/2014/main" id="{F6C5D551-669E-2D49-9C03-B3CDF9B245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F2A2F94-6911-7240-9ABD-BD04BBABB228}" type="slidenum">
              <a:rPr lang="en-US" altLang="en-US"/>
              <a:pPr/>
              <a:t>20</a:t>
            </a:fld>
            <a:endParaRPr lang="en-US" altLang="en-US"/>
          </a:p>
        </p:txBody>
      </p:sp>
      <p:sp>
        <p:nvSpPr>
          <p:cNvPr id="68610" name="Rectangle 2">
            <a:extLst>
              <a:ext uri="{FF2B5EF4-FFF2-40B4-BE49-F238E27FC236}">
                <a16:creationId xmlns:a16="http://schemas.microsoft.com/office/drawing/2014/main" id="{14154339-B5E1-4641-97E6-C7929862F89A}"/>
              </a:ext>
            </a:extLst>
          </p:cNvPr>
          <p:cNvSpPr>
            <a:spLocks noGrp="1" noRot="1" noChangeAspect="1" noChangeArrowheads="1" noTextEdit="1"/>
          </p:cNvSpPr>
          <p:nvPr>
            <p:ph type="sldImg"/>
          </p:nvPr>
        </p:nvSpPr>
        <p:spPr>
          <a:ln/>
        </p:spPr>
      </p:sp>
      <p:sp>
        <p:nvSpPr>
          <p:cNvPr id="68611" name="Rectangle 3">
            <a:extLst>
              <a:ext uri="{FF2B5EF4-FFF2-40B4-BE49-F238E27FC236}">
                <a16:creationId xmlns:a16="http://schemas.microsoft.com/office/drawing/2014/main" id="{368123AC-D25D-0B40-91DE-BA94AFFD197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0997484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Rectangle 7">
            <a:extLst>
              <a:ext uri="{FF2B5EF4-FFF2-40B4-BE49-F238E27FC236}">
                <a16:creationId xmlns:a16="http://schemas.microsoft.com/office/drawing/2014/main" id="{6BEF1FE6-869F-E943-822F-FDA95CBD820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F03BD2B-31C4-F74C-BF35-2A194C22442E}" type="slidenum">
              <a:rPr lang="en-US" altLang="en-US"/>
              <a:pPr/>
              <a:t>21</a:t>
            </a:fld>
            <a:endParaRPr lang="en-US" altLang="en-US"/>
          </a:p>
        </p:txBody>
      </p:sp>
      <p:sp>
        <p:nvSpPr>
          <p:cNvPr id="70658" name="Rectangle 2">
            <a:extLst>
              <a:ext uri="{FF2B5EF4-FFF2-40B4-BE49-F238E27FC236}">
                <a16:creationId xmlns:a16="http://schemas.microsoft.com/office/drawing/2014/main" id="{AF663075-ABF7-F344-B941-D6955C88163D}"/>
              </a:ext>
            </a:extLst>
          </p:cNvPr>
          <p:cNvSpPr>
            <a:spLocks noGrp="1" noRot="1" noChangeAspect="1" noChangeArrowheads="1" noTextEdit="1"/>
          </p:cNvSpPr>
          <p:nvPr>
            <p:ph type="sldImg"/>
          </p:nvPr>
        </p:nvSpPr>
        <p:spPr>
          <a:ln/>
        </p:spPr>
      </p:sp>
      <p:sp>
        <p:nvSpPr>
          <p:cNvPr id="70659" name="Rectangle 3">
            <a:extLst>
              <a:ext uri="{FF2B5EF4-FFF2-40B4-BE49-F238E27FC236}">
                <a16:creationId xmlns:a16="http://schemas.microsoft.com/office/drawing/2014/main" id="{939D471E-FBB5-7248-95B6-ACF7663B97E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2191929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7">
            <a:extLst>
              <a:ext uri="{FF2B5EF4-FFF2-40B4-BE49-F238E27FC236}">
                <a16:creationId xmlns:a16="http://schemas.microsoft.com/office/drawing/2014/main" id="{91E2B87A-3128-A04C-A328-097D764F56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610E14E-FF82-464D-AE0C-4BC2AD799ECC}" type="slidenum">
              <a:rPr lang="en-US" altLang="en-US"/>
              <a:pPr/>
              <a:t>3</a:t>
            </a:fld>
            <a:endParaRPr lang="en-US" altLang="en-US"/>
          </a:p>
        </p:txBody>
      </p:sp>
      <p:sp>
        <p:nvSpPr>
          <p:cNvPr id="35842" name="Rectangle 2">
            <a:extLst>
              <a:ext uri="{FF2B5EF4-FFF2-40B4-BE49-F238E27FC236}">
                <a16:creationId xmlns:a16="http://schemas.microsoft.com/office/drawing/2014/main" id="{DB6D6FDF-BB2B-BA41-AEC4-3637A4ED3F77}"/>
              </a:ext>
            </a:extLst>
          </p:cNvPr>
          <p:cNvSpPr>
            <a:spLocks noGrp="1" noRot="1" noChangeAspect="1" noChangeArrowheads="1" noTextEdit="1"/>
          </p:cNvSpPr>
          <p:nvPr>
            <p:ph type="sldImg"/>
          </p:nvPr>
        </p:nvSpPr>
        <p:spPr>
          <a:ln/>
        </p:spPr>
      </p:sp>
      <p:sp>
        <p:nvSpPr>
          <p:cNvPr id="35843" name="Rectangle 3">
            <a:extLst>
              <a:ext uri="{FF2B5EF4-FFF2-40B4-BE49-F238E27FC236}">
                <a16:creationId xmlns:a16="http://schemas.microsoft.com/office/drawing/2014/main" id="{36D5BD75-7363-3C4D-B557-6EDA099AF512}"/>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7403514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Rectangle 7">
            <a:extLst>
              <a:ext uri="{FF2B5EF4-FFF2-40B4-BE49-F238E27FC236}">
                <a16:creationId xmlns:a16="http://schemas.microsoft.com/office/drawing/2014/main" id="{0FD8B701-1681-124E-B4B1-F235776974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AAB6352-DF8F-AB4C-A453-FB46B33E34B5}" type="slidenum">
              <a:rPr lang="en-US" altLang="en-US"/>
              <a:pPr/>
              <a:t>22</a:t>
            </a:fld>
            <a:endParaRPr lang="en-US" altLang="en-US"/>
          </a:p>
        </p:txBody>
      </p:sp>
      <p:sp>
        <p:nvSpPr>
          <p:cNvPr id="78850" name="Rectangle 2">
            <a:extLst>
              <a:ext uri="{FF2B5EF4-FFF2-40B4-BE49-F238E27FC236}">
                <a16:creationId xmlns:a16="http://schemas.microsoft.com/office/drawing/2014/main" id="{EEAB9459-FDDA-9A48-B0EB-4A7A37A63524}"/>
              </a:ext>
            </a:extLst>
          </p:cNvPr>
          <p:cNvSpPr>
            <a:spLocks noGrp="1" noRot="1" noChangeAspect="1" noChangeArrowheads="1" noTextEdit="1"/>
          </p:cNvSpPr>
          <p:nvPr>
            <p:ph type="sldImg"/>
          </p:nvPr>
        </p:nvSpPr>
        <p:spPr>
          <a:ln/>
        </p:spPr>
      </p:sp>
      <p:sp>
        <p:nvSpPr>
          <p:cNvPr id="78851" name="Rectangle 3">
            <a:extLst>
              <a:ext uri="{FF2B5EF4-FFF2-40B4-BE49-F238E27FC236}">
                <a16:creationId xmlns:a16="http://schemas.microsoft.com/office/drawing/2014/main" id="{F5842C76-EF25-F144-99CD-5E32657B67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8587813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7">
            <a:extLst>
              <a:ext uri="{FF2B5EF4-FFF2-40B4-BE49-F238E27FC236}">
                <a16:creationId xmlns:a16="http://schemas.microsoft.com/office/drawing/2014/main" id="{614C4EFB-9686-CF4A-8784-7E054476C31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27F65DE-F8F3-C34D-ABDC-9F5B1FB8CF8F}" type="slidenum">
              <a:rPr lang="en-US" altLang="en-US"/>
              <a:pPr/>
              <a:t>23</a:t>
            </a:fld>
            <a:endParaRPr lang="en-US" altLang="en-US"/>
          </a:p>
        </p:txBody>
      </p:sp>
      <p:sp>
        <p:nvSpPr>
          <p:cNvPr id="80898" name="Rectangle 2">
            <a:extLst>
              <a:ext uri="{FF2B5EF4-FFF2-40B4-BE49-F238E27FC236}">
                <a16:creationId xmlns:a16="http://schemas.microsoft.com/office/drawing/2014/main" id="{37E8BB60-498E-BD4B-9E29-BBC2C38FF06C}"/>
              </a:ext>
            </a:extLst>
          </p:cNvPr>
          <p:cNvSpPr>
            <a:spLocks noGrp="1" noRot="1" noChangeAspect="1" noChangeArrowheads="1" noTextEdit="1"/>
          </p:cNvSpPr>
          <p:nvPr>
            <p:ph type="sldImg"/>
          </p:nvPr>
        </p:nvSpPr>
        <p:spPr>
          <a:ln/>
        </p:spPr>
      </p:sp>
      <p:sp>
        <p:nvSpPr>
          <p:cNvPr id="80899" name="Rectangle 3">
            <a:extLst>
              <a:ext uri="{FF2B5EF4-FFF2-40B4-BE49-F238E27FC236}">
                <a16:creationId xmlns:a16="http://schemas.microsoft.com/office/drawing/2014/main" id="{8CA8A9EE-947D-4643-9405-199DACE3649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0715252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Rectangle 7">
            <a:extLst>
              <a:ext uri="{FF2B5EF4-FFF2-40B4-BE49-F238E27FC236}">
                <a16:creationId xmlns:a16="http://schemas.microsoft.com/office/drawing/2014/main" id="{CF8F4755-735E-734C-81AA-B5574BDD4E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015653E6-260D-5447-BA0D-EDAC2744099C}" type="slidenum">
              <a:rPr lang="en-US" altLang="en-US"/>
              <a:pPr/>
              <a:t>24</a:t>
            </a:fld>
            <a:endParaRPr lang="en-US" altLang="en-US"/>
          </a:p>
        </p:txBody>
      </p:sp>
      <p:sp>
        <p:nvSpPr>
          <p:cNvPr id="82946" name="Rectangle 2">
            <a:extLst>
              <a:ext uri="{FF2B5EF4-FFF2-40B4-BE49-F238E27FC236}">
                <a16:creationId xmlns:a16="http://schemas.microsoft.com/office/drawing/2014/main" id="{16E0D4F9-3B73-8A48-BC3D-C35B96BC3801}"/>
              </a:ext>
            </a:extLst>
          </p:cNvPr>
          <p:cNvSpPr>
            <a:spLocks noGrp="1" noRot="1" noChangeAspect="1" noChangeArrowheads="1" noTextEdit="1"/>
          </p:cNvSpPr>
          <p:nvPr>
            <p:ph type="sldImg"/>
          </p:nvPr>
        </p:nvSpPr>
        <p:spPr>
          <a:ln/>
        </p:spPr>
      </p:sp>
      <p:sp>
        <p:nvSpPr>
          <p:cNvPr id="82947" name="Rectangle 3">
            <a:extLst>
              <a:ext uri="{FF2B5EF4-FFF2-40B4-BE49-F238E27FC236}">
                <a16:creationId xmlns:a16="http://schemas.microsoft.com/office/drawing/2014/main" id="{BBA9D442-3E27-F74C-A63C-55C57CDDFD8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2782601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Rectangle 7">
            <a:extLst>
              <a:ext uri="{FF2B5EF4-FFF2-40B4-BE49-F238E27FC236}">
                <a16:creationId xmlns:a16="http://schemas.microsoft.com/office/drawing/2014/main" id="{A4B5E99D-0251-7146-9A0B-0B20A66B65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45A6B97-2EEE-3C43-BBED-9C1D9EAB5E28}" type="slidenum">
              <a:rPr lang="en-US" altLang="en-US"/>
              <a:pPr/>
              <a:t>25</a:t>
            </a:fld>
            <a:endParaRPr lang="en-US" altLang="en-US"/>
          </a:p>
        </p:txBody>
      </p:sp>
      <p:sp>
        <p:nvSpPr>
          <p:cNvPr id="84994" name="Rectangle 2">
            <a:extLst>
              <a:ext uri="{FF2B5EF4-FFF2-40B4-BE49-F238E27FC236}">
                <a16:creationId xmlns:a16="http://schemas.microsoft.com/office/drawing/2014/main" id="{D391ABED-ADEA-3642-9090-C52F6E6C7EDD}"/>
              </a:ext>
            </a:extLst>
          </p:cNvPr>
          <p:cNvSpPr>
            <a:spLocks noGrp="1" noRot="1" noChangeAspect="1" noChangeArrowheads="1" noTextEdit="1"/>
          </p:cNvSpPr>
          <p:nvPr>
            <p:ph type="sldImg"/>
          </p:nvPr>
        </p:nvSpPr>
        <p:spPr>
          <a:ln/>
        </p:spPr>
      </p:sp>
      <p:sp>
        <p:nvSpPr>
          <p:cNvPr id="84995" name="Rectangle 3">
            <a:extLst>
              <a:ext uri="{FF2B5EF4-FFF2-40B4-BE49-F238E27FC236}">
                <a16:creationId xmlns:a16="http://schemas.microsoft.com/office/drawing/2014/main" id="{5C315A05-C80D-3D4A-A5FD-9C96DC6AE3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7237785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Rectangle 7">
            <a:extLst>
              <a:ext uri="{FF2B5EF4-FFF2-40B4-BE49-F238E27FC236}">
                <a16:creationId xmlns:a16="http://schemas.microsoft.com/office/drawing/2014/main" id="{163BA35E-0E49-6144-8B60-8266494876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9E20A54-AC2A-D749-9D6D-9F263533B3AE}" type="slidenum">
              <a:rPr lang="en-US" altLang="en-US"/>
              <a:pPr/>
              <a:t>26</a:t>
            </a:fld>
            <a:endParaRPr lang="en-US" altLang="en-US"/>
          </a:p>
        </p:txBody>
      </p:sp>
      <p:sp>
        <p:nvSpPr>
          <p:cNvPr id="87042" name="Rectangle 2">
            <a:extLst>
              <a:ext uri="{FF2B5EF4-FFF2-40B4-BE49-F238E27FC236}">
                <a16:creationId xmlns:a16="http://schemas.microsoft.com/office/drawing/2014/main" id="{D231499D-B410-3843-8405-62E8B8066239}"/>
              </a:ext>
            </a:extLst>
          </p:cNvPr>
          <p:cNvSpPr>
            <a:spLocks noGrp="1" noRot="1" noChangeAspect="1" noChangeArrowheads="1" noTextEdit="1"/>
          </p:cNvSpPr>
          <p:nvPr>
            <p:ph type="sldImg"/>
          </p:nvPr>
        </p:nvSpPr>
        <p:spPr>
          <a:ln/>
        </p:spPr>
      </p:sp>
      <p:sp>
        <p:nvSpPr>
          <p:cNvPr id="87043" name="Rectangle 3">
            <a:extLst>
              <a:ext uri="{FF2B5EF4-FFF2-40B4-BE49-F238E27FC236}">
                <a16:creationId xmlns:a16="http://schemas.microsoft.com/office/drawing/2014/main" id="{B1B4F013-5F96-7946-AFBB-9D89F90B88E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0427498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Rectangle 7">
            <a:extLst>
              <a:ext uri="{FF2B5EF4-FFF2-40B4-BE49-F238E27FC236}">
                <a16:creationId xmlns:a16="http://schemas.microsoft.com/office/drawing/2014/main" id="{9649522C-791F-174E-AE1C-3A3C155978D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A72C828-820F-DC49-887F-1968A3F8FF0A}" type="slidenum">
              <a:rPr lang="en-US" altLang="en-US"/>
              <a:pPr/>
              <a:t>27</a:t>
            </a:fld>
            <a:endParaRPr lang="en-US" altLang="en-US"/>
          </a:p>
        </p:txBody>
      </p:sp>
      <p:sp>
        <p:nvSpPr>
          <p:cNvPr id="89090" name="Rectangle 2">
            <a:extLst>
              <a:ext uri="{FF2B5EF4-FFF2-40B4-BE49-F238E27FC236}">
                <a16:creationId xmlns:a16="http://schemas.microsoft.com/office/drawing/2014/main" id="{BBCD27B7-3ADF-6F4D-A037-C1463284EF7E}"/>
              </a:ext>
            </a:extLst>
          </p:cNvPr>
          <p:cNvSpPr>
            <a:spLocks noGrp="1" noRot="1" noChangeAspect="1" noChangeArrowheads="1" noTextEdit="1"/>
          </p:cNvSpPr>
          <p:nvPr>
            <p:ph type="sldImg"/>
          </p:nvPr>
        </p:nvSpPr>
        <p:spPr>
          <a:ln/>
        </p:spPr>
      </p:sp>
      <p:sp>
        <p:nvSpPr>
          <p:cNvPr id="89091" name="Rectangle 3">
            <a:extLst>
              <a:ext uri="{FF2B5EF4-FFF2-40B4-BE49-F238E27FC236}">
                <a16:creationId xmlns:a16="http://schemas.microsoft.com/office/drawing/2014/main" id="{5BA4E226-54FA-964F-90EE-BA5CC80AF6F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4243520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Rectangle 7">
            <a:extLst>
              <a:ext uri="{FF2B5EF4-FFF2-40B4-BE49-F238E27FC236}">
                <a16:creationId xmlns:a16="http://schemas.microsoft.com/office/drawing/2014/main" id="{66A78F72-1AFD-1D42-BE8A-3FA94882B2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2959086-A191-6C46-B02A-80986AA87E3A}" type="slidenum">
              <a:rPr lang="en-US" altLang="en-US"/>
              <a:pPr/>
              <a:t>28</a:t>
            </a:fld>
            <a:endParaRPr lang="en-US" altLang="en-US"/>
          </a:p>
        </p:txBody>
      </p:sp>
      <p:sp>
        <p:nvSpPr>
          <p:cNvPr id="91138" name="Rectangle 2">
            <a:extLst>
              <a:ext uri="{FF2B5EF4-FFF2-40B4-BE49-F238E27FC236}">
                <a16:creationId xmlns:a16="http://schemas.microsoft.com/office/drawing/2014/main" id="{6894F4E4-B74B-FB49-A126-AD149F77B5F1}"/>
              </a:ext>
            </a:extLst>
          </p:cNvPr>
          <p:cNvSpPr>
            <a:spLocks noGrp="1" noRot="1" noChangeAspect="1" noChangeArrowheads="1" noTextEdit="1"/>
          </p:cNvSpPr>
          <p:nvPr>
            <p:ph type="sldImg"/>
          </p:nvPr>
        </p:nvSpPr>
        <p:spPr>
          <a:ln/>
        </p:spPr>
      </p:sp>
      <p:sp>
        <p:nvSpPr>
          <p:cNvPr id="91139" name="Rectangle 3">
            <a:extLst>
              <a:ext uri="{FF2B5EF4-FFF2-40B4-BE49-F238E27FC236}">
                <a16:creationId xmlns:a16="http://schemas.microsoft.com/office/drawing/2014/main" id="{2B5C6C8D-1EE2-554C-AE79-1AEA0F00176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31392966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Rectangle 7">
            <a:extLst>
              <a:ext uri="{FF2B5EF4-FFF2-40B4-BE49-F238E27FC236}">
                <a16:creationId xmlns:a16="http://schemas.microsoft.com/office/drawing/2014/main" id="{E55328CC-D572-944C-B1F6-F514EE0B778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BD9EA29-82FE-C84E-8EE4-BCF30DAF29D5}" type="slidenum">
              <a:rPr lang="en-US" altLang="en-US"/>
              <a:pPr/>
              <a:t>29</a:t>
            </a:fld>
            <a:endParaRPr lang="en-US" altLang="en-US"/>
          </a:p>
        </p:txBody>
      </p:sp>
      <p:sp>
        <p:nvSpPr>
          <p:cNvPr id="99330" name="Rectangle 2">
            <a:extLst>
              <a:ext uri="{FF2B5EF4-FFF2-40B4-BE49-F238E27FC236}">
                <a16:creationId xmlns:a16="http://schemas.microsoft.com/office/drawing/2014/main" id="{3A119746-30B4-844F-96DB-467EEB029FB1}"/>
              </a:ext>
            </a:extLst>
          </p:cNvPr>
          <p:cNvSpPr>
            <a:spLocks noGrp="1" noRot="1" noChangeAspect="1" noChangeArrowheads="1" noTextEdit="1"/>
          </p:cNvSpPr>
          <p:nvPr>
            <p:ph type="sldImg"/>
          </p:nvPr>
        </p:nvSpPr>
        <p:spPr>
          <a:ln/>
        </p:spPr>
      </p:sp>
      <p:sp>
        <p:nvSpPr>
          <p:cNvPr id="99331" name="Rectangle 3">
            <a:extLst>
              <a:ext uri="{FF2B5EF4-FFF2-40B4-BE49-F238E27FC236}">
                <a16:creationId xmlns:a16="http://schemas.microsoft.com/office/drawing/2014/main" id="{41A7AF9B-C83A-CE43-9122-A77F5E3BCB2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52837482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Rectangle 7">
            <a:extLst>
              <a:ext uri="{FF2B5EF4-FFF2-40B4-BE49-F238E27FC236}">
                <a16:creationId xmlns:a16="http://schemas.microsoft.com/office/drawing/2014/main" id="{596AE3A5-F6C2-C749-914D-0CBE398FC8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EBB1F18-63EB-A14B-ABA6-1F788D31F968}" type="slidenum">
              <a:rPr lang="en-US" altLang="en-US"/>
              <a:pPr/>
              <a:t>30</a:t>
            </a:fld>
            <a:endParaRPr lang="en-US" altLang="en-US"/>
          </a:p>
        </p:txBody>
      </p:sp>
      <p:sp>
        <p:nvSpPr>
          <p:cNvPr id="101378" name="Rectangle 2">
            <a:extLst>
              <a:ext uri="{FF2B5EF4-FFF2-40B4-BE49-F238E27FC236}">
                <a16:creationId xmlns:a16="http://schemas.microsoft.com/office/drawing/2014/main" id="{AF7BC144-C2C1-9846-9E27-B68C68189809}"/>
              </a:ext>
            </a:extLst>
          </p:cNvPr>
          <p:cNvSpPr>
            <a:spLocks noGrp="1" noRot="1" noChangeAspect="1" noChangeArrowheads="1" noTextEdit="1"/>
          </p:cNvSpPr>
          <p:nvPr>
            <p:ph type="sldImg"/>
          </p:nvPr>
        </p:nvSpPr>
        <p:spPr>
          <a:ln/>
        </p:spPr>
      </p:sp>
      <p:sp>
        <p:nvSpPr>
          <p:cNvPr id="101379" name="Rectangle 3">
            <a:extLst>
              <a:ext uri="{FF2B5EF4-FFF2-40B4-BE49-F238E27FC236}">
                <a16:creationId xmlns:a16="http://schemas.microsoft.com/office/drawing/2014/main" id="{6F25AD98-59D4-4445-92EF-A3C67F21A7E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26149813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Rectangle 7">
            <a:extLst>
              <a:ext uri="{FF2B5EF4-FFF2-40B4-BE49-F238E27FC236}">
                <a16:creationId xmlns:a16="http://schemas.microsoft.com/office/drawing/2014/main" id="{945C35EA-BBE5-E443-B11E-2DC0B780AB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5D44D78-3786-5C4A-B899-373A01A7849B}" type="slidenum">
              <a:rPr lang="en-US" altLang="en-US"/>
              <a:pPr/>
              <a:t>31</a:t>
            </a:fld>
            <a:endParaRPr lang="en-US" altLang="en-US"/>
          </a:p>
        </p:txBody>
      </p:sp>
      <p:sp>
        <p:nvSpPr>
          <p:cNvPr id="103426" name="Rectangle 2">
            <a:extLst>
              <a:ext uri="{FF2B5EF4-FFF2-40B4-BE49-F238E27FC236}">
                <a16:creationId xmlns:a16="http://schemas.microsoft.com/office/drawing/2014/main" id="{A68C632D-6BEC-2A4C-BC62-60F504A7BF0D}"/>
              </a:ext>
            </a:extLst>
          </p:cNvPr>
          <p:cNvSpPr>
            <a:spLocks noGrp="1" noRot="1" noChangeAspect="1" noChangeArrowheads="1" noTextEdit="1"/>
          </p:cNvSpPr>
          <p:nvPr>
            <p:ph type="sldImg"/>
          </p:nvPr>
        </p:nvSpPr>
        <p:spPr>
          <a:ln/>
        </p:spPr>
      </p:sp>
      <p:sp>
        <p:nvSpPr>
          <p:cNvPr id="103427" name="Rectangle 3">
            <a:extLst>
              <a:ext uri="{FF2B5EF4-FFF2-40B4-BE49-F238E27FC236}">
                <a16:creationId xmlns:a16="http://schemas.microsoft.com/office/drawing/2014/main" id="{C9F35F91-6C09-BF4C-8E31-4D529F7EE52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645385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7">
            <a:extLst>
              <a:ext uri="{FF2B5EF4-FFF2-40B4-BE49-F238E27FC236}">
                <a16:creationId xmlns:a16="http://schemas.microsoft.com/office/drawing/2014/main" id="{8A39325F-670F-AB49-B428-AAC280C7684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92145F3-5C6E-9E45-B371-6EA3E6C6C16B}" type="slidenum">
              <a:rPr lang="en-US" altLang="en-US"/>
              <a:pPr/>
              <a:t>5</a:t>
            </a:fld>
            <a:endParaRPr lang="en-US" altLang="en-US"/>
          </a:p>
        </p:txBody>
      </p:sp>
      <p:sp>
        <p:nvSpPr>
          <p:cNvPr id="37890" name="Rectangle 2">
            <a:extLst>
              <a:ext uri="{FF2B5EF4-FFF2-40B4-BE49-F238E27FC236}">
                <a16:creationId xmlns:a16="http://schemas.microsoft.com/office/drawing/2014/main" id="{5D33BB76-4756-5448-83B6-18289A909138}"/>
              </a:ext>
            </a:extLst>
          </p:cNvPr>
          <p:cNvSpPr>
            <a:spLocks noGrp="1" noRot="1" noChangeAspect="1" noChangeArrowheads="1" noTextEdit="1"/>
          </p:cNvSpPr>
          <p:nvPr>
            <p:ph type="sldImg"/>
          </p:nvPr>
        </p:nvSpPr>
        <p:spPr>
          <a:ln/>
        </p:spPr>
      </p:sp>
      <p:sp>
        <p:nvSpPr>
          <p:cNvPr id="37891" name="Rectangle 3">
            <a:extLst>
              <a:ext uri="{FF2B5EF4-FFF2-40B4-BE49-F238E27FC236}">
                <a16:creationId xmlns:a16="http://schemas.microsoft.com/office/drawing/2014/main" id="{E56B6613-E1F4-7F43-9AC8-D32CA736EDEC}"/>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01002558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Rectangle 7">
            <a:extLst>
              <a:ext uri="{FF2B5EF4-FFF2-40B4-BE49-F238E27FC236}">
                <a16:creationId xmlns:a16="http://schemas.microsoft.com/office/drawing/2014/main" id="{21D15B56-E7D8-5C43-8A12-A17A9143F3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83CB4B0-7E77-2D40-8972-F2DA91F738A2}" type="slidenum">
              <a:rPr lang="en-US" altLang="en-US"/>
              <a:pPr/>
              <a:t>34</a:t>
            </a:fld>
            <a:endParaRPr lang="en-US" altLang="en-US"/>
          </a:p>
        </p:txBody>
      </p:sp>
      <p:sp>
        <p:nvSpPr>
          <p:cNvPr id="105474" name="Rectangle 2">
            <a:extLst>
              <a:ext uri="{FF2B5EF4-FFF2-40B4-BE49-F238E27FC236}">
                <a16:creationId xmlns:a16="http://schemas.microsoft.com/office/drawing/2014/main" id="{5BBD1D2E-EBB4-EA43-9A73-08305716BF71}"/>
              </a:ext>
            </a:extLst>
          </p:cNvPr>
          <p:cNvSpPr>
            <a:spLocks noGrp="1" noRot="1" noChangeAspect="1" noChangeArrowheads="1" noTextEdit="1"/>
          </p:cNvSpPr>
          <p:nvPr>
            <p:ph type="sldImg"/>
          </p:nvPr>
        </p:nvSpPr>
        <p:spPr>
          <a:ln/>
        </p:spPr>
      </p:sp>
      <p:sp>
        <p:nvSpPr>
          <p:cNvPr id="105475" name="Rectangle 3">
            <a:extLst>
              <a:ext uri="{FF2B5EF4-FFF2-40B4-BE49-F238E27FC236}">
                <a16:creationId xmlns:a16="http://schemas.microsoft.com/office/drawing/2014/main" id="{BF240586-6672-DA44-833E-8B7F55237AC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06825876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Rectangle 7">
            <a:extLst>
              <a:ext uri="{FF2B5EF4-FFF2-40B4-BE49-F238E27FC236}">
                <a16:creationId xmlns:a16="http://schemas.microsoft.com/office/drawing/2014/main" id="{EC1F6D68-4A6C-6249-B46C-D61A5DDCF52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4C0E04C-04A3-E948-897E-7297E33463A5}" type="slidenum">
              <a:rPr lang="en-US" altLang="en-US"/>
              <a:pPr/>
              <a:t>35</a:t>
            </a:fld>
            <a:endParaRPr lang="en-US" altLang="en-US"/>
          </a:p>
        </p:txBody>
      </p:sp>
      <p:sp>
        <p:nvSpPr>
          <p:cNvPr id="107522" name="Rectangle 2">
            <a:extLst>
              <a:ext uri="{FF2B5EF4-FFF2-40B4-BE49-F238E27FC236}">
                <a16:creationId xmlns:a16="http://schemas.microsoft.com/office/drawing/2014/main" id="{03B8B1A9-7B3D-5D4C-BE8F-7036CB8DCD91}"/>
              </a:ext>
            </a:extLst>
          </p:cNvPr>
          <p:cNvSpPr>
            <a:spLocks noGrp="1" noRot="1" noChangeAspect="1" noChangeArrowheads="1" noTextEdit="1"/>
          </p:cNvSpPr>
          <p:nvPr>
            <p:ph type="sldImg"/>
          </p:nvPr>
        </p:nvSpPr>
        <p:spPr>
          <a:ln/>
        </p:spPr>
      </p:sp>
      <p:sp>
        <p:nvSpPr>
          <p:cNvPr id="107523" name="Rectangle 3">
            <a:extLst>
              <a:ext uri="{FF2B5EF4-FFF2-40B4-BE49-F238E27FC236}">
                <a16:creationId xmlns:a16="http://schemas.microsoft.com/office/drawing/2014/main" id="{A5A9EAAD-7D62-8142-84FF-54BFFB4F6D8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3956297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Rectangle 7">
            <a:extLst>
              <a:ext uri="{FF2B5EF4-FFF2-40B4-BE49-F238E27FC236}">
                <a16:creationId xmlns:a16="http://schemas.microsoft.com/office/drawing/2014/main" id="{A0074436-E3B5-2546-B128-2975BD5F24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734FD13-460B-4746-B75E-B12AC561FC89}" type="slidenum">
              <a:rPr lang="en-US" altLang="en-US"/>
              <a:pPr/>
              <a:t>39</a:t>
            </a:fld>
            <a:endParaRPr lang="en-US" altLang="en-US"/>
          </a:p>
        </p:txBody>
      </p:sp>
      <p:sp>
        <p:nvSpPr>
          <p:cNvPr id="109570" name="Rectangle 2">
            <a:extLst>
              <a:ext uri="{FF2B5EF4-FFF2-40B4-BE49-F238E27FC236}">
                <a16:creationId xmlns:a16="http://schemas.microsoft.com/office/drawing/2014/main" id="{ED8AD6EA-83F7-A24F-AD29-13A548E30C51}"/>
              </a:ext>
            </a:extLst>
          </p:cNvPr>
          <p:cNvSpPr>
            <a:spLocks noGrp="1" noRot="1" noChangeAspect="1" noChangeArrowheads="1" noTextEdit="1"/>
          </p:cNvSpPr>
          <p:nvPr>
            <p:ph type="sldImg"/>
          </p:nvPr>
        </p:nvSpPr>
        <p:spPr>
          <a:ln/>
        </p:spPr>
      </p:sp>
      <p:sp>
        <p:nvSpPr>
          <p:cNvPr id="109571" name="Rectangle 3">
            <a:extLst>
              <a:ext uri="{FF2B5EF4-FFF2-40B4-BE49-F238E27FC236}">
                <a16:creationId xmlns:a16="http://schemas.microsoft.com/office/drawing/2014/main" id="{00B71FF0-0BED-EA4F-B959-1BEDF5A91F1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7004411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Rectangle 7">
            <a:extLst>
              <a:ext uri="{FF2B5EF4-FFF2-40B4-BE49-F238E27FC236}">
                <a16:creationId xmlns:a16="http://schemas.microsoft.com/office/drawing/2014/main" id="{F6D8635E-A3C7-104D-9D1A-08F557A53CE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0989A3C-A39D-5248-A873-B38A0A8E6BB6}" type="slidenum">
              <a:rPr lang="en-US" altLang="en-US"/>
              <a:pPr/>
              <a:t>40</a:t>
            </a:fld>
            <a:endParaRPr lang="en-US" altLang="en-US"/>
          </a:p>
        </p:txBody>
      </p:sp>
      <p:sp>
        <p:nvSpPr>
          <p:cNvPr id="111618" name="Rectangle 2">
            <a:extLst>
              <a:ext uri="{FF2B5EF4-FFF2-40B4-BE49-F238E27FC236}">
                <a16:creationId xmlns:a16="http://schemas.microsoft.com/office/drawing/2014/main" id="{4F77B467-A51A-D346-99C8-582E9ED560A5}"/>
              </a:ext>
            </a:extLst>
          </p:cNvPr>
          <p:cNvSpPr>
            <a:spLocks noGrp="1" noRot="1" noChangeAspect="1" noChangeArrowheads="1" noTextEdit="1"/>
          </p:cNvSpPr>
          <p:nvPr>
            <p:ph type="sldImg"/>
          </p:nvPr>
        </p:nvSpPr>
        <p:spPr>
          <a:ln/>
        </p:spPr>
      </p:sp>
      <p:sp>
        <p:nvSpPr>
          <p:cNvPr id="111619" name="Rectangle 3">
            <a:extLst>
              <a:ext uri="{FF2B5EF4-FFF2-40B4-BE49-F238E27FC236}">
                <a16:creationId xmlns:a16="http://schemas.microsoft.com/office/drawing/2014/main" id="{1BBAEC4E-FE3D-CA44-AEC1-98B1C3CC8BD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1588311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Rectangle 7">
            <a:extLst>
              <a:ext uri="{FF2B5EF4-FFF2-40B4-BE49-F238E27FC236}">
                <a16:creationId xmlns:a16="http://schemas.microsoft.com/office/drawing/2014/main" id="{61B02803-E362-CC49-9CD0-0D7B43A51F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34DCDB8-771E-914A-9CF6-54384C15B1D5}" type="slidenum">
              <a:rPr lang="en-US" altLang="en-US"/>
              <a:pPr/>
              <a:t>41</a:t>
            </a:fld>
            <a:endParaRPr lang="en-US" altLang="en-US"/>
          </a:p>
        </p:txBody>
      </p:sp>
      <p:sp>
        <p:nvSpPr>
          <p:cNvPr id="113666" name="Rectangle 2">
            <a:extLst>
              <a:ext uri="{FF2B5EF4-FFF2-40B4-BE49-F238E27FC236}">
                <a16:creationId xmlns:a16="http://schemas.microsoft.com/office/drawing/2014/main" id="{D0001D35-B223-FE42-9FBA-E81A021F0F13}"/>
              </a:ext>
            </a:extLst>
          </p:cNvPr>
          <p:cNvSpPr>
            <a:spLocks noGrp="1" noRot="1" noChangeAspect="1" noChangeArrowheads="1" noTextEdit="1"/>
          </p:cNvSpPr>
          <p:nvPr>
            <p:ph type="sldImg"/>
          </p:nvPr>
        </p:nvSpPr>
        <p:spPr>
          <a:ln/>
        </p:spPr>
      </p:sp>
      <p:sp>
        <p:nvSpPr>
          <p:cNvPr id="113667" name="Rectangle 3">
            <a:extLst>
              <a:ext uri="{FF2B5EF4-FFF2-40B4-BE49-F238E27FC236}">
                <a16:creationId xmlns:a16="http://schemas.microsoft.com/office/drawing/2014/main" id="{BFC5CF23-9625-014D-9867-E71FAE8660B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39575139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Rectangle 7">
            <a:extLst>
              <a:ext uri="{FF2B5EF4-FFF2-40B4-BE49-F238E27FC236}">
                <a16:creationId xmlns:a16="http://schemas.microsoft.com/office/drawing/2014/main" id="{C024C540-635A-2C44-A593-E52D17632FC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93C4CAA-ABC3-E043-BA01-C4062CD0A335}" type="slidenum">
              <a:rPr lang="en-US" altLang="en-US"/>
              <a:pPr/>
              <a:t>42</a:t>
            </a:fld>
            <a:endParaRPr lang="en-US" altLang="en-US"/>
          </a:p>
        </p:txBody>
      </p:sp>
      <p:sp>
        <p:nvSpPr>
          <p:cNvPr id="115714" name="Rectangle 2">
            <a:extLst>
              <a:ext uri="{FF2B5EF4-FFF2-40B4-BE49-F238E27FC236}">
                <a16:creationId xmlns:a16="http://schemas.microsoft.com/office/drawing/2014/main" id="{A5A6CD33-E4A8-7544-92D4-7E83FAE8C7F6}"/>
              </a:ext>
            </a:extLst>
          </p:cNvPr>
          <p:cNvSpPr>
            <a:spLocks noGrp="1" noRot="1" noChangeAspect="1" noChangeArrowheads="1" noTextEdit="1"/>
          </p:cNvSpPr>
          <p:nvPr>
            <p:ph type="sldImg"/>
          </p:nvPr>
        </p:nvSpPr>
        <p:spPr>
          <a:ln/>
        </p:spPr>
      </p:sp>
      <p:sp>
        <p:nvSpPr>
          <p:cNvPr id="115715" name="Rectangle 3">
            <a:extLst>
              <a:ext uri="{FF2B5EF4-FFF2-40B4-BE49-F238E27FC236}">
                <a16:creationId xmlns:a16="http://schemas.microsoft.com/office/drawing/2014/main" id="{F232D48A-0D13-FC43-8034-D80B3897CB2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5018422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1" name="Rectangle 7">
            <a:extLst>
              <a:ext uri="{FF2B5EF4-FFF2-40B4-BE49-F238E27FC236}">
                <a16:creationId xmlns:a16="http://schemas.microsoft.com/office/drawing/2014/main" id="{C1335D46-81DF-E34D-A3B6-BF0C7F292E8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D89CAFA-7756-3242-A9AA-6ED383C2F944}" type="slidenum">
              <a:rPr lang="en-US" altLang="en-US"/>
              <a:pPr/>
              <a:t>43</a:t>
            </a:fld>
            <a:endParaRPr lang="en-US" altLang="en-US"/>
          </a:p>
        </p:txBody>
      </p:sp>
      <p:sp>
        <p:nvSpPr>
          <p:cNvPr id="117762" name="Rectangle 2">
            <a:extLst>
              <a:ext uri="{FF2B5EF4-FFF2-40B4-BE49-F238E27FC236}">
                <a16:creationId xmlns:a16="http://schemas.microsoft.com/office/drawing/2014/main" id="{EC0EC4FB-B414-C149-823E-4611675848CA}"/>
              </a:ext>
            </a:extLst>
          </p:cNvPr>
          <p:cNvSpPr>
            <a:spLocks noGrp="1" noRot="1" noChangeAspect="1" noChangeArrowheads="1" noTextEdit="1"/>
          </p:cNvSpPr>
          <p:nvPr>
            <p:ph type="sldImg"/>
          </p:nvPr>
        </p:nvSpPr>
        <p:spPr>
          <a:ln/>
        </p:spPr>
      </p:sp>
      <p:sp>
        <p:nvSpPr>
          <p:cNvPr id="117763" name="Rectangle 3">
            <a:extLst>
              <a:ext uri="{FF2B5EF4-FFF2-40B4-BE49-F238E27FC236}">
                <a16:creationId xmlns:a16="http://schemas.microsoft.com/office/drawing/2014/main" id="{6D3E0CA3-B648-DA42-B922-AF215E40CF2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25381280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7">
            <a:extLst>
              <a:ext uri="{FF2B5EF4-FFF2-40B4-BE49-F238E27FC236}">
                <a16:creationId xmlns:a16="http://schemas.microsoft.com/office/drawing/2014/main" id="{A78A2442-6B4D-C14D-AE7A-09F57873FA8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1EC1E00-E18E-8F4F-B0A0-275BC3B99726}" type="slidenum">
              <a:rPr lang="en-US" altLang="en-US"/>
              <a:pPr/>
              <a:t>6</a:t>
            </a:fld>
            <a:endParaRPr lang="en-US" altLang="en-US"/>
          </a:p>
        </p:txBody>
      </p:sp>
      <p:sp>
        <p:nvSpPr>
          <p:cNvPr id="39938" name="Rectangle 2">
            <a:extLst>
              <a:ext uri="{FF2B5EF4-FFF2-40B4-BE49-F238E27FC236}">
                <a16:creationId xmlns:a16="http://schemas.microsoft.com/office/drawing/2014/main" id="{B46747B0-A908-0A42-A254-488167C78C0C}"/>
              </a:ext>
            </a:extLst>
          </p:cNvPr>
          <p:cNvSpPr>
            <a:spLocks noGrp="1" noRot="1" noChangeAspect="1" noChangeArrowheads="1" noTextEdit="1"/>
          </p:cNvSpPr>
          <p:nvPr>
            <p:ph type="sldImg"/>
          </p:nvPr>
        </p:nvSpPr>
        <p:spPr>
          <a:ln/>
        </p:spPr>
      </p:sp>
      <p:sp>
        <p:nvSpPr>
          <p:cNvPr id="39939" name="Rectangle 3">
            <a:extLst>
              <a:ext uri="{FF2B5EF4-FFF2-40B4-BE49-F238E27FC236}">
                <a16:creationId xmlns:a16="http://schemas.microsoft.com/office/drawing/2014/main" id="{080E8D75-F44A-2541-97C1-2F0288F2C88E}"/>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429101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7">
            <a:extLst>
              <a:ext uri="{FF2B5EF4-FFF2-40B4-BE49-F238E27FC236}">
                <a16:creationId xmlns:a16="http://schemas.microsoft.com/office/drawing/2014/main" id="{AB8232A4-EF72-9249-A9F0-02F769AE68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C969FA1-62C0-9B44-A31A-DCFDBBDF03AC}" type="slidenum">
              <a:rPr lang="en-US" altLang="en-US"/>
              <a:pPr/>
              <a:t>7</a:t>
            </a:fld>
            <a:endParaRPr lang="en-US" altLang="en-US"/>
          </a:p>
        </p:txBody>
      </p:sp>
      <p:sp>
        <p:nvSpPr>
          <p:cNvPr id="41986" name="Rectangle 2">
            <a:extLst>
              <a:ext uri="{FF2B5EF4-FFF2-40B4-BE49-F238E27FC236}">
                <a16:creationId xmlns:a16="http://schemas.microsoft.com/office/drawing/2014/main" id="{159D30DD-76F8-9F4E-B2F3-2EFFC983F7E1}"/>
              </a:ext>
            </a:extLst>
          </p:cNvPr>
          <p:cNvSpPr>
            <a:spLocks noGrp="1" noRot="1" noChangeAspect="1" noChangeArrowheads="1" noTextEdit="1"/>
          </p:cNvSpPr>
          <p:nvPr>
            <p:ph type="sldImg"/>
          </p:nvPr>
        </p:nvSpPr>
        <p:spPr>
          <a:ln/>
        </p:spPr>
      </p:sp>
      <p:sp>
        <p:nvSpPr>
          <p:cNvPr id="41987" name="Rectangle 3">
            <a:extLst>
              <a:ext uri="{FF2B5EF4-FFF2-40B4-BE49-F238E27FC236}">
                <a16:creationId xmlns:a16="http://schemas.microsoft.com/office/drawing/2014/main" id="{6A078F27-CC06-ED41-8921-1DC7AB98E05A}"/>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7839363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7">
            <a:extLst>
              <a:ext uri="{FF2B5EF4-FFF2-40B4-BE49-F238E27FC236}">
                <a16:creationId xmlns:a16="http://schemas.microsoft.com/office/drawing/2014/main" id="{75105B06-020F-B047-A80E-A8CA822F355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402F555-DCF7-8840-A873-928A54063DC0}" type="slidenum">
              <a:rPr lang="en-US" altLang="en-US"/>
              <a:pPr/>
              <a:t>8</a:t>
            </a:fld>
            <a:endParaRPr lang="en-US" altLang="en-US"/>
          </a:p>
        </p:txBody>
      </p:sp>
      <p:sp>
        <p:nvSpPr>
          <p:cNvPr id="44034" name="Rectangle 2">
            <a:extLst>
              <a:ext uri="{FF2B5EF4-FFF2-40B4-BE49-F238E27FC236}">
                <a16:creationId xmlns:a16="http://schemas.microsoft.com/office/drawing/2014/main" id="{B8DE1431-BA36-B844-BCF1-39F8DF903C34}"/>
              </a:ext>
            </a:extLst>
          </p:cNvPr>
          <p:cNvSpPr>
            <a:spLocks noGrp="1" noRot="1" noChangeAspect="1" noChangeArrowheads="1" noTextEdit="1"/>
          </p:cNvSpPr>
          <p:nvPr>
            <p:ph type="sldImg"/>
          </p:nvPr>
        </p:nvSpPr>
        <p:spPr>
          <a:ln/>
        </p:spPr>
      </p:sp>
      <p:sp>
        <p:nvSpPr>
          <p:cNvPr id="44035" name="Rectangle 3">
            <a:extLst>
              <a:ext uri="{FF2B5EF4-FFF2-40B4-BE49-F238E27FC236}">
                <a16:creationId xmlns:a16="http://schemas.microsoft.com/office/drawing/2014/main" id="{76D4D820-E2D3-EB46-8EC8-62A7B79BCE47}"/>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4207296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4EF735B7-1E23-7A4D-9F2E-DEA717C875A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0493B1F-56F8-4A4D-85CA-55497841BBB0}" type="slidenum">
              <a:rPr lang="en-US" altLang="en-US"/>
              <a:pPr/>
              <a:t>9</a:t>
            </a:fld>
            <a:endParaRPr lang="en-US" altLang="en-US"/>
          </a:p>
        </p:txBody>
      </p:sp>
      <p:sp>
        <p:nvSpPr>
          <p:cNvPr id="46082" name="Rectangle 2">
            <a:extLst>
              <a:ext uri="{FF2B5EF4-FFF2-40B4-BE49-F238E27FC236}">
                <a16:creationId xmlns:a16="http://schemas.microsoft.com/office/drawing/2014/main" id="{028BA9D2-BDD2-0445-8B29-925767B4A188}"/>
              </a:ext>
            </a:extLst>
          </p:cNvPr>
          <p:cNvSpPr>
            <a:spLocks noGrp="1" noRot="1" noChangeAspect="1" noChangeArrowheads="1" noTextEdit="1"/>
          </p:cNvSpPr>
          <p:nvPr>
            <p:ph type="sldImg"/>
          </p:nvPr>
        </p:nvSpPr>
        <p:spPr>
          <a:ln/>
        </p:spPr>
      </p:sp>
      <p:sp>
        <p:nvSpPr>
          <p:cNvPr id="46083" name="Rectangle 3">
            <a:extLst>
              <a:ext uri="{FF2B5EF4-FFF2-40B4-BE49-F238E27FC236}">
                <a16:creationId xmlns:a16="http://schemas.microsoft.com/office/drawing/2014/main" id="{5EB59D6C-7907-2346-9685-A3FE26B6688C}"/>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10480803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7">
            <a:extLst>
              <a:ext uri="{FF2B5EF4-FFF2-40B4-BE49-F238E27FC236}">
                <a16:creationId xmlns:a16="http://schemas.microsoft.com/office/drawing/2014/main" id="{E5CCB1EF-3C5C-DC4B-97E2-A64B0BEA248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B5517B6-43B8-E641-A387-B53EB29B463E}" type="slidenum">
              <a:rPr lang="en-US" altLang="en-US"/>
              <a:pPr/>
              <a:t>10</a:t>
            </a:fld>
            <a:endParaRPr lang="en-US" altLang="en-US"/>
          </a:p>
        </p:txBody>
      </p:sp>
      <p:sp>
        <p:nvSpPr>
          <p:cNvPr id="48130" name="Rectangle 2">
            <a:extLst>
              <a:ext uri="{FF2B5EF4-FFF2-40B4-BE49-F238E27FC236}">
                <a16:creationId xmlns:a16="http://schemas.microsoft.com/office/drawing/2014/main" id="{A6950C05-C789-4D4F-9973-A4C4EDCCCABA}"/>
              </a:ext>
            </a:extLst>
          </p:cNvPr>
          <p:cNvSpPr>
            <a:spLocks noGrp="1" noRot="1" noChangeAspect="1" noChangeArrowheads="1" noTextEdit="1"/>
          </p:cNvSpPr>
          <p:nvPr>
            <p:ph type="sldImg"/>
          </p:nvPr>
        </p:nvSpPr>
        <p:spPr>
          <a:ln/>
        </p:spPr>
      </p:sp>
      <p:sp>
        <p:nvSpPr>
          <p:cNvPr id="48131" name="Rectangle 3">
            <a:extLst>
              <a:ext uri="{FF2B5EF4-FFF2-40B4-BE49-F238E27FC236}">
                <a16:creationId xmlns:a16="http://schemas.microsoft.com/office/drawing/2014/main" id="{5278525D-C44B-F147-9E10-A6B615A8A9E1}"/>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1241365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7">
            <a:extLst>
              <a:ext uri="{FF2B5EF4-FFF2-40B4-BE49-F238E27FC236}">
                <a16:creationId xmlns:a16="http://schemas.microsoft.com/office/drawing/2014/main" id="{CC76D13D-3D9B-A041-B4C5-B2137894E8C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A21D919-46D2-6540-B8F4-608F5D3B877A}" type="slidenum">
              <a:rPr lang="en-US" altLang="en-US"/>
              <a:pPr/>
              <a:t>11</a:t>
            </a:fld>
            <a:endParaRPr lang="en-US" altLang="en-US"/>
          </a:p>
        </p:txBody>
      </p:sp>
      <p:sp>
        <p:nvSpPr>
          <p:cNvPr id="50178" name="Rectangle 2">
            <a:extLst>
              <a:ext uri="{FF2B5EF4-FFF2-40B4-BE49-F238E27FC236}">
                <a16:creationId xmlns:a16="http://schemas.microsoft.com/office/drawing/2014/main" id="{A52C18DF-0A93-3E4B-A592-60329B5CE144}"/>
              </a:ext>
            </a:extLst>
          </p:cNvPr>
          <p:cNvSpPr>
            <a:spLocks noGrp="1" noRot="1" noChangeAspect="1" noChangeArrowheads="1" noTextEdit="1"/>
          </p:cNvSpPr>
          <p:nvPr>
            <p:ph type="sldImg"/>
          </p:nvPr>
        </p:nvSpPr>
        <p:spPr>
          <a:ln/>
        </p:spPr>
      </p:sp>
      <p:sp>
        <p:nvSpPr>
          <p:cNvPr id="50179" name="Rectangle 3">
            <a:extLst>
              <a:ext uri="{FF2B5EF4-FFF2-40B4-BE49-F238E27FC236}">
                <a16:creationId xmlns:a16="http://schemas.microsoft.com/office/drawing/2014/main" id="{6E47F7BA-5AEE-C642-A4C1-5CC8B0494BF7}"/>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Arial" panose="020B0604020202020204" pitchFamily="34" charset="0"/>
            </a:endParaRPr>
          </a:p>
        </p:txBody>
      </p:sp>
    </p:spTree>
    <p:extLst>
      <p:ext uri="{BB962C8B-B14F-4D97-AF65-F5344CB8AC3E}">
        <p14:creationId xmlns:p14="http://schemas.microsoft.com/office/powerpoint/2010/main" val="42810242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C5BD0E7-2599-431B-A9F2-2B1769F60D4F}" type="datetime1">
              <a:rPr lang="en-US" smtClean="0"/>
              <a:t>25-Feb-25</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8CE821A-9C66-4469-A148-8F0CD930D692}" type="datetime1">
              <a:rPr lang="en-US" smtClean="0"/>
              <a:t>25-Feb-25</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2F9FF3B-2FCD-430B-A280-462AC17DBBCA}" type="datetime1">
              <a:rPr lang="en-US" smtClean="0"/>
              <a:t>25-Feb-25</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B9573FB-7159-4145-8BC5-528E824925D4}" type="datetime1">
              <a:rPr lang="en-US" smtClean="0"/>
              <a:t>25-Feb-25</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11197A1-31D6-45FE-88E5-2F353B542AF1}" type="datetime1">
              <a:rPr lang="en-US" smtClean="0"/>
              <a:t>25-Feb-25</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81AAF94-85E5-4FE7-A5E1-90ECCAC9650B}" type="datetime1">
              <a:rPr lang="en-US" smtClean="0"/>
              <a:t>25-Feb-25</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393CC1A-5F73-4E59-8BF0-4CD802843026}" type="datetime1">
              <a:rPr lang="en-US" smtClean="0"/>
              <a:t>25-Feb-25</a:t>
            </a:fld>
            <a:endParaRPr lang="en-US"/>
          </a:p>
        </p:txBody>
      </p:sp>
      <p:sp>
        <p:nvSpPr>
          <p:cNvPr id="8" name="Footer Placeholder 7"/>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3961A89-F2B5-4592-8169-74F2B06EEC30}" type="datetime1">
              <a:rPr lang="en-US" smtClean="0"/>
              <a:t>25-Feb-25</a:t>
            </a:fld>
            <a:endParaRPr 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1B0039F-2484-463B-8AFB-4B1B294E9B3F}" type="datetime1">
              <a:rPr lang="en-US" smtClean="0"/>
              <a:t>25-Feb-25</a:t>
            </a:fld>
            <a:endParaRPr lang="en-US"/>
          </a:p>
        </p:txBody>
      </p:sp>
      <p:sp>
        <p:nvSpPr>
          <p:cNvPr id="3" name="Footer Placeholder 2"/>
          <p:cNvSpPr>
            <a:spLocks noGrp="1"/>
          </p:cNvSpPr>
          <p:nvPr>
            <p:ph type="ftr" sz="quarter" idx="11"/>
          </p:nvPr>
        </p:nvSpPr>
        <p:spPr/>
        <p:txBody>
          <a:bodyPr/>
          <a:lstStyle/>
          <a:p>
            <a:fld id="{F077486E-6591-4E46-8B21-35ABF15691F0}"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D23DE8-0C4E-409C-8F5D-6D07788CB95F}" type="datetime1">
              <a:rPr lang="en-US" smtClean="0"/>
              <a:t>25-Feb-25</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AFE1CE-67C3-4FB6-91D5-E6BC9F83CD06}" type="datetime1">
              <a:rPr lang="en-US" smtClean="0"/>
              <a:t>25-Feb-25</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DCEA2E-D1A0-460D-ABF7-1E2C29BB311F}" type="datetime1">
              <a:rPr lang="en-US" smtClean="0"/>
              <a:t>25-Feb-25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3914104-6B66-49A7-92B7-E2F7F53F36E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71549" y="4859834"/>
            <a:ext cx="7239000" cy="830997"/>
          </a:xfrm>
          <a:prstGeom prst="rect">
            <a:avLst/>
          </a:prstGeom>
          <a:noFill/>
          <a:ln w="3175">
            <a:solidFill>
              <a:schemeClr val="tx1"/>
            </a:solidFill>
          </a:ln>
        </p:spPr>
        <p:txBody>
          <a:bodyPr wrap="square" rtlCol="0">
            <a:spAutoFit/>
          </a:bodyPr>
          <a:lstStyle/>
          <a:p>
            <a:pPr lvl="0" algn="ctr"/>
            <a:r>
              <a:rPr lang="en-US" sz="2800" cap="small" dirty="0"/>
              <a:t>Dr. Asif Zaman</a:t>
            </a:r>
          </a:p>
          <a:p>
            <a:pPr lvl="0" algn="ctr"/>
            <a:r>
              <a:rPr lang="en-US" cap="small" dirty="0" smtClean="0"/>
              <a:t>Professor</a:t>
            </a:r>
            <a:r>
              <a:rPr lang="en-US" cap="small" dirty="0"/>
              <a:t>, CSE, RU</a:t>
            </a:r>
            <a:endParaRPr lang="en-US" sz="1600" cap="small" dirty="0"/>
          </a:p>
        </p:txBody>
      </p:sp>
      <p:sp>
        <p:nvSpPr>
          <p:cNvPr id="6" name="TextBox 5"/>
          <p:cNvSpPr txBox="1"/>
          <p:nvPr/>
        </p:nvSpPr>
        <p:spPr>
          <a:xfrm>
            <a:off x="228598" y="363512"/>
            <a:ext cx="8724900" cy="1384995"/>
          </a:xfrm>
          <a:prstGeom prst="rect">
            <a:avLst/>
          </a:prstGeom>
          <a:noFill/>
        </p:spPr>
        <p:txBody>
          <a:bodyPr wrap="square" rtlCol="0">
            <a:spAutoFit/>
          </a:bodyPr>
          <a:lstStyle/>
          <a:p>
            <a:pPr algn="ctr">
              <a:buSzPct val="50000"/>
            </a:pPr>
            <a:r>
              <a:rPr lang="en-US" sz="2400" b="1" dirty="0" smtClean="0">
                <a:latin typeface="Times New Roman" panose="02020603050405020304" pitchFamily="18" charset="0"/>
                <a:cs typeface="Times New Roman" panose="02020603050405020304" pitchFamily="18" charset="0"/>
              </a:rPr>
              <a:t>CSE3251</a:t>
            </a:r>
            <a:r>
              <a:rPr lang="en-US" sz="3600" b="1" dirty="0" smtClean="0">
                <a:latin typeface="Times New Roman" panose="02020603050405020304" pitchFamily="18" charset="0"/>
                <a:cs typeface="Times New Roman" panose="02020603050405020304" pitchFamily="18" charset="0"/>
              </a:rPr>
              <a:t> </a:t>
            </a:r>
            <a:endParaRPr lang="en-US" sz="3600" b="1" dirty="0">
              <a:latin typeface="Times New Roman" panose="02020603050405020304" pitchFamily="18" charset="0"/>
              <a:cs typeface="Times New Roman" panose="02020603050405020304" pitchFamily="18" charset="0"/>
            </a:endParaRPr>
          </a:p>
          <a:p>
            <a:pPr algn="ctr">
              <a:buSzPct val="50000"/>
            </a:pPr>
            <a:r>
              <a:rPr lang="en-US" sz="4800" b="1" cap="small" dirty="0">
                <a:latin typeface="Times New Roman" panose="02020603050405020304" pitchFamily="18" charset="0"/>
                <a:cs typeface="Times New Roman" panose="02020603050405020304" pitchFamily="18" charset="0"/>
              </a:rPr>
              <a:t>Computer Networks</a:t>
            </a:r>
          </a:p>
        </p:txBody>
      </p:sp>
      <p:pic>
        <p:nvPicPr>
          <p:cNvPr id="5" name="Picture 4"/>
          <p:cNvPicPr>
            <a:picLocks noChangeAspect="1"/>
          </p:cNvPicPr>
          <p:nvPr/>
        </p:nvPicPr>
        <p:blipFill>
          <a:blip r:embed="rId3">
            <a:extLst>
              <a:ext uri="{BEBA8EAE-BF5A-486C-A8C5-ECC9F3942E4B}">
                <a14:imgProps xmlns:a14="http://schemas.microsoft.com/office/drawing/2010/main">
                  <a14:imgLayer r:embed="rId4">
                    <a14:imgEffect>
                      <a14:saturation sat="66000"/>
                    </a14:imgEffect>
                  </a14:imgLayer>
                </a14:imgProps>
              </a:ext>
            </a:extLst>
          </a:blip>
          <a:stretch>
            <a:fillRect/>
          </a:stretch>
        </p:blipFill>
        <p:spPr>
          <a:xfrm>
            <a:off x="3818150" y="2477464"/>
            <a:ext cx="1545795" cy="1440000"/>
          </a:xfrm>
          <a:prstGeom prst="rect">
            <a:avLst/>
          </a:prstGeom>
        </p:spPr>
      </p:pic>
      <p:sp>
        <p:nvSpPr>
          <p:cNvPr id="4" name="TextBox 3"/>
          <p:cNvSpPr txBox="1"/>
          <p:nvPr/>
        </p:nvSpPr>
        <p:spPr>
          <a:xfrm>
            <a:off x="6296628" y="6504972"/>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427526736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A97A78EC-BEC7-6F4E-8686-1AC7EFCF3795}"/>
              </a:ext>
            </a:extLst>
          </p:cNvPr>
          <p:cNvSpPr>
            <a:spLocks noChangeArrowheads="1"/>
          </p:cNvSpPr>
          <p:nvPr/>
        </p:nvSpPr>
        <p:spPr bwMode="auto">
          <a:xfrm>
            <a:off x="609600" y="1974850"/>
            <a:ext cx="8077200" cy="2346325"/>
          </a:xfrm>
          <a:prstGeom prst="rect">
            <a:avLst/>
          </a:prstGeom>
          <a:gradFill rotWithShape="0">
            <a:gsLst>
              <a:gs pos="0">
                <a:srgbClr val="5E9EFF"/>
              </a:gs>
              <a:gs pos="39999">
                <a:srgbClr val="85C2FF"/>
              </a:gs>
              <a:gs pos="70000">
                <a:srgbClr val="C4D6EB"/>
              </a:gs>
              <a:gs pos="100000">
                <a:srgbClr val="FFEBFA"/>
              </a:gs>
            </a:gsLst>
            <a:lin ang="5400000" scaled="1"/>
          </a:gradFill>
          <a:ln w="57150">
            <a:solidFill>
              <a:srgbClr val="FF3300"/>
            </a:solidFill>
            <a:miter lim="800000"/>
            <a:headEnd/>
            <a:tailEnd/>
          </a:ln>
          <a:effectLst/>
        </p:spPr>
        <p:txBody>
          <a:bodyPr>
            <a:spAutoFit/>
          </a:bodyPr>
          <a:lstStyle/>
          <a:p>
            <a:pPr algn="ctr" eaLnBrk="1" hangingPunct="1">
              <a:spcBef>
                <a:spcPts val="1100"/>
              </a:spcBef>
              <a:spcAft>
                <a:spcPts val="1100"/>
              </a:spcAft>
              <a:defRPr/>
            </a:pPr>
            <a:r>
              <a:rPr lang="en-US" sz="3600" b="1" i="1">
                <a:effectLst>
                  <a:outerShdw blurRad="38100" dist="38100" dir="2700000" algn="tl">
                    <a:srgbClr val="000000"/>
                  </a:outerShdw>
                </a:effectLst>
                <a:latin typeface="Times" charset="0"/>
              </a:rPr>
              <a:t>The number of addresses in </a:t>
            </a:r>
            <a:br>
              <a:rPr lang="en-US" sz="3600" b="1" i="1">
                <a:effectLst>
                  <a:outerShdw blurRad="38100" dist="38100" dir="2700000" algn="tl">
                    <a:srgbClr val="000000"/>
                  </a:outerShdw>
                </a:effectLst>
                <a:latin typeface="Times" charset="0"/>
              </a:rPr>
            </a:br>
            <a:r>
              <a:rPr lang="en-US" sz="3600" b="1" i="1">
                <a:effectLst>
                  <a:outerShdw blurRad="38100" dist="38100" dir="2700000" algn="tl">
                    <a:srgbClr val="000000"/>
                  </a:outerShdw>
                </a:effectLst>
                <a:latin typeface="Times" charset="0"/>
              </a:rPr>
              <a:t>a class C block </a:t>
            </a:r>
            <a:br>
              <a:rPr lang="en-US" sz="3600" b="1" i="1">
                <a:effectLst>
                  <a:outerShdw blurRad="38100" dist="38100" dir="2700000" algn="tl">
                    <a:srgbClr val="000000"/>
                  </a:outerShdw>
                </a:effectLst>
                <a:latin typeface="Times" charset="0"/>
              </a:rPr>
            </a:br>
            <a:r>
              <a:rPr lang="en-US" sz="3600" b="1" i="1">
                <a:effectLst>
                  <a:outerShdw blurRad="38100" dist="38100" dir="2700000" algn="tl">
                    <a:srgbClr val="000000"/>
                  </a:outerShdw>
                </a:effectLst>
                <a:latin typeface="Times" charset="0"/>
              </a:rPr>
              <a:t>is smaller than </a:t>
            </a:r>
            <a:br>
              <a:rPr lang="en-US" sz="3600" b="1" i="1">
                <a:effectLst>
                  <a:outerShdw blurRad="38100" dist="38100" dir="2700000" algn="tl">
                    <a:srgbClr val="000000"/>
                  </a:outerShdw>
                </a:effectLst>
                <a:latin typeface="Times" charset="0"/>
              </a:rPr>
            </a:br>
            <a:r>
              <a:rPr lang="en-US" sz="3600" b="1" i="1">
                <a:effectLst>
                  <a:outerShdw blurRad="38100" dist="38100" dir="2700000" algn="tl">
                    <a:srgbClr val="000000"/>
                  </a:outerShdw>
                </a:effectLst>
                <a:latin typeface="Times" charset="0"/>
              </a:rPr>
              <a:t>the needs of most organizations. </a:t>
            </a:r>
          </a:p>
        </p:txBody>
      </p:sp>
      <p:pic>
        <p:nvPicPr>
          <p:cNvPr id="47106" name="Picture 3">
            <a:extLst>
              <a:ext uri="{FF2B5EF4-FFF2-40B4-BE49-F238E27FC236}">
                <a16:creationId xmlns:a16="http://schemas.microsoft.com/office/drawing/2014/main" id="{8EFD6779-5971-B845-A088-E85BEE6544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212850"/>
            <a:ext cx="20574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2459822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CC7DCD39-4F6E-BA41-9248-4FD20C863037}"/>
              </a:ext>
            </a:extLst>
          </p:cNvPr>
          <p:cNvSpPr>
            <a:spLocks noChangeArrowheads="1"/>
          </p:cNvSpPr>
          <p:nvPr/>
        </p:nvSpPr>
        <p:spPr bwMode="auto">
          <a:xfrm>
            <a:off x="838200" y="1974850"/>
            <a:ext cx="7467600" cy="2346325"/>
          </a:xfrm>
          <a:prstGeom prst="rect">
            <a:avLst/>
          </a:prstGeom>
          <a:gradFill rotWithShape="0">
            <a:gsLst>
              <a:gs pos="0">
                <a:srgbClr val="5E9EFF"/>
              </a:gs>
              <a:gs pos="39999">
                <a:srgbClr val="85C2FF"/>
              </a:gs>
              <a:gs pos="70000">
                <a:srgbClr val="C4D6EB"/>
              </a:gs>
              <a:gs pos="100000">
                <a:srgbClr val="FFEBFA"/>
              </a:gs>
            </a:gsLst>
            <a:lin ang="5400000" scaled="1"/>
          </a:gradFill>
          <a:ln w="57150">
            <a:solidFill>
              <a:srgbClr val="FF3300"/>
            </a:solidFill>
            <a:miter lim="800000"/>
            <a:headEnd/>
            <a:tailEnd/>
          </a:ln>
          <a:effectLst/>
        </p:spPr>
        <p:txBody>
          <a:bodyPr>
            <a:spAutoFit/>
          </a:bodyPr>
          <a:lstStyle/>
          <a:p>
            <a:pPr algn="ctr" eaLnBrk="1" hangingPunct="1">
              <a:spcBef>
                <a:spcPts val="1100"/>
              </a:spcBef>
              <a:spcAft>
                <a:spcPts val="1100"/>
              </a:spcAft>
              <a:defRPr/>
            </a:pPr>
            <a:r>
              <a:rPr lang="en-US" sz="3600" b="1" i="1">
                <a:effectLst>
                  <a:outerShdw blurRad="38100" dist="38100" dir="2700000" algn="tl">
                    <a:srgbClr val="000000"/>
                  </a:outerShdw>
                </a:effectLst>
                <a:latin typeface="Times" charset="0"/>
              </a:rPr>
              <a:t>Class D addresses </a:t>
            </a:r>
            <a:br>
              <a:rPr lang="en-US" sz="3600" b="1" i="1">
                <a:effectLst>
                  <a:outerShdw blurRad="38100" dist="38100" dir="2700000" algn="tl">
                    <a:srgbClr val="000000"/>
                  </a:outerShdw>
                </a:effectLst>
                <a:latin typeface="Times" charset="0"/>
              </a:rPr>
            </a:br>
            <a:r>
              <a:rPr lang="en-US" sz="3600" b="1" i="1">
                <a:effectLst>
                  <a:outerShdw blurRad="38100" dist="38100" dir="2700000" algn="tl">
                    <a:srgbClr val="000000"/>
                  </a:outerShdw>
                </a:effectLst>
                <a:latin typeface="Times" charset="0"/>
              </a:rPr>
              <a:t>are used for multicasting; </a:t>
            </a:r>
            <a:br>
              <a:rPr lang="en-US" sz="3600" b="1" i="1">
                <a:effectLst>
                  <a:outerShdw blurRad="38100" dist="38100" dir="2700000" algn="tl">
                    <a:srgbClr val="000000"/>
                  </a:outerShdw>
                </a:effectLst>
                <a:latin typeface="Times" charset="0"/>
              </a:rPr>
            </a:br>
            <a:r>
              <a:rPr lang="en-US" sz="3600" b="1" i="1">
                <a:effectLst>
                  <a:outerShdw blurRad="38100" dist="38100" dir="2700000" algn="tl">
                    <a:srgbClr val="000000"/>
                  </a:outerShdw>
                </a:effectLst>
                <a:latin typeface="Times" charset="0"/>
              </a:rPr>
              <a:t>there is only </a:t>
            </a:r>
            <a:br>
              <a:rPr lang="en-US" sz="3600" b="1" i="1">
                <a:effectLst>
                  <a:outerShdw blurRad="38100" dist="38100" dir="2700000" algn="tl">
                    <a:srgbClr val="000000"/>
                  </a:outerShdw>
                </a:effectLst>
                <a:latin typeface="Times" charset="0"/>
              </a:rPr>
            </a:br>
            <a:r>
              <a:rPr lang="en-US" sz="3600" b="1" i="1">
                <a:effectLst>
                  <a:outerShdw blurRad="38100" dist="38100" dir="2700000" algn="tl">
                    <a:srgbClr val="000000"/>
                  </a:outerShdw>
                </a:effectLst>
                <a:latin typeface="Times" charset="0"/>
              </a:rPr>
              <a:t>one block in this class.</a:t>
            </a:r>
          </a:p>
        </p:txBody>
      </p:sp>
      <p:pic>
        <p:nvPicPr>
          <p:cNvPr id="49154" name="Picture 3">
            <a:extLst>
              <a:ext uri="{FF2B5EF4-FFF2-40B4-BE49-F238E27FC236}">
                <a16:creationId xmlns:a16="http://schemas.microsoft.com/office/drawing/2014/main" id="{28DE9190-83E7-8042-B92B-8AD7CEE7CE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212850"/>
            <a:ext cx="20574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701442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818A107F-35DB-8B4F-9C51-C24AFA412F35}"/>
              </a:ext>
            </a:extLst>
          </p:cNvPr>
          <p:cNvSpPr>
            <a:spLocks noChangeArrowheads="1"/>
          </p:cNvSpPr>
          <p:nvPr/>
        </p:nvSpPr>
        <p:spPr bwMode="auto">
          <a:xfrm>
            <a:off x="838200" y="2432050"/>
            <a:ext cx="7391400" cy="1797050"/>
          </a:xfrm>
          <a:prstGeom prst="rect">
            <a:avLst/>
          </a:prstGeom>
          <a:gradFill rotWithShape="0">
            <a:gsLst>
              <a:gs pos="0">
                <a:srgbClr val="5E9EFF"/>
              </a:gs>
              <a:gs pos="39999">
                <a:srgbClr val="85C2FF"/>
              </a:gs>
              <a:gs pos="70000">
                <a:srgbClr val="C4D6EB"/>
              </a:gs>
              <a:gs pos="100000">
                <a:srgbClr val="FFEBFA"/>
              </a:gs>
            </a:gsLst>
            <a:lin ang="5400000" scaled="1"/>
          </a:gradFill>
          <a:ln w="57150">
            <a:solidFill>
              <a:srgbClr val="FF3300"/>
            </a:solidFill>
            <a:miter lim="800000"/>
            <a:headEnd/>
            <a:tailEnd/>
          </a:ln>
          <a:effectLst/>
        </p:spPr>
        <p:txBody>
          <a:bodyPr>
            <a:spAutoFit/>
          </a:bodyPr>
          <a:lstStyle/>
          <a:p>
            <a:pPr algn="ctr" eaLnBrk="1" hangingPunct="1">
              <a:spcBef>
                <a:spcPts val="1100"/>
              </a:spcBef>
              <a:spcAft>
                <a:spcPts val="1100"/>
              </a:spcAft>
              <a:defRPr/>
            </a:pPr>
            <a:r>
              <a:rPr lang="en-US" sz="3600" b="1" i="1">
                <a:effectLst>
                  <a:outerShdw blurRad="38100" dist="38100" dir="2700000" algn="tl">
                    <a:srgbClr val="000000"/>
                  </a:outerShdw>
                </a:effectLst>
                <a:latin typeface="Times" charset="0"/>
              </a:rPr>
              <a:t>Class E addresses are reserved</a:t>
            </a:r>
            <a:br>
              <a:rPr lang="en-US" sz="3600" b="1" i="1">
                <a:effectLst>
                  <a:outerShdw blurRad="38100" dist="38100" dir="2700000" algn="tl">
                    <a:srgbClr val="000000"/>
                  </a:outerShdw>
                </a:effectLst>
                <a:latin typeface="Times" charset="0"/>
              </a:rPr>
            </a:br>
            <a:r>
              <a:rPr lang="en-US" sz="3600" b="1" i="1">
                <a:effectLst>
                  <a:outerShdw blurRad="38100" dist="38100" dir="2700000" algn="tl">
                    <a:srgbClr val="000000"/>
                  </a:outerShdw>
                </a:effectLst>
                <a:latin typeface="Times" charset="0"/>
              </a:rPr>
              <a:t>for special purposes; </a:t>
            </a:r>
            <a:br>
              <a:rPr lang="en-US" sz="3600" b="1" i="1">
                <a:effectLst>
                  <a:outerShdw blurRad="38100" dist="38100" dir="2700000" algn="tl">
                    <a:srgbClr val="000000"/>
                  </a:outerShdw>
                </a:effectLst>
                <a:latin typeface="Times" charset="0"/>
              </a:rPr>
            </a:br>
            <a:r>
              <a:rPr lang="en-US" sz="3600" b="1" i="1">
                <a:effectLst>
                  <a:outerShdw blurRad="38100" dist="38100" dir="2700000" algn="tl">
                    <a:srgbClr val="000000"/>
                  </a:outerShdw>
                </a:effectLst>
                <a:latin typeface="Times" charset="0"/>
              </a:rPr>
              <a:t>most of the block is wasted. </a:t>
            </a:r>
          </a:p>
        </p:txBody>
      </p:sp>
      <p:pic>
        <p:nvPicPr>
          <p:cNvPr id="51202" name="Picture 3">
            <a:extLst>
              <a:ext uri="{FF2B5EF4-FFF2-40B4-BE49-F238E27FC236}">
                <a16:creationId xmlns:a16="http://schemas.microsoft.com/office/drawing/2014/main" id="{49420DA7-2F7D-7A44-B6B5-EB2A986811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1670050"/>
            <a:ext cx="20574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9900967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77B3B1FF-517F-0C43-98CB-C5290DA1A740}"/>
              </a:ext>
            </a:extLst>
          </p:cNvPr>
          <p:cNvSpPr>
            <a:spLocks noChangeArrowheads="1"/>
          </p:cNvSpPr>
          <p:nvPr/>
        </p:nvSpPr>
        <p:spPr bwMode="auto">
          <a:xfrm>
            <a:off x="381000" y="381000"/>
            <a:ext cx="5029200" cy="762000"/>
          </a:xfrm>
          <a:prstGeom prst="rect">
            <a:avLst/>
          </a:prstGeom>
          <a:noFill/>
          <a:ln w="9525">
            <a:noFill/>
            <a:miter lim="800000"/>
            <a:headEnd/>
            <a:tailEnd/>
          </a:ln>
          <a:effectLst/>
        </p:spPr>
        <p:txBody>
          <a:bodyPr>
            <a:spAutoFit/>
          </a:bodyPr>
          <a:lstStyle/>
          <a:p>
            <a:pPr eaLnBrk="1" hangingPunct="1">
              <a:spcBef>
                <a:spcPct val="50000"/>
              </a:spcBef>
              <a:defRPr/>
            </a:pPr>
            <a:r>
              <a:rPr lang="en-US" sz="4400" b="1">
                <a:solidFill>
                  <a:srgbClr val="FF3300"/>
                </a:solidFill>
                <a:effectLst>
                  <a:outerShdw blurRad="38100" dist="38100" dir="2700000" algn="tl">
                    <a:srgbClr val="C0C0C0"/>
                  </a:outerShdw>
                </a:effectLst>
                <a:latin typeface="Times" charset="0"/>
              </a:rPr>
              <a:t>Network Addresses</a:t>
            </a:r>
          </a:p>
        </p:txBody>
      </p:sp>
      <p:sp>
        <p:nvSpPr>
          <p:cNvPr id="53250" name="Rectangle 3">
            <a:extLst>
              <a:ext uri="{FF2B5EF4-FFF2-40B4-BE49-F238E27FC236}">
                <a16:creationId xmlns:a16="http://schemas.microsoft.com/office/drawing/2014/main" id="{31287DAB-C146-9B46-9ADB-6176348B9518}"/>
              </a:ext>
            </a:extLst>
          </p:cNvPr>
          <p:cNvSpPr>
            <a:spLocks noChangeArrowheads="1"/>
          </p:cNvSpPr>
          <p:nvPr/>
        </p:nvSpPr>
        <p:spPr bwMode="auto">
          <a:xfrm>
            <a:off x="838200" y="2057400"/>
            <a:ext cx="8001000" cy="636588"/>
          </a:xfrm>
          <a:prstGeom prst="rect">
            <a:avLst/>
          </a:prstGeom>
          <a:noFill/>
          <a:ln w="5715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457200" indent="-457200">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77"/>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77"/>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77"/>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77"/>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77"/>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9pPr>
          </a:lstStyle>
          <a:p>
            <a:pPr eaLnBrk="1" hangingPunct="1">
              <a:lnSpc>
                <a:spcPct val="100000"/>
              </a:lnSpc>
              <a:spcBef>
                <a:spcPct val="50000"/>
              </a:spcBef>
              <a:buClrTx/>
              <a:buFontTx/>
              <a:buNone/>
            </a:pPr>
            <a:r>
              <a:rPr lang="en-US" altLang="en-US" sz="3200" dirty="0">
                <a:latin typeface="Times" pitchFamily="2" charset="0"/>
              </a:rPr>
              <a:t>The network address is the first address.</a:t>
            </a:r>
          </a:p>
        </p:txBody>
      </p:sp>
      <p:sp>
        <p:nvSpPr>
          <p:cNvPr id="53251" name="Rectangle 4">
            <a:extLst>
              <a:ext uri="{FF2B5EF4-FFF2-40B4-BE49-F238E27FC236}">
                <a16:creationId xmlns:a16="http://schemas.microsoft.com/office/drawing/2014/main" id="{85B25E4B-FBE1-664F-9462-C5C11BCD1B67}"/>
              </a:ext>
            </a:extLst>
          </p:cNvPr>
          <p:cNvSpPr>
            <a:spLocks noChangeArrowheads="1"/>
          </p:cNvSpPr>
          <p:nvPr/>
        </p:nvSpPr>
        <p:spPr bwMode="auto">
          <a:xfrm>
            <a:off x="838200" y="2895600"/>
            <a:ext cx="8001000" cy="1123950"/>
          </a:xfrm>
          <a:prstGeom prst="rect">
            <a:avLst/>
          </a:prstGeom>
          <a:noFill/>
          <a:ln w="5715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77"/>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77"/>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77"/>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77"/>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77"/>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9pPr>
          </a:lstStyle>
          <a:p>
            <a:pPr eaLnBrk="1" hangingPunct="1">
              <a:lnSpc>
                <a:spcPct val="100000"/>
              </a:lnSpc>
              <a:spcBef>
                <a:spcPct val="50000"/>
              </a:spcBef>
              <a:buClrTx/>
              <a:buFontTx/>
              <a:buNone/>
            </a:pPr>
            <a:r>
              <a:rPr lang="en-US" altLang="en-US" sz="3200" dirty="0">
                <a:latin typeface="Times" pitchFamily="2" charset="0"/>
              </a:rPr>
              <a:t>The network address defines the network to the rest of the Internet. </a:t>
            </a:r>
          </a:p>
        </p:txBody>
      </p:sp>
      <p:sp>
        <p:nvSpPr>
          <p:cNvPr id="53252" name="Rectangle 5">
            <a:extLst>
              <a:ext uri="{FF2B5EF4-FFF2-40B4-BE49-F238E27FC236}">
                <a16:creationId xmlns:a16="http://schemas.microsoft.com/office/drawing/2014/main" id="{BA40BAD4-06A8-7F42-A699-BDC4194C2581}"/>
              </a:ext>
            </a:extLst>
          </p:cNvPr>
          <p:cNvSpPr>
            <a:spLocks noChangeArrowheads="1"/>
          </p:cNvSpPr>
          <p:nvPr/>
        </p:nvSpPr>
        <p:spPr bwMode="auto">
          <a:xfrm>
            <a:off x="838200" y="4191000"/>
            <a:ext cx="8001000" cy="1611313"/>
          </a:xfrm>
          <a:prstGeom prst="rect">
            <a:avLst/>
          </a:prstGeom>
          <a:noFill/>
          <a:ln w="57150">
            <a:no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77"/>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77"/>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77"/>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77"/>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77"/>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9pPr>
          </a:lstStyle>
          <a:p>
            <a:pPr eaLnBrk="1" hangingPunct="1">
              <a:lnSpc>
                <a:spcPct val="100000"/>
              </a:lnSpc>
              <a:spcBef>
                <a:spcPct val="50000"/>
              </a:spcBef>
              <a:buClrTx/>
              <a:buFontTx/>
              <a:buNone/>
            </a:pPr>
            <a:r>
              <a:rPr lang="en-US" altLang="en-US" sz="3200">
                <a:latin typeface="Times" pitchFamily="2" charset="0"/>
              </a:rPr>
              <a:t>Given the network address, we can find the class of the address, the block, and the range of the addresses in the block</a:t>
            </a:r>
          </a:p>
        </p:txBody>
      </p:sp>
    </p:spTree>
    <p:extLst>
      <p:ext uri="{BB962C8B-B14F-4D97-AF65-F5344CB8AC3E}">
        <p14:creationId xmlns:p14="http://schemas.microsoft.com/office/powerpoint/2010/main" val="225131172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2">
            <a:extLst>
              <a:ext uri="{FF2B5EF4-FFF2-40B4-BE49-F238E27FC236}">
                <a16:creationId xmlns:a16="http://schemas.microsoft.com/office/drawing/2014/main" id="{642895FA-749F-0142-90F2-16078DDCEBFB}"/>
              </a:ext>
            </a:extLst>
          </p:cNvPr>
          <p:cNvSpPr>
            <a:spLocks noChangeArrowheads="1"/>
          </p:cNvSpPr>
          <p:nvPr/>
        </p:nvSpPr>
        <p:spPr bwMode="auto">
          <a:xfrm>
            <a:off x="533400" y="2057400"/>
            <a:ext cx="8001000" cy="2895600"/>
          </a:xfrm>
          <a:prstGeom prst="rect">
            <a:avLst/>
          </a:prstGeom>
          <a:gradFill rotWithShape="0">
            <a:gsLst>
              <a:gs pos="0">
                <a:srgbClr val="5E9EFF"/>
              </a:gs>
              <a:gs pos="39999">
                <a:srgbClr val="85C2FF"/>
              </a:gs>
              <a:gs pos="70000">
                <a:srgbClr val="C4D6EB"/>
              </a:gs>
              <a:gs pos="100000">
                <a:srgbClr val="FFEBFA"/>
              </a:gs>
            </a:gsLst>
            <a:lin ang="5400000" scaled="1"/>
          </a:gradFill>
          <a:ln w="57150">
            <a:solidFill>
              <a:srgbClr val="FF3300"/>
            </a:solidFill>
            <a:miter lim="800000"/>
            <a:headEnd/>
            <a:tailEnd/>
          </a:ln>
          <a:effectLst/>
        </p:spPr>
        <p:txBody>
          <a:bodyPr>
            <a:spAutoFit/>
          </a:bodyPr>
          <a:lstStyle/>
          <a:p>
            <a:pPr algn="ctr" eaLnBrk="1" hangingPunct="1">
              <a:spcBef>
                <a:spcPts val="1100"/>
              </a:spcBef>
              <a:spcAft>
                <a:spcPts val="1100"/>
              </a:spcAft>
              <a:defRPr/>
            </a:pPr>
            <a:r>
              <a:rPr lang="en-US" sz="3600" b="1" i="1">
                <a:effectLst>
                  <a:outerShdw blurRad="38100" dist="38100" dir="2700000" algn="tl">
                    <a:srgbClr val="000000"/>
                  </a:outerShdw>
                </a:effectLst>
                <a:latin typeface="Times" charset="0"/>
              </a:rPr>
              <a:t>In classful addressing, </a:t>
            </a:r>
            <a:br>
              <a:rPr lang="en-US" sz="3600" b="1" i="1">
                <a:effectLst>
                  <a:outerShdw blurRad="38100" dist="38100" dir="2700000" algn="tl">
                    <a:srgbClr val="000000"/>
                  </a:outerShdw>
                </a:effectLst>
                <a:latin typeface="Times" charset="0"/>
              </a:rPr>
            </a:br>
            <a:r>
              <a:rPr lang="en-US" sz="3600" b="1" i="1">
                <a:effectLst>
                  <a:outerShdw blurRad="38100" dist="38100" dir="2700000" algn="tl">
                    <a:srgbClr val="000000"/>
                  </a:outerShdw>
                </a:effectLst>
                <a:latin typeface="Times" charset="0"/>
              </a:rPr>
              <a:t>the network address </a:t>
            </a:r>
            <a:br>
              <a:rPr lang="en-US" sz="3600" b="1" i="1">
                <a:effectLst>
                  <a:outerShdw blurRad="38100" dist="38100" dir="2700000" algn="tl">
                    <a:srgbClr val="000000"/>
                  </a:outerShdw>
                </a:effectLst>
                <a:latin typeface="Times" charset="0"/>
              </a:rPr>
            </a:br>
            <a:r>
              <a:rPr lang="en-US" sz="3600" b="1" i="1">
                <a:effectLst>
                  <a:outerShdw blurRad="38100" dist="38100" dir="2700000" algn="tl">
                    <a:srgbClr val="000000"/>
                  </a:outerShdw>
                </a:effectLst>
                <a:latin typeface="Times" charset="0"/>
              </a:rPr>
              <a:t>(the first address in the block) </a:t>
            </a:r>
            <a:br>
              <a:rPr lang="en-US" sz="3600" b="1" i="1">
                <a:effectLst>
                  <a:outerShdw blurRad="38100" dist="38100" dir="2700000" algn="tl">
                    <a:srgbClr val="000000"/>
                  </a:outerShdw>
                </a:effectLst>
                <a:latin typeface="Times" charset="0"/>
              </a:rPr>
            </a:br>
            <a:r>
              <a:rPr lang="en-US" sz="3600" b="1" i="1">
                <a:effectLst>
                  <a:outerShdw blurRad="38100" dist="38100" dir="2700000" algn="tl">
                    <a:srgbClr val="000000"/>
                  </a:outerShdw>
                </a:effectLst>
                <a:latin typeface="Times" charset="0"/>
              </a:rPr>
              <a:t>is the one that is assigned </a:t>
            </a:r>
            <a:br>
              <a:rPr lang="en-US" sz="3600" b="1" i="1">
                <a:effectLst>
                  <a:outerShdw blurRad="38100" dist="38100" dir="2700000" algn="tl">
                    <a:srgbClr val="000000"/>
                  </a:outerShdw>
                </a:effectLst>
                <a:latin typeface="Times" charset="0"/>
              </a:rPr>
            </a:br>
            <a:r>
              <a:rPr lang="en-US" sz="3600" b="1" i="1">
                <a:effectLst>
                  <a:outerShdw blurRad="38100" dist="38100" dir="2700000" algn="tl">
                    <a:srgbClr val="000000"/>
                  </a:outerShdw>
                </a:effectLst>
                <a:latin typeface="Times" charset="0"/>
              </a:rPr>
              <a:t>to the organization. </a:t>
            </a:r>
          </a:p>
        </p:txBody>
      </p:sp>
      <p:pic>
        <p:nvPicPr>
          <p:cNvPr id="55298" name="Picture 3">
            <a:extLst>
              <a:ext uri="{FF2B5EF4-FFF2-40B4-BE49-F238E27FC236}">
                <a16:creationId xmlns:a16="http://schemas.microsoft.com/office/drawing/2014/main" id="{1A3C22C3-186B-F149-A74C-D594993D80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95400"/>
            <a:ext cx="20574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069120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id="{610EF34A-40EF-0642-B827-E3BE504B696E}"/>
              </a:ext>
            </a:extLst>
          </p:cNvPr>
          <p:cNvSpPr>
            <a:spLocks noChangeArrowheads="1"/>
          </p:cNvSpPr>
          <p:nvPr/>
        </p:nvSpPr>
        <p:spPr bwMode="auto">
          <a:xfrm>
            <a:off x="2232025" y="152400"/>
            <a:ext cx="5029200" cy="762000"/>
          </a:xfrm>
          <a:prstGeom prst="rect">
            <a:avLst/>
          </a:prstGeom>
          <a:noFill/>
          <a:ln w="9525">
            <a:noFill/>
            <a:miter lim="800000"/>
            <a:headEnd/>
            <a:tailEnd/>
          </a:ln>
          <a:effectLst/>
        </p:spPr>
        <p:txBody>
          <a:bodyPr>
            <a:spAutoFit/>
          </a:bodyPr>
          <a:lstStyle/>
          <a:p>
            <a:pPr algn="ctr" eaLnBrk="1" hangingPunct="1">
              <a:spcBef>
                <a:spcPct val="50000"/>
              </a:spcBef>
              <a:defRPr/>
            </a:pPr>
            <a:r>
              <a:rPr lang="en-US" sz="4400" b="1" cap="small" dirty="0">
                <a:effectLst>
                  <a:outerShdw blurRad="38100" dist="38100" dir="2700000" algn="tl">
                    <a:srgbClr val="C0C0C0"/>
                  </a:outerShdw>
                </a:effectLst>
                <a:latin typeface="Times" charset="0"/>
              </a:rPr>
              <a:t>Mask </a:t>
            </a:r>
          </a:p>
        </p:txBody>
      </p:sp>
      <p:sp>
        <p:nvSpPr>
          <p:cNvPr id="30723" name="Rectangle 6">
            <a:extLst>
              <a:ext uri="{FF2B5EF4-FFF2-40B4-BE49-F238E27FC236}">
                <a16:creationId xmlns:a16="http://schemas.microsoft.com/office/drawing/2014/main" id="{C9FE497D-B6C0-F743-98BB-109CA42C4838}"/>
              </a:ext>
            </a:extLst>
          </p:cNvPr>
          <p:cNvSpPr>
            <a:spLocks noGrp="1" noChangeArrowheads="1"/>
          </p:cNvSpPr>
          <p:nvPr>
            <p:ph sz="quarter" idx="13"/>
          </p:nvPr>
        </p:nvSpPr>
        <p:spPr>
          <a:xfrm>
            <a:off x="900112" y="1600200"/>
            <a:ext cx="7693025" cy="3724275"/>
          </a:xfrm>
          <a:ln w="57150">
            <a:solidFill>
              <a:schemeClr val="accent2"/>
            </a:solidFill>
            <a:miter lim="800000"/>
            <a:headEnd/>
            <a:tailEnd/>
          </a:ln>
        </p:spPr>
        <p:txBody>
          <a:bodyPr/>
          <a:lstStyle/>
          <a:p>
            <a:pPr algn="just" fontAlgn="auto">
              <a:spcBef>
                <a:spcPct val="50000"/>
              </a:spcBef>
              <a:spcAft>
                <a:spcPts val="0"/>
              </a:spcAft>
              <a:buClrTx/>
              <a:buFontTx/>
              <a:buChar char="•"/>
              <a:defRPr/>
            </a:pPr>
            <a:r>
              <a:rPr lang="en-US" altLang="en-US" dirty="0"/>
              <a:t>A mask is a 32-bit binary number.</a:t>
            </a:r>
          </a:p>
          <a:p>
            <a:pPr algn="just" fontAlgn="auto">
              <a:spcBef>
                <a:spcPct val="50000"/>
              </a:spcBef>
              <a:spcAft>
                <a:spcPts val="0"/>
              </a:spcAft>
              <a:buClrTx/>
              <a:buFontTx/>
              <a:buChar char="•"/>
              <a:defRPr/>
            </a:pPr>
            <a:r>
              <a:rPr lang="en-US" altLang="en-US" dirty="0"/>
              <a:t>The mask  is </a:t>
            </a:r>
            <a:r>
              <a:rPr lang="en-US" altLang="en-US" dirty="0" err="1">
                <a:solidFill>
                  <a:srgbClr val="FF3300"/>
                </a:solidFill>
              </a:rPr>
              <a:t>ANDeD</a:t>
            </a:r>
            <a:r>
              <a:rPr lang="en-US" altLang="en-US" dirty="0"/>
              <a:t>  with  IP address to get</a:t>
            </a:r>
          </a:p>
          <a:p>
            <a:pPr lvl="1" algn="just" fontAlgn="auto">
              <a:spcBef>
                <a:spcPct val="50000"/>
              </a:spcBef>
              <a:spcAft>
                <a:spcPts val="0"/>
              </a:spcAft>
              <a:buClrTx/>
              <a:buFontTx/>
              <a:buChar char="•"/>
              <a:defRPr/>
            </a:pPr>
            <a:r>
              <a:rPr lang="en-US" altLang="en-US" dirty="0"/>
              <a:t>The block address (Network address) </a:t>
            </a:r>
          </a:p>
          <a:p>
            <a:pPr lvl="1" algn="just" fontAlgn="auto">
              <a:spcBef>
                <a:spcPct val="50000"/>
              </a:spcBef>
              <a:spcAft>
                <a:spcPts val="0"/>
              </a:spcAft>
              <a:buClrTx/>
              <a:buFontTx/>
              <a:buChar char="•"/>
              <a:defRPr/>
            </a:pPr>
            <a:r>
              <a:rPr lang="en-GB" altLang="en-US" dirty="0"/>
              <a:t> </a:t>
            </a:r>
            <a:r>
              <a:rPr lang="en-GB" altLang="en-US" dirty="0">
                <a:solidFill>
                  <a:srgbClr val="FF3300"/>
                </a:solidFill>
              </a:rPr>
              <a:t>Mask And IP address = Block Address</a:t>
            </a:r>
            <a:endParaRPr lang="en-US" altLang="en-US" dirty="0">
              <a:solidFill>
                <a:srgbClr val="FF3300"/>
              </a:solidFill>
            </a:endParaRPr>
          </a:p>
          <a:p>
            <a:pPr algn="just" fontAlgn="auto">
              <a:spcBef>
                <a:spcPct val="50000"/>
              </a:spcBef>
              <a:spcAft>
                <a:spcPts val="0"/>
              </a:spcAft>
              <a:buClrTx/>
              <a:buFontTx/>
              <a:buNone/>
              <a:defRPr/>
            </a:pPr>
            <a:endParaRPr lang="en-US" altLang="en-US" dirty="0">
              <a:solidFill>
                <a:srgbClr val="FF3300"/>
              </a:solidFill>
            </a:endParaRPr>
          </a:p>
        </p:txBody>
      </p:sp>
    </p:spTree>
    <p:extLst>
      <p:ext uri="{BB962C8B-B14F-4D97-AF65-F5344CB8AC3E}">
        <p14:creationId xmlns:p14="http://schemas.microsoft.com/office/powerpoint/2010/main" val="12502894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394" name="Picture 3">
            <a:extLst>
              <a:ext uri="{FF2B5EF4-FFF2-40B4-BE49-F238E27FC236}">
                <a16:creationId xmlns:a16="http://schemas.microsoft.com/office/drawing/2014/main" id="{88AABB30-E1CD-2B41-8F99-CC40B6F614A6}"/>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12813" y="1752600"/>
            <a:ext cx="7011987" cy="262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395" name="Text Box 4">
            <a:extLst>
              <a:ext uri="{FF2B5EF4-FFF2-40B4-BE49-F238E27FC236}">
                <a16:creationId xmlns:a16="http://schemas.microsoft.com/office/drawing/2014/main" id="{84F535BF-A9A6-1D48-AE8F-77834E4A3881}"/>
              </a:ext>
            </a:extLst>
          </p:cNvPr>
          <p:cNvSpPr txBox="1">
            <a:spLocks noChangeArrowheads="1"/>
          </p:cNvSpPr>
          <p:nvPr/>
        </p:nvSpPr>
        <p:spPr bwMode="auto">
          <a:xfrm>
            <a:off x="3203575" y="908050"/>
            <a:ext cx="3130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77"/>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77"/>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77"/>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77"/>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77"/>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9pPr>
          </a:lstStyle>
          <a:p>
            <a:pPr>
              <a:lnSpc>
                <a:spcPct val="100000"/>
              </a:lnSpc>
              <a:spcBef>
                <a:spcPct val="0"/>
              </a:spcBef>
              <a:buClrTx/>
              <a:buFontTx/>
              <a:buNone/>
            </a:pPr>
            <a:r>
              <a:rPr lang="en-US" altLang="en-US" sz="3200" b="1">
                <a:solidFill>
                  <a:schemeClr val="accent2"/>
                </a:solidFill>
                <a:latin typeface="Times New Roman" panose="02020603050405020304" pitchFamily="18" charset="0"/>
              </a:rPr>
              <a:t>Masking concept</a:t>
            </a:r>
          </a:p>
        </p:txBody>
      </p:sp>
    </p:spTree>
    <p:extLst>
      <p:ext uri="{BB962C8B-B14F-4D97-AF65-F5344CB8AC3E}">
        <p14:creationId xmlns:p14="http://schemas.microsoft.com/office/powerpoint/2010/main" val="10552519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42" name="Picture 3">
            <a:extLst>
              <a:ext uri="{FF2B5EF4-FFF2-40B4-BE49-F238E27FC236}">
                <a16:creationId xmlns:a16="http://schemas.microsoft.com/office/drawing/2014/main" id="{3BEAEDE9-1155-6441-918B-139618B14336}"/>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79450" y="2543175"/>
            <a:ext cx="7783513" cy="177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43" name="Text Box 4">
            <a:extLst>
              <a:ext uri="{FF2B5EF4-FFF2-40B4-BE49-F238E27FC236}">
                <a16:creationId xmlns:a16="http://schemas.microsoft.com/office/drawing/2014/main" id="{3CC9A52E-8227-1143-AC9F-B0B335D74E5B}"/>
              </a:ext>
            </a:extLst>
          </p:cNvPr>
          <p:cNvSpPr txBox="1">
            <a:spLocks noChangeArrowheads="1"/>
          </p:cNvSpPr>
          <p:nvPr/>
        </p:nvSpPr>
        <p:spPr bwMode="auto">
          <a:xfrm>
            <a:off x="3348038" y="908050"/>
            <a:ext cx="2836862"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77"/>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77"/>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77"/>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77"/>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77"/>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9pPr>
          </a:lstStyle>
          <a:p>
            <a:pPr>
              <a:lnSpc>
                <a:spcPct val="100000"/>
              </a:lnSpc>
              <a:spcBef>
                <a:spcPct val="0"/>
              </a:spcBef>
              <a:buClrTx/>
              <a:buFontTx/>
              <a:buNone/>
            </a:pPr>
            <a:r>
              <a:rPr lang="en-US" altLang="en-US" sz="3200" b="1">
                <a:solidFill>
                  <a:schemeClr val="accent2"/>
                </a:solidFill>
                <a:latin typeface="Times New Roman" panose="02020603050405020304" pitchFamily="18" charset="0"/>
              </a:rPr>
              <a:t>AND operation</a:t>
            </a:r>
          </a:p>
        </p:txBody>
      </p:sp>
    </p:spTree>
    <p:extLst>
      <p:ext uri="{BB962C8B-B14F-4D97-AF65-F5344CB8AC3E}">
        <p14:creationId xmlns:p14="http://schemas.microsoft.com/office/powerpoint/2010/main" val="181702631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2">
            <a:extLst>
              <a:ext uri="{FF2B5EF4-FFF2-40B4-BE49-F238E27FC236}">
                <a16:creationId xmlns:a16="http://schemas.microsoft.com/office/drawing/2014/main" id="{DC9555DA-EF54-184A-8394-D93FE799A2D4}"/>
              </a:ext>
            </a:extLst>
          </p:cNvPr>
          <p:cNvSpPr>
            <a:spLocks noChangeArrowheads="1"/>
          </p:cNvSpPr>
          <p:nvPr/>
        </p:nvSpPr>
        <p:spPr bwMode="auto">
          <a:xfrm>
            <a:off x="827088" y="1700213"/>
            <a:ext cx="8001000" cy="4543425"/>
          </a:xfrm>
          <a:prstGeom prst="rect">
            <a:avLst/>
          </a:prstGeom>
          <a:solidFill>
            <a:srgbClr val="99CCFF"/>
          </a:solidFill>
          <a:ln w="57150">
            <a:solidFill>
              <a:srgbClr val="FF3300"/>
            </a:solidFill>
            <a:miter lim="800000"/>
            <a:headEnd/>
            <a:tailEnd/>
          </a:ln>
          <a:effectLst/>
        </p:spPr>
        <p:txBody>
          <a:bodyPr>
            <a:spAutoFit/>
          </a:bodyPr>
          <a:lstStyle/>
          <a:p>
            <a:pPr algn="ctr" eaLnBrk="1" hangingPunct="1">
              <a:spcBef>
                <a:spcPts val="1100"/>
              </a:spcBef>
              <a:spcAft>
                <a:spcPts val="1100"/>
              </a:spcAft>
              <a:defRPr/>
            </a:pPr>
            <a:r>
              <a:rPr lang="en-US" sz="3600" b="1" i="1">
                <a:effectLst>
                  <a:outerShdw blurRad="38100" dist="38100" dir="2700000" algn="tl">
                    <a:srgbClr val="000000"/>
                  </a:outerShdw>
                </a:effectLst>
                <a:latin typeface="Times" charset="0"/>
              </a:rPr>
              <a:t>The network address is the </a:t>
            </a:r>
            <a:br>
              <a:rPr lang="en-US" sz="3600" b="1" i="1">
                <a:effectLst>
                  <a:outerShdw blurRad="38100" dist="38100" dir="2700000" algn="tl">
                    <a:srgbClr val="000000"/>
                  </a:outerShdw>
                </a:effectLst>
                <a:latin typeface="Times" charset="0"/>
              </a:rPr>
            </a:br>
            <a:r>
              <a:rPr lang="en-US" sz="3600" b="1" i="1">
                <a:effectLst>
                  <a:outerShdw blurRad="38100" dist="38100" dir="2700000" algn="tl">
                    <a:srgbClr val="000000"/>
                  </a:outerShdw>
                </a:effectLst>
                <a:latin typeface="Times" charset="0"/>
              </a:rPr>
              <a:t>beginning address of each block.</a:t>
            </a:r>
            <a:br>
              <a:rPr lang="en-US" sz="3600" b="1" i="1">
                <a:effectLst>
                  <a:outerShdw blurRad="38100" dist="38100" dir="2700000" algn="tl">
                    <a:srgbClr val="000000"/>
                  </a:outerShdw>
                </a:effectLst>
                <a:latin typeface="Times" charset="0"/>
              </a:rPr>
            </a:br>
            <a:r>
              <a:rPr lang="en-US" sz="3600" b="1" i="1">
                <a:effectLst>
                  <a:outerShdw blurRad="38100" dist="38100" dir="2700000" algn="tl">
                    <a:srgbClr val="000000"/>
                  </a:outerShdw>
                </a:effectLst>
                <a:latin typeface="Times" charset="0"/>
              </a:rPr>
              <a:t> It can be found by applying </a:t>
            </a:r>
            <a:br>
              <a:rPr lang="en-US" sz="3600" b="1" i="1">
                <a:effectLst>
                  <a:outerShdw blurRad="38100" dist="38100" dir="2700000" algn="tl">
                    <a:srgbClr val="000000"/>
                  </a:outerShdw>
                </a:effectLst>
                <a:latin typeface="Times" charset="0"/>
              </a:rPr>
            </a:br>
            <a:r>
              <a:rPr lang="en-US" sz="3600" b="1" i="1">
                <a:effectLst>
                  <a:outerShdw blurRad="38100" dist="38100" dir="2700000" algn="tl">
                    <a:srgbClr val="000000"/>
                  </a:outerShdw>
                </a:effectLst>
                <a:latin typeface="Times" charset="0"/>
              </a:rPr>
              <a:t>the default mask to</a:t>
            </a:r>
            <a:br>
              <a:rPr lang="en-US" sz="3600" b="1" i="1">
                <a:effectLst>
                  <a:outerShdw blurRad="38100" dist="38100" dir="2700000" algn="tl">
                    <a:srgbClr val="000000"/>
                  </a:outerShdw>
                </a:effectLst>
                <a:latin typeface="Times" charset="0"/>
              </a:rPr>
            </a:br>
            <a:r>
              <a:rPr lang="en-US" sz="3600" b="1" i="1">
                <a:effectLst>
                  <a:outerShdw blurRad="38100" dist="38100" dir="2700000" algn="tl">
                    <a:srgbClr val="000000"/>
                  </a:outerShdw>
                </a:effectLst>
                <a:latin typeface="Times" charset="0"/>
              </a:rPr>
              <a:t>any of the addresses in the block </a:t>
            </a:r>
            <a:br>
              <a:rPr lang="en-US" sz="3600" b="1" i="1">
                <a:effectLst>
                  <a:outerShdw blurRad="38100" dist="38100" dir="2700000" algn="tl">
                    <a:srgbClr val="000000"/>
                  </a:outerShdw>
                </a:effectLst>
                <a:latin typeface="Times" charset="0"/>
              </a:rPr>
            </a:br>
            <a:r>
              <a:rPr lang="en-US" sz="3600" b="1" i="1">
                <a:effectLst>
                  <a:outerShdw blurRad="38100" dist="38100" dir="2700000" algn="tl">
                    <a:srgbClr val="000000"/>
                  </a:outerShdw>
                </a:effectLst>
                <a:latin typeface="Times" charset="0"/>
              </a:rPr>
              <a:t>(including itself).</a:t>
            </a:r>
            <a:br>
              <a:rPr lang="en-US" sz="3600" b="1" i="1">
                <a:effectLst>
                  <a:outerShdw blurRad="38100" dist="38100" dir="2700000" algn="tl">
                    <a:srgbClr val="000000"/>
                  </a:outerShdw>
                </a:effectLst>
                <a:latin typeface="Times" charset="0"/>
              </a:rPr>
            </a:br>
            <a:r>
              <a:rPr lang="en-US" sz="3600" b="1" i="1">
                <a:effectLst>
                  <a:outerShdw blurRad="38100" dist="38100" dir="2700000" algn="tl">
                    <a:srgbClr val="000000"/>
                  </a:outerShdw>
                </a:effectLst>
                <a:latin typeface="Times" charset="0"/>
              </a:rPr>
              <a:t> It retains the </a:t>
            </a:r>
            <a:r>
              <a:rPr lang="en-US" sz="3600" b="1" i="1">
                <a:solidFill>
                  <a:srgbClr val="FF3300"/>
                </a:solidFill>
                <a:effectLst>
                  <a:outerShdw blurRad="38100" dist="38100" dir="2700000" algn="tl">
                    <a:srgbClr val="000000"/>
                  </a:outerShdw>
                </a:effectLst>
                <a:latin typeface="Times" charset="0"/>
              </a:rPr>
              <a:t>netid</a:t>
            </a:r>
            <a:r>
              <a:rPr lang="en-US" sz="3600" b="1" i="1">
                <a:effectLst>
                  <a:outerShdw blurRad="38100" dist="38100" dir="2700000" algn="tl">
                    <a:srgbClr val="000000"/>
                  </a:outerShdw>
                </a:effectLst>
                <a:latin typeface="Times" charset="0"/>
              </a:rPr>
              <a:t> of the block </a:t>
            </a:r>
            <a:br>
              <a:rPr lang="en-US" sz="3600" b="1" i="1">
                <a:effectLst>
                  <a:outerShdw blurRad="38100" dist="38100" dir="2700000" algn="tl">
                    <a:srgbClr val="000000"/>
                  </a:outerShdw>
                </a:effectLst>
                <a:latin typeface="Times" charset="0"/>
              </a:rPr>
            </a:br>
            <a:r>
              <a:rPr lang="en-US" sz="3600" b="1" i="1">
                <a:effectLst>
                  <a:outerShdw blurRad="38100" dist="38100" dir="2700000" algn="tl">
                    <a:srgbClr val="000000"/>
                  </a:outerShdw>
                </a:effectLst>
                <a:latin typeface="Times" charset="0"/>
              </a:rPr>
              <a:t>and sets the </a:t>
            </a:r>
            <a:r>
              <a:rPr lang="en-US" sz="3600" b="1" i="1">
                <a:solidFill>
                  <a:srgbClr val="FF3300"/>
                </a:solidFill>
                <a:effectLst>
                  <a:outerShdw blurRad="38100" dist="38100" dir="2700000" algn="tl">
                    <a:srgbClr val="000000"/>
                  </a:outerShdw>
                </a:effectLst>
                <a:latin typeface="Times" charset="0"/>
              </a:rPr>
              <a:t>hostid</a:t>
            </a:r>
            <a:r>
              <a:rPr lang="en-US" sz="3600" b="1" i="1">
                <a:effectLst>
                  <a:outerShdw blurRad="38100" dist="38100" dir="2700000" algn="tl">
                    <a:srgbClr val="000000"/>
                  </a:outerShdw>
                </a:effectLst>
                <a:latin typeface="Times" charset="0"/>
              </a:rPr>
              <a:t> to zero. </a:t>
            </a:r>
          </a:p>
        </p:txBody>
      </p:sp>
      <p:pic>
        <p:nvPicPr>
          <p:cNvPr id="63490" name="Picture 3">
            <a:extLst>
              <a:ext uri="{FF2B5EF4-FFF2-40B4-BE49-F238E27FC236}">
                <a16:creationId xmlns:a16="http://schemas.microsoft.com/office/drawing/2014/main" id="{F11F0EA3-F8C1-D541-B608-EA4B25BCBE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457200"/>
            <a:ext cx="20574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789239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AutoShape 2">
            <a:extLst>
              <a:ext uri="{FF2B5EF4-FFF2-40B4-BE49-F238E27FC236}">
                <a16:creationId xmlns:a16="http://schemas.microsoft.com/office/drawing/2014/main" id="{DBD0DD48-1189-7E47-8862-72C021C02C07}"/>
              </a:ext>
            </a:extLst>
          </p:cNvPr>
          <p:cNvSpPr>
            <a:spLocks noGrp="1" noChangeArrowheads="1"/>
          </p:cNvSpPr>
          <p:nvPr>
            <p:ph type="title"/>
          </p:nvPr>
        </p:nvSpPr>
        <p:spPr/>
        <p:txBody>
          <a:bodyPr/>
          <a:lstStyle/>
          <a:p>
            <a:pPr fontAlgn="auto">
              <a:spcAft>
                <a:spcPts val="0"/>
              </a:spcAft>
              <a:defRPr/>
            </a:pPr>
            <a:r>
              <a:rPr lang="en-GB" altLang="en-US"/>
              <a:t>Default Mask</a:t>
            </a:r>
            <a:endParaRPr lang="en-US" altLang="en-US"/>
          </a:p>
        </p:txBody>
      </p:sp>
      <p:sp>
        <p:nvSpPr>
          <p:cNvPr id="34819" name="Rectangle 3">
            <a:extLst>
              <a:ext uri="{FF2B5EF4-FFF2-40B4-BE49-F238E27FC236}">
                <a16:creationId xmlns:a16="http://schemas.microsoft.com/office/drawing/2014/main" id="{F97C9F7A-EE53-9044-9123-E4AC4C3B517A}"/>
              </a:ext>
            </a:extLst>
          </p:cNvPr>
          <p:cNvSpPr>
            <a:spLocks noGrp="1" noChangeArrowheads="1"/>
          </p:cNvSpPr>
          <p:nvPr>
            <p:ph sz="quarter" idx="13"/>
          </p:nvPr>
        </p:nvSpPr>
        <p:spPr>
          <a:xfrm>
            <a:off x="685800" y="2366963"/>
            <a:ext cx="7772400" cy="3424237"/>
          </a:xfrm>
        </p:spPr>
        <p:txBody>
          <a:bodyPr/>
          <a:lstStyle/>
          <a:p>
            <a:pPr fontAlgn="auto">
              <a:spcAft>
                <a:spcPts val="0"/>
              </a:spcAft>
              <a:defRPr/>
            </a:pPr>
            <a:r>
              <a:rPr lang="en-GB" altLang="en-US"/>
              <a:t>Class A default mask is 255.0.0.0</a:t>
            </a:r>
          </a:p>
          <a:p>
            <a:pPr fontAlgn="auto">
              <a:spcAft>
                <a:spcPts val="0"/>
              </a:spcAft>
              <a:defRPr/>
            </a:pPr>
            <a:r>
              <a:rPr lang="en-GB" altLang="en-US"/>
              <a:t>Class B default mask is 255.255.0.0</a:t>
            </a:r>
          </a:p>
          <a:p>
            <a:pPr fontAlgn="auto">
              <a:spcAft>
                <a:spcPts val="0"/>
              </a:spcAft>
              <a:defRPr/>
            </a:pPr>
            <a:r>
              <a:rPr lang="en-GB" altLang="en-US"/>
              <a:t>Class C Default mask 255.255.255.0</a:t>
            </a:r>
          </a:p>
          <a:p>
            <a:pPr fontAlgn="auto">
              <a:spcAft>
                <a:spcPts val="0"/>
              </a:spcAft>
              <a:defRPr/>
            </a:pPr>
            <a:endParaRPr lang="en-US" altLang="en-US"/>
          </a:p>
        </p:txBody>
      </p:sp>
    </p:spTree>
    <p:extLst>
      <p:ext uri="{BB962C8B-B14F-4D97-AF65-F5344CB8AC3E}">
        <p14:creationId xmlns:p14="http://schemas.microsoft.com/office/powerpoint/2010/main" val="281003461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356455" y="1295400"/>
            <a:ext cx="8787545" cy="4301767"/>
          </a:xfrm>
          <a:prstGeom prst="rect">
            <a:avLst/>
          </a:prstGeom>
        </p:spPr>
      </p:pic>
      <p:sp>
        <p:nvSpPr>
          <p:cNvPr id="4" name="Rounded Rectangle 3">
            <a:extLst>
              <a:ext uri="{FF2B5EF4-FFF2-40B4-BE49-F238E27FC236}">
                <a16:creationId xmlns:a16="http://schemas.microsoft.com/office/drawing/2014/main" id="{5CB4BD60-2DD3-A14F-A6EE-02645817CAD3}"/>
              </a:ext>
            </a:extLst>
          </p:cNvPr>
          <p:cNvSpPr/>
          <p:nvPr/>
        </p:nvSpPr>
        <p:spPr>
          <a:xfrm>
            <a:off x="341529" y="3733800"/>
            <a:ext cx="8668139" cy="533400"/>
          </a:xfrm>
          <a:prstGeom prst="roundRect">
            <a:avLst/>
          </a:prstGeom>
          <a:solidFill>
            <a:schemeClr val="accent2">
              <a:alpha val="10000"/>
            </a:schemeClr>
          </a:solidFill>
          <a:ln w="31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66460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Text Box 3">
            <a:extLst>
              <a:ext uri="{FF2B5EF4-FFF2-40B4-BE49-F238E27FC236}">
                <a16:creationId xmlns:a16="http://schemas.microsoft.com/office/drawing/2014/main" id="{BE4AC3AF-2873-3D4E-8BB3-5D74018BAB90}"/>
              </a:ext>
            </a:extLst>
          </p:cNvPr>
          <p:cNvSpPr txBox="1">
            <a:spLocks noChangeArrowheads="1"/>
          </p:cNvSpPr>
          <p:nvPr/>
        </p:nvSpPr>
        <p:spPr bwMode="auto">
          <a:xfrm>
            <a:off x="1289050" y="2209800"/>
            <a:ext cx="6761163"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77"/>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77"/>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77"/>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77"/>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77"/>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9pPr>
          </a:lstStyle>
          <a:p>
            <a:pPr algn="ctr" eaLnBrk="1" hangingPunct="1">
              <a:lnSpc>
                <a:spcPct val="100000"/>
              </a:lnSpc>
              <a:spcBef>
                <a:spcPct val="0"/>
              </a:spcBef>
              <a:buClrTx/>
              <a:buFontTx/>
              <a:buNone/>
            </a:pPr>
            <a:r>
              <a:rPr lang="en-US" altLang="en-US" sz="6000" b="1" i="1">
                <a:solidFill>
                  <a:srgbClr val="FF0066"/>
                </a:solidFill>
                <a:latin typeface="Times New Roman" panose="02020603050405020304" pitchFamily="18" charset="0"/>
              </a:rPr>
              <a:t>Subnetting</a:t>
            </a:r>
            <a:br>
              <a:rPr lang="en-US" altLang="en-US" sz="6000" b="1" i="1">
                <a:solidFill>
                  <a:srgbClr val="FF0066"/>
                </a:solidFill>
                <a:latin typeface="Times New Roman" panose="02020603050405020304" pitchFamily="18" charset="0"/>
              </a:rPr>
            </a:br>
            <a:r>
              <a:rPr lang="en-US" altLang="en-US" sz="6000" b="1" i="1">
                <a:solidFill>
                  <a:srgbClr val="FF0066"/>
                </a:solidFill>
                <a:latin typeface="Times New Roman" panose="02020603050405020304" pitchFamily="18" charset="0"/>
              </a:rPr>
              <a:t>and</a:t>
            </a:r>
            <a:br>
              <a:rPr lang="en-US" altLang="en-US" sz="6000" b="1" i="1">
                <a:solidFill>
                  <a:srgbClr val="FF0066"/>
                </a:solidFill>
                <a:latin typeface="Times New Roman" panose="02020603050405020304" pitchFamily="18" charset="0"/>
              </a:rPr>
            </a:br>
            <a:r>
              <a:rPr lang="en-US" altLang="en-US" sz="6000" b="1" i="1">
                <a:solidFill>
                  <a:srgbClr val="FF0066"/>
                </a:solidFill>
                <a:latin typeface="Times New Roman" panose="02020603050405020304" pitchFamily="18" charset="0"/>
              </a:rPr>
              <a:t>Classless Addressing</a:t>
            </a:r>
          </a:p>
        </p:txBody>
      </p:sp>
    </p:spTree>
    <p:extLst>
      <p:ext uri="{BB962C8B-B14F-4D97-AF65-F5344CB8AC3E}">
        <p14:creationId xmlns:p14="http://schemas.microsoft.com/office/powerpoint/2010/main" val="636492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AutoShape 2">
            <a:extLst>
              <a:ext uri="{FF2B5EF4-FFF2-40B4-BE49-F238E27FC236}">
                <a16:creationId xmlns:a16="http://schemas.microsoft.com/office/drawing/2014/main" id="{C79AA796-CE53-074D-BF43-6F3A9A195954}"/>
              </a:ext>
            </a:extLst>
          </p:cNvPr>
          <p:cNvSpPr>
            <a:spLocks noChangeArrowheads="1"/>
          </p:cNvSpPr>
          <p:nvPr/>
        </p:nvSpPr>
        <p:spPr bwMode="auto">
          <a:xfrm>
            <a:off x="304800" y="1219200"/>
            <a:ext cx="8534400" cy="4419600"/>
          </a:xfrm>
          <a:prstGeom prst="verticalScroll">
            <a:avLst>
              <a:gd name="adj" fmla="val 12500"/>
            </a:avLst>
          </a:prstGeom>
          <a:solidFill>
            <a:srgbClr val="99CCFF"/>
          </a:solidFill>
          <a:ln w="9525">
            <a:solidFill>
              <a:schemeClr val="tx1"/>
            </a:solidFill>
            <a:round/>
            <a:headEnd/>
            <a:tailEnd/>
          </a:ln>
        </p:spPr>
        <p:txBody>
          <a:bodyPr wrap="none" anchor="ct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77"/>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77"/>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77"/>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77"/>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77"/>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9pPr>
          </a:lstStyle>
          <a:p>
            <a:pPr>
              <a:lnSpc>
                <a:spcPct val="100000"/>
              </a:lnSpc>
              <a:spcBef>
                <a:spcPct val="0"/>
              </a:spcBef>
              <a:buClrTx/>
              <a:buFontTx/>
              <a:buNone/>
            </a:pPr>
            <a:endParaRPr lang="en-US" altLang="en-US" sz="1800">
              <a:latin typeface="Arial" panose="020B0604020202020204" pitchFamily="34" charset="0"/>
            </a:endParaRPr>
          </a:p>
        </p:txBody>
      </p:sp>
      <p:sp>
        <p:nvSpPr>
          <p:cNvPr id="69634" name="Rectangle 3">
            <a:extLst>
              <a:ext uri="{FF2B5EF4-FFF2-40B4-BE49-F238E27FC236}">
                <a16:creationId xmlns:a16="http://schemas.microsoft.com/office/drawing/2014/main" id="{2983145D-58A0-9145-9461-2ADA35FCB850}"/>
              </a:ext>
            </a:extLst>
          </p:cNvPr>
          <p:cNvSpPr>
            <a:spLocks noChangeArrowheads="1"/>
          </p:cNvSpPr>
          <p:nvPr/>
        </p:nvSpPr>
        <p:spPr bwMode="auto">
          <a:xfrm>
            <a:off x="2686050" y="3352800"/>
            <a:ext cx="3849688"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77"/>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77"/>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77"/>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77"/>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77"/>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9pPr>
          </a:lstStyle>
          <a:p>
            <a:pPr algn="ctr" eaLnBrk="1" hangingPunct="1">
              <a:lnSpc>
                <a:spcPct val="100000"/>
              </a:lnSpc>
              <a:spcBef>
                <a:spcPct val="0"/>
              </a:spcBef>
              <a:buClrTx/>
              <a:buFontTx/>
              <a:buNone/>
            </a:pPr>
            <a:r>
              <a:rPr lang="en-US" altLang="en-US" sz="4400" b="1">
                <a:latin typeface="Times" pitchFamily="2" charset="0"/>
              </a:rPr>
              <a:t>SUBNETTING</a:t>
            </a:r>
          </a:p>
        </p:txBody>
      </p:sp>
    </p:spTree>
    <p:extLst>
      <p:ext uri="{BB962C8B-B14F-4D97-AF65-F5344CB8AC3E}">
        <p14:creationId xmlns:p14="http://schemas.microsoft.com/office/powerpoint/2010/main" val="57130239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AutoShape 2">
            <a:extLst>
              <a:ext uri="{FF2B5EF4-FFF2-40B4-BE49-F238E27FC236}">
                <a16:creationId xmlns:a16="http://schemas.microsoft.com/office/drawing/2014/main" id="{936B3271-269E-F04E-BE1D-0C4B14F6902B}"/>
              </a:ext>
            </a:extLst>
          </p:cNvPr>
          <p:cNvSpPr>
            <a:spLocks noGrp="1" noChangeArrowheads="1"/>
          </p:cNvSpPr>
          <p:nvPr>
            <p:ph type="title"/>
          </p:nvPr>
        </p:nvSpPr>
        <p:spPr/>
        <p:txBody>
          <a:bodyPr/>
          <a:lstStyle/>
          <a:p>
            <a:pPr fontAlgn="auto">
              <a:spcAft>
                <a:spcPts val="0"/>
              </a:spcAft>
              <a:defRPr/>
            </a:pPr>
            <a:r>
              <a:rPr lang="en-GB" altLang="en-US"/>
              <a:t>Note</a:t>
            </a:r>
            <a:endParaRPr lang="en-US" altLang="en-US"/>
          </a:p>
        </p:txBody>
      </p:sp>
      <p:sp>
        <p:nvSpPr>
          <p:cNvPr id="40963" name="Rectangle 3">
            <a:extLst>
              <a:ext uri="{FF2B5EF4-FFF2-40B4-BE49-F238E27FC236}">
                <a16:creationId xmlns:a16="http://schemas.microsoft.com/office/drawing/2014/main" id="{E945CE36-F9DA-6248-B8A6-4754A4829D92}"/>
              </a:ext>
            </a:extLst>
          </p:cNvPr>
          <p:cNvSpPr>
            <a:spLocks noGrp="1" noChangeArrowheads="1"/>
          </p:cNvSpPr>
          <p:nvPr>
            <p:ph sz="quarter" idx="13"/>
          </p:nvPr>
        </p:nvSpPr>
        <p:spPr>
          <a:xfrm>
            <a:off x="685800" y="2366963"/>
            <a:ext cx="7772400" cy="3424237"/>
          </a:xfrm>
        </p:spPr>
        <p:txBody>
          <a:bodyPr/>
          <a:lstStyle/>
          <a:p>
            <a:pPr fontAlgn="auto">
              <a:spcAft>
                <a:spcPts val="0"/>
              </a:spcAft>
              <a:defRPr/>
            </a:pPr>
            <a:r>
              <a:rPr lang="en-GB" altLang="en-US"/>
              <a:t>Subnetting is done by borrowing bits from the host part and add them the network part</a:t>
            </a:r>
            <a:endParaRPr lang="en-US" altLang="en-US"/>
          </a:p>
        </p:txBody>
      </p:sp>
    </p:spTree>
    <p:extLst>
      <p:ext uri="{BB962C8B-B14F-4D97-AF65-F5344CB8AC3E}">
        <p14:creationId xmlns:p14="http://schemas.microsoft.com/office/powerpoint/2010/main" val="422951837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9874" name="Picture 3">
            <a:extLst>
              <a:ext uri="{FF2B5EF4-FFF2-40B4-BE49-F238E27FC236}">
                <a16:creationId xmlns:a16="http://schemas.microsoft.com/office/drawing/2014/main" id="{093E4F58-857E-0549-B1BE-08B9A0056E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2708275"/>
            <a:ext cx="5162550" cy="333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875" name="Text Box 4">
            <a:extLst>
              <a:ext uri="{FF2B5EF4-FFF2-40B4-BE49-F238E27FC236}">
                <a16:creationId xmlns:a16="http://schemas.microsoft.com/office/drawing/2014/main" id="{697E694C-0D3D-8246-ABF2-7FAF48D1CB14}"/>
              </a:ext>
            </a:extLst>
          </p:cNvPr>
          <p:cNvSpPr txBox="1">
            <a:spLocks noChangeArrowheads="1"/>
          </p:cNvSpPr>
          <p:nvPr/>
        </p:nvSpPr>
        <p:spPr bwMode="auto">
          <a:xfrm>
            <a:off x="1620338" y="95250"/>
            <a:ext cx="5828712"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77"/>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77"/>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77"/>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77"/>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77"/>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9pPr>
          </a:lstStyle>
          <a:p>
            <a:pPr algn="ctr">
              <a:lnSpc>
                <a:spcPct val="100000"/>
              </a:lnSpc>
              <a:spcBef>
                <a:spcPct val="0"/>
              </a:spcBef>
              <a:buClrTx/>
              <a:buFontTx/>
              <a:buNone/>
            </a:pPr>
            <a:r>
              <a:rPr lang="en-US" altLang="en-US" sz="3200" b="1" cap="small" dirty="0">
                <a:solidFill>
                  <a:schemeClr val="hlink"/>
                </a:solidFill>
                <a:latin typeface="Times New Roman" panose="02020603050405020304" pitchFamily="18" charset="0"/>
              </a:rPr>
              <a:t>Addresses in a network with</a:t>
            </a:r>
            <a:br>
              <a:rPr lang="en-US" altLang="en-US" sz="3200" b="1" cap="small" dirty="0">
                <a:solidFill>
                  <a:schemeClr val="hlink"/>
                </a:solidFill>
                <a:latin typeface="Times New Roman" panose="02020603050405020304" pitchFamily="18" charset="0"/>
              </a:rPr>
            </a:br>
            <a:r>
              <a:rPr lang="en-US" altLang="en-US" sz="3200" b="1" cap="small" dirty="0">
                <a:solidFill>
                  <a:schemeClr val="hlink"/>
                </a:solidFill>
                <a:latin typeface="Times New Roman" panose="02020603050405020304" pitchFamily="18" charset="0"/>
              </a:rPr>
              <a:t>and without </a:t>
            </a:r>
            <a:r>
              <a:rPr lang="en-US" altLang="en-US" sz="3200" b="1" cap="small" dirty="0" err="1">
                <a:solidFill>
                  <a:schemeClr val="hlink"/>
                </a:solidFill>
                <a:latin typeface="Times New Roman" panose="02020603050405020304" pitchFamily="18" charset="0"/>
              </a:rPr>
              <a:t>subnetting</a:t>
            </a:r>
            <a:endParaRPr lang="en-US" altLang="en-US" sz="3200" b="1" cap="small" dirty="0">
              <a:solidFill>
                <a:schemeClr val="hlink"/>
              </a:solidFill>
              <a:latin typeface="Times New Roman" panose="02020603050405020304" pitchFamily="18" charset="0"/>
            </a:endParaRPr>
          </a:p>
        </p:txBody>
      </p:sp>
    </p:spTree>
    <p:extLst>
      <p:ext uri="{BB962C8B-B14F-4D97-AF65-F5344CB8AC3E}">
        <p14:creationId xmlns:p14="http://schemas.microsoft.com/office/powerpoint/2010/main" val="157510270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22" name="Picture 3">
            <a:extLst>
              <a:ext uri="{FF2B5EF4-FFF2-40B4-BE49-F238E27FC236}">
                <a16:creationId xmlns:a16="http://schemas.microsoft.com/office/drawing/2014/main" id="{ED65EB82-E004-4548-9563-877750273A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1125538"/>
            <a:ext cx="6567487" cy="5110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23" name="Text Box 4">
            <a:extLst>
              <a:ext uri="{FF2B5EF4-FFF2-40B4-BE49-F238E27FC236}">
                <a16:creationId xmlns:a16="http://schemas.microsoft.com/office/drawing/2014/main" id="{FB744369-45B2-CC4A-8BF1-7BC183D9094D}"/>
              </a:ext>
            </a:extLst>
          </p:cNvPr>
          <p:cNvSpPr txBox="1">
            <a:spLocks noChangeArrowheads="1"/>
          </p:cNvSpPr>
          <p:nvPr/>
        </p:nvSpPr>
        <p:spPr bwMode="auto">
          <a:xfrm>
            <a:off x="1676400" y="95250"/>
            <a:ext cx="613251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77"/>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77"/>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77"/>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77"/>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77"/>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9pPr>
          </a:lstStyle>
          <a:p>
            <a:pPr>
              <a:lnSpc>
                <a:spcPct val="100000"/>
              </a:lnSpc>
              <a:spcBef>
                <a:spcPct val="0"/>
              </a:spcBef>
              <a:buClrTx/>
              <a:buFontTx/>
              <a:buNone/>
            </a:pPr>
            <a:r>
              <a:rPr lang="en-US" altLang="en-US" sz="3200" b="1" cap="small" dirty="0">
                <a:latin typeface="Times New Roman" panose="02020603050405020304" pitchFamily="18" charset="0"/>
              </a:rPr>
              <a:t>Default mask and subnet mask</a:t>
            </a:r>
          </a:p>
        </p:txBody>
      </p:sp>
      <p:sp>
        <p:nvSpPr>
          <p:cNvPr id="10" name="TextBox 9">
            <a:extLst>
              <a:ext uri="{FF2B5EF4-FFF2-40B4-BE49-F238E27FC236}">
                <a16:creationId xmlns:a16="http://schemas.microsoft.com/office/drawing/2014/main" id="{5B4739FF-ADC5-A14F-982D-0B1014BF4D96}"/>
              </a:ext>
            </a:extLst>
          </p:cNvPr>
          <p:cNvSpPr txBox="1"/>
          <p:nvPr/>
        </p:nvSpPr>
        <p:spPr>
          <a:xfrm>
            <a:off x="99848" y="3429000"/>
            <a:ext cx="2052165" cy="1200329"/>
          </a:xfrm>
          <a:prstGeom prst="rect">
            <a:avLst/>
          </a:prstGeom>
          <a:noFill/>
        </p:spPr>
        <p:txBody>
          <a:bodyPr wrap="none" rtlCol="0">
            <a:spAutoFit/>
          </a:bodyPr>
          <a:lstStyle/>
          <a:p>
            <a:r>
              <a:rPr lang="en-US" dirty="0"/>
              <a:t>72    =0</a:t>
            </a:r>
            <a:r>
              <a:rPr lang="en-US" dirty="0">
                <a:solidFill>
                  <a:srgbClr val="FF0000"/>
                </a:solidFill>
              </a:rPr>
              <a:t>1</a:t>
            </a:r>
            <a:r>
              <a:rPr lang="en-US" dirty="0"/>
              <a:t>001000</a:t>
            </a:r>
          </a:p>
          <a:p>
            <a:pPr marL="342900" indent="-342900">
              <a:buAutoNum type="arabicPlain" startAt="192"/>
            </a:pPr>
            <a:r>
              <a:rPr lang="en-US" dirty="0"/>
              <a:t>  =1</a:t>
            </a:r>
            <a:r>
              <a:rPr lang="en-US" dirty="0">
                <a:solidFill>
                  <a:srgbClr val="FF0000"/>
                </a:solidFill>
              </a:rPr>
              <a:t>1</a:t>
            </a:r>
            <a:r>
              <a:rPr lang="en-US" dirty="0"/>
              <a:t>000000</a:t>
            </a:r>
          </a:p>
          <a:p>
            <a:r>
              <a:rPr lang="en-US" dirty="0"/>
              <a:t> </a:t>
            </a:r>
            <a:r>
              <a:rPr lang="en-US" dirty="0" smtClean="0"/>
              <a:t>          0</a:t>
            </a:r>
            <a:r>
              <a:rPr lang="en-US" dirty="0" smtClean="0">
                <a:solidFill>
                  <a:srgbClr val="FF0000"/>
                </a:solidFill>
              </a:rPr>
              <a:t>1</a:t>
            </a:r>
            <a:r>
              <a:rPr lang="en-US" dirty="0" smtClean="0"/>
              <a:t>000000=64</a:t>
            </a:r>
            <a:endParaRPr lang="en-US" dirty="0"/>
          </a:p>
          <a:p>
            <a:endParaRPr lang="en-US" dirty="0"/>
          </a:p>
        </p:txBody>
      </p:sp>
    </p:spTree>
    <p:extLst>
      <p:ext uri="{BB962C8B-B14F-4D97-AF65-F5344CB8AC3E}">
        <p14:creationId xmlns:p14="http://schemas.microsoft.com/office/powerpoint/2010/main" val="10957300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Rectangle 2">
            <a:extLst>
              <a:ext uri="{FF2B5EF4-FFF2-40B4-BE49-F238E27FC236}">
                <a16:creationId xmlns:a16="http://schemas.microsoft.com/office/drawing/2014/main" id="{BB8D2DAB-2B09-E847-967D-1C3E7ECE227A}"/>
              </a:ext>
            </a:extLst>
          </p:cNvPr>
          <p:cNvSpPr>
            <a:spLocks noChangeArrowheads="1"/>
          </p:cNvSpPr>
          <p:nvPr/>
        </p:nvSpPr>
        <p:spPr bwMode="auto">
          <a:xfrm>
            <a:off x="582827" y="2209800"/>
            <a:ext cx="8077200" cy="2895600"/>
          </a:xfrm>
          <a:prstGeom prst="rect">
            <a:avLst/>
          </a:prstGeom>
          <a:noFill/>
          <a:ln w="57150">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77"/>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77"/>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77"/>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77"/>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77"/>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9pPr>
          </a:lstStyle>
          <a:p>
            <a:pPr eaLnBrk="1" hangingPunct="1">
              <a:lnSpc>
                <a:spcPct val="100000"/>
              </a:lnSpc>
              <a:spcBef>
                <a:spcPct val="50000"/>
              </a:spcBef>
              <a:buClrTx/>
              <a:buFontTx/>
              <a:buNone/>
            </a:pPr>
            <a:r>
              <a:rPr lang="en-US" altLang="en-US" sz="3600">
                <a:solidFill>
                  <a:srgbClr val="000000"/>
                </a:solidFill>
                <a:latin typeface="Times" pitchFamily="2" charset="0"/>
              </a:rPr>
              <a:t>Given an IP address, we can find the subnet address the same way we found the network address. We apply the mask to the address. We can do this in two ways: straight or short-cut.</a:t>
            </a:r>
          </a:p>
        </p:txBody>
      </p:sp>
      <p:sp>
        <p:nvSpPr>
          <p:cNvPr id="83970" name="Rectangle 3">
            <a:extLst>
              <a:ext uri="{FF2B5EF4-FFF2-40B4-BE49-F238E27FC236}">
                <a16:creationId xmlns:a16="http://schemas.microsoft.com/office/drawing/2014/main" id="{EBFF26AD-AF16-674A-8A56-0F07EFAD6FE4}"/>
              </a:ext>
            </a:extLst>
          </p:cNvPr>
          <p:cNvSpPr>
            <a:spLocks noChangeArrowheads="1"/>
          </p:cNvSpPr>
          <p:nvPr/>
        </p:nvSpPr>
        <p:spPr bwMode="auto">
          <a:xfrm>
            <a:off x="1506538" y="935038"/>
            <a:ext cx="6280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77"/>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77"/>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77"/>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77"/>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77"/>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9pPr>
          </a:lstStyle>
          <a:p>
            <a:pPr eaLnBrk="1" hangingPunct="1">
              <a:lnSpc>
                <a:spcPct val="100000"/>
              </a:lnSpc>
              <a:spcBef>
                <a:spcPct val="50000"/>
              </a:spcBef>
              <a:spcAft>
                <a:spcPts val="300"/>
              </a:spcAft>
              <a:buClrTx/>
              <a:buFontTx/>
              <a:buNone/>
            </a:pPr>
            <a:r>
              <a:rPr lang="en-US" altLang="en-US" sz="3600" b="1">
                <a:solidFill>
                  <a:srgbClr val="FF3300"/>
                </a:solidFill>
                <a:latin typeface="Arial" panose="020B0604020202020204" pitchFamily="34" charset="0"/>
              </a:rPr>
              <a:t>Finding the Subnet Address</a:t>
            </a:r>
          </a:p>
        </p:txBody>
      </p:sp>
    </p:spTree>
    <p:extLst>
      <p:ext uri="{BB962C8B-B14F-4D97-AF65-F5344CB8AC3E}">
        <p14:creationId xmlns:p14="http://schemas.microsoft.com/office/powerpoint/2010/main" val="35347692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Rectangle 2">
            <a:extLst>
              <a:ext uri="{FF2B5EF4-FFF2-40B4-BE49-F238E27FC236}">
                <a16:creationId xmlns:a16="http://schemas.microsoft.com/office/drawing/2014/main" id="{B89725DF-7F64-ED46-AF8C-ECFB2550E646}"/>
              </a:ext>
            </a:extLst>
          </p:cNvPr>
          <p:cNvSpPr>
            <a:spLocks noChangeArrowheads="1"/>
          </p:cNvSpPr>
          <p:nvPr/>
        </p:nvSpPr>
        <p:spPr bwMode="auto">
          <a:xfrm>
            <a:off x="381000" y="1687513"/>
            <a:ext cx="7620000" cy="3113087"/>
          </a:xfrm>
          <a:prstGeom prst="rect">
            <a:avLst/>
          </a:prstGeom>
          <a:noFill/>
          <a:ln>
            <a:solidFill>
              <a:schemeClr val="tx1"/>
            </a:solidFill>
          </a:ln>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77"/>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77"/>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77"/>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77"/>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77"/>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9pPr>
          </a:lstStyle>
          <a:p>
            <a:pPr eaLnBrk="1" hangingPunct="1">
              <a:lnSpc>
                <a:spcPct val="100000"/>
              </a:lnSpc>
              <a:spcBef>
                <a:spcPct val="50000"/>
              </a:spcBef>
              <a:buClrTx/>
              <a:buFontTx/>
              <a:buNone/>
            </a:pPr>
            <a:r>
              <a:rPr lang="en-US" altLang="en-US" sz="3600" b="1" u="sng" dirty="0">
                <a:latin typeface="Times" pitchFamily="2" charset="0"/>
              </a:rPr>
              <a:t>Straight Method</a:t>
            </a:r>
            <a:endParaRPr lang="en-US" altLang="en-US" sz="3600" u="sng" dirty="0">
              <a:latin typeface="Times" pitchFamily="2" charset="0"/>
            </a:endParaRPr>
          </a:p>
          <a:p>
            <a:pPr eaLnBrk="1" hangingPunct="1">
              <a:lnSpc>
                <a:spcPct val="100000"/>
              </a:lnSpc>
              <a:spcBef>
                <a:spcPct val="50000"/>
              </a:spcBef>
              <a:buClrTx/>
              <a:buFontTx/>
              <a:buNone/>
            </a:pPr>
            <a:r>
              <a:rPr lang="en-US" altLang="en-US" sz="3600" dirty="0">
                <a:latin typeface="Times" pitchFamily="2" charset="0"/>
              </a:rPr>
              <a:t>In the straight method, we use binary notation for both the address and the mask and then apply the AND operation to find the subnet address.</a:t>
            </a:r>
          </a:p>
        </p:txBody>
      </p:sp>
    </p:spTree>
    <p:extLst>
      <p:ext uri="{BB962C8B-B14F-4D97-AF65-F5344CB8AC3E}">
        <p14:creationId xmlns:p14="http://schemas.microsoft.com/office/powerpoint/2010/main" val="21448879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Text Box 2">
            <a:extLst>
              <a:ext uri="{FF2B5EF4-FFF2-40B4-BE49-F238E27FC236}">
                <a16:creationId xmlns:a16="http://schemas.microsoft.com/office/drawing/2014/main" id="{9CB6D3A9-AFB5-5343-B84E-22C05F4E3B2F}"/>
              </a:ext>
            </a:extLst>
          </p:cNvPr>
          <p:cNvSpPr txBox="1">
            <a:spLocks noChangeArrowheads="1"/>
          </p:cNvSpPr>
          <p:nvPr/>
        </p:nvSpPr>
        <p:spPr bwMode="auto">
          <a:xfrm>
            <a:off x="3345031" y="76200"/>
            <a:ext cx="2558714" cy="769441"/>
          </a:xfrm>
          <a:prstGeom prst="rect">
            <a:avLst/>
          </a:prstGeom>
          <a:solidFill>
            <a:schemeClr val="bg1"/>
          </a:solidFill>
          <a:ln w="38100">
            <a:noFill/>
            <a:miter lim="800000"/>
            <a:headEnd/>
            <a:tailEnd/>
          </a:ln>
          <a:effectLst/>
        </p:spPr>
        <p:txBody>
          <a:bodyPr wrap="none">
            <a:spAutoFit/>
          </a:bodyPr>
          <a:lstStyle/>
          <a:p>
            <a:pPr eaLnBrk="1" hangingPunct="1">
              <a:defRPr/>
            </a:pPr>
            <a:r>
              <a:rPr lang="en-US" sz="4400" b="1" i="1" cap="small" dirty="0">
                <a:effectLst>
                  <a:outerShdw blurRad="38100" dist="38100" dir="2700000" algn="tl">
                    <a:srgbClr val="C0C0C0"/>
                  </a:outerShdw>
                </a:effectLst>
                <a:latin typeface="Times New Roman" pitchFamily="18" charset="0"/>
              </a:rPr>
              <a:t>Example </a:t>
            </a:r>
          </a:p>
        </p:txBody>
      </p:sp>
      <p:sp>
        <p:nvSpPr>
          <p:cNvPr id="88066" name="Rectangle 3">
            <a:extLst>
              <a:ext uri="{FF2B5EF4-FFF2-40B4-BE49-F238E27FC236}">
                <a16:creationId xmlns:a16="http://schemas.microsoft.com/office/drawing/2014/main" id="{AC6E3620-0B69-5445-B2D6-CAB7D4E91C6B}"/>
              </a:ext>
            </a:extLst>
          </p:cNvPr>
          <p:cNvSpPr>
            <a:spLocks noChangeArrowheads="1"/>
          </p:cNvSpPr>
          <p:nvPr/>
        </p:nvSpPr>
        <p:spPr bwMode="auto">
          <a:xfrm>
            <a:off x="395288" y="2708275"/>
            <a:ext cx="84582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77"/>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77"/>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77"/>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77"/>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77"/>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9pPr>
          </a:lstStyle>
          <a:p>
            <a:pPr algn="just" eaLnBrk="1" hangingPunct="1">
              <a:lnSpc>
                <a:spcPct val="100000"/>
              </a:lnSpc>
              <a:spcBef>
                <a:spcPct val="50000"/>
              </a:spcBef>
              <a:buClrTx/>
              <a:buFontTx/>
              <a:buNone/>
            </a:pPr>
            <a:r>
              <a:rPr lang="en-US" altLang="en-US" sz="3600" dirty="0">
                <a:latin typeface="Times" pitchFamily="2" charset="0"/>
              </a:rPr>
              <a:t>What is the subnetwork address if the destination address is </a:t>
            </a:r>
            <a:r>
              <a:rPr lang="en-US" altLang="en-US" sz="3600" b="1" dirty="0">
                <a:latin typeface="Times" pitchFamily="2" charset="0"/>
              </a:rPr>
              <a:t>200.45.34.56</a:t>
            </a:r>
            <a:r>
              <a:rPr lang="en-US" altLang="en-US" sz="3600" dirty="0">
                <a:latin typeface="Times" pitchFamily="2" charset="0"/>
              </a:rPr>
              <a:t> and the subnet mask is </a:t>
            </a:r>
            <a:r>
              <a:rPr lang="en-US" altLang="en-US" sz="3600" b="1" dirty="0">
                <a:latin typeface="Times" pitchFamily="2" charset="0"/>
              </a:rPr>
              <a:t>255.255.240.0</a:t>
            </a:r>
            <a:r>
              <a:rPr lang="en-US" altLang="en-US" sz="3600" dirty="0">
                <a:latin typeface="Times" pitchFamily="2" charset="0"/>
              </a:rPr>
              <a:t>?</a:t>
            </a:r>
          </a:p>
        </p:txBody>
      </p:sp>
    </p:spTree>
    <p:extLst>
      <p:ext uri="{BB962C8B-B14F-4D97-AF65-F5344CB8AC3E}">
        <p14:creationId xmlns:p14="http://schemas.microsoft.com/office/powerpoint/2010/main" val="15275008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Text Box 2">
            <a:extLst>
              <a:ext uri="{FF2B5EF4-FFF2-40B4-BE49-F238E27FC236}">
                <a16:creationId xmlns:a16="http://schemas.microsoft.com/office/drawing/2014/main" id="{9CB39EB9-6293-6241-B98C-1CDB018CE4A3}"/>
              </a:ext>
            </a:extLst>
          </p:cNvPr>
          <p:cNvSpPr txBox="1">
            <a:spLocks noChangeArrowheads="1"/>
          </p:cNvSpPr>
          <p:nvPr/>
        </p:nvSpPr>
        <p:spPr bwMode="auto">
          <a:xfrm>
            <a:off x="3779838" y="908050"/>
            <a:ext cx="1643062" cy="617538"/>
          </a:xfrm>
          <a:prstGeom prst="rect">
            <a:avLst/>
          </a:prstGeom>
          <a:solidFill>
            <a:schemeClr val="bg1"/>
          </a:solidFill>
          <a:ln w="38100">
            <a:solidFill>
              <a:srgbClr val="FF3300"/>
            </a:solidFill>
            <a:miter lim="800000"/>
            <a:headEnd/>
            <a:tailEnd/>
          </a:ln>
          <a:effectLst/>
        </p:spPr>
        <p:txBody>
          <a:bodyPr wrap="none">
            <a:spAutoFit/>
          </a:bodyPr>
          <a:lstStyle/>
          <a:p>
            <a:pPr eaLnBrk="1" hangingPunct="1">
              <a:defRPr/>
            </a:pPr>
            <a:r>
              <a:rPr lang="en-US" sz="3200" b="1" i="1">
                <a:effectLst>
                  <a:outerShdw blurRad="38100" dist="38100" dir="2700000" algn="tl">
                    <a:srgbClr val="C0C0C0"/>
                  </a:outerShdw>
                </a:effectLst>
                <a:latin typeface="Times New Roman" pitchFamily="18" charset="0"/>
              </a:rPr>
              <a:t>Solution</a:t>
            </a:r>
          </a:p>
        </p:txBody>
      </p:sp>
      <p:sp>
        <p:nvSpPr>
          <p:cNvPr id="221187" name="Rectangle 3">
            <a:extLst>
              <a:ext uri="{FF2B5EF4-FFF2-40B4-BE49-F238E27FC236}">
                <a16:creationId xmlns:a16="http://schemas.microsoft.com/office/drawing/2014/main" id="{21BA7A7D-42AD-A04D-8DFD-D917E13E21F8}"/>
              </a:ext>
            </a:extLst>
          </p:cNvPr>
          <p:cNvSpPr>
            <a:spLocks noChangeArrowheads="1"/>
          </p:cNvSpPr>
          <p:nvPr/>
        </p:nvSpPr>
        <p:spPr bwMode="auto">
          <a:xfrm>
            <a:off x="533400" y="2420938"/>
            <a:ext cx="8610600" cy="3662362"/>
          </a:xfrm>
          <a:prstGeom prst="rect">
            <a:avLst/>
          </a:prstGeom>
          <a:noFill/>
          <a:ln w="9525">
            <a:noFill/>
            <a:miter lim="800000"/>
            <a:headEnd/>
            <a:tailEnd/>
          </a:ln>
          <a:effectLst/>
        </p:spPr>
        <p:txBody>
          <a:bodyPr>
            <a:spAutoFit/>
          </a:bodyPr>
          <a:lstStyle/>
          <a:p>
            <a:pPr eaLnBrk="1" hangingPunct="1">
              <a:spcBef>
                <a:spcPct val="50000"/>
              </a:spcBef>
              <a:defRPr/>
            </a:pPr>
            <a:r>
              <a:rPr lang="en-US" sz="3600" dirty="0">
                <a:solidFill>
                  <a:srgbClr val="002060"/>
                </a:solidFill>
                <a:latin typeface="Times" charset="0"/>
              </a:rPr>
              <a:t>11001000</a:t>
            </a:r>
            <a:r>
              <a:rPr lang="en-US" sz="3600" dirty="0">
                <a:latin typeface="Times" charset="0"/>
              </a:rPr>
              <a:t>  </a:t>
            </a:r>
            <a:r>
              <a:rPr lang="en-US" sz="3600" dirty="0">
                <a:solidFill>
                  <a:srgbClr val="FF0000"/>
                </a:solidFill>
                <a:latin typeface="Times" charset="0"/>
              </a:rPr>
              <a:t>00101101</a:t>
            </a:r>
            <a:r>
              <a:rPr lang="en-US" sz="3600" dirty="0">
                <a:latin typeface="Times" charset="0"/>
              </a:rPr>
              <a:t>  </a:t>
            </a:r>
            <a:r>
              <a:rPr lang="en-US" sz="3600" dirty="0">
                <a:solidFill>
                  <a:srgbClr val="002060"/>
                </a:solidFill>
                <a:latin typeface="Times" charset="0"/>
              </a:rPr>
              <a:t>00100010</a:t>
            </a:r>
            <a:r>
              <a:rPr lang="en-US" sz="3600" dirty="0">
                <a:latin typeface="Times" charset="0"/>
              </a:rPr>
              <a:t>  </a:t>
            </a:r>
            <a:r>
              <a:rPr lang="en-US" sz="3600" dirty="0">
                <a:solidFill>
                  <a:srgbClr val="FF0000"/>
                </a:solidFill>
                <a:latin typeface="Times" charset="0"/>
              </a:rPr>
              <a:t>00111000</a:t>
            </a:r>
          </a:p>
          <a:p>
            <a:pPr eaLnBrk="1" hangingPunct="1">
              <a:spcBef>
                <a:spcPct val="50000"/>
              </a:spcBef>
              <a:defRPr/>
            </a:pPr>
            <a:r>
              <a:rPr lang="en-US" sz="3600" dirty="0">
                <a:solidFill>
                  <a:schemeClr val="tx2"/>
                </a:solidFill>
                <a:latin typeface="Times" charset="0"/>
              </a:rPr>
              <a:t>11111111</a:t>
            </a:r>
            <a:r>
              <a:rPr lang="en-US" sz="3600" dirty="0">
                <a:latin typeface="Times" charset="0"/>
              </a:rPr>
              <a:t>  </a:t>
            </a:r>
            <a:r>
              <a:rPr lang="en-US" sz="3600" dirty="0" smtClean="0">
                <a:latin typeface="Times" charset="0"/>
              </a:rPr>
              <a:t>11111111    </a:t>
            </a:r>
            <a:r>
              <a:rPr lang="en-US" sz="3600" dirty="0" smtClean="0">
                <a:solidFill>
                  <a:schemeClr val="tx2"/>
                </a:solidFill>
                <a:latin typeface="Times" charset="0"/>
              </a:rPr>
              <a:t>1111</a:t>
            </a:r>
            <a:r>
              <a:rPr lang="en-US" sz="3600" b="1" u="sng" dirty="0" smtClean="0">
                <a:solidFill>
                  <a:schemeClr val="tx2"/>
                </a:solidFill>
                <a:latin typeface="Times" charset="0"/>
              </a:rPr>
              <a:t>0000</a:t>
            </a:r>
            <a:r>
              <a:rPr lang="en-US" sz="3600" b="1" dirty="0" smtClean="0">
                <a:latin typeface="Times" charset="0"/>
              </a:rPr>
              <a:t> </a:t>
            </a:r>
            <a:r>
              <a:rPr lang="en-US" sz="3600" dirty="0" smtClean="0">
                <a:latin typeface="Times" charset="0"/>
              </a:rPr>
              <a:t> </a:t>
            </a:r>
            <a:r>
              <a:rPr lang="en-US" sz="3600" b="1" u="sng" dirty="0">
                <a:latin typeface="Times" charset="0"/>
              </a:rPr>
              <a:t>00000000</a:t>
            </a:r>
          </a:p>
          <a:p>
            <a:pPr eaLnBrk="1" hangingPunct="1">
              <a:spcBef>
                <a:spcPct val="50000"/>
              </a:spcBef>
              <a:defRPr/>
            </a:pPr>
            <a:r>
              <a:rPr lang="en-US" sz="3600" dirty="0">
                <a:solidFill>
                  <a:srgbClr val="FF0000"/>
                </a:solidFill>
                <a:latin typeface="Times" charset="0"/>
              </a:rPr>
              <a:t>11001000  00101101  0010</a:t>
            </a:r>
            <a:r>
              <a:rPr lang="en-US" sz="3600" b="1" dirty="0">
                <a:solidFill>
                  <a:srgbClr val="FF0000"/>
                </a:solidFill>
                <a:effectLst>
                  <a:outerShdw blurRad="38100" dist="38100" dir="2700000" algn="tl">
                    <a:srgbClr val="C0C0C0"/>
                  </a:outerShdw>
                </a:effectLst>
                <a:latin typeface="Times" charset="0"/>
              </a:rPr>
              <a:t>0000</a:t>
            </a:r>
            <a:r>
              <a:rPr lang="en-US" sz="3600" dirty="0">
                <a:solidFill>
                  <a:srgbClr val="FF0000"/>
                </a:solidFill>
                <a:latin typeface="Times" charset="0"/>
              </a:rPr>
              <a:t>  </a:t>
            </a:r>
            <a:r>
              <a:rPr lang="en-US" sz="3600" b="1" dirty="0">
                <a:effectLst>
                  <a:outerShdw blurRad="38100" dist="38100" dir="2700000" algn="tl">
                    <a:srgbClr val="C0C0C0"/>
                  </a:outerShdw>
                </a:effectLst>
                <a:latin typeface="Times" charset="0"/>
              </a:rPr>
              <a:t>00000000</a:t>
            </a:r>
          </a:p>
          <a:p>
            <a:pPr eaLnBrk="1" hangingPunct="1">
              <a:spcBef>
                <a:spcPct val="50000"/>
              </a:spcBef>
              <a:defRPr/>
            </a:pPr>
            <a:r>
              <a:rPr lang="en-US" sz="3600" dirty="0">
                <a:latin typeface="Times" charset="0"/>
              </a:rPr>
              <a:t/>
            </a:r>
            <a:br>
              <a:rPr lang="en-US" sz="3600" dirty="0">
                <a:latin typeface="Times" charset="0"/>
              </a:rPr>
            </a:br>
            <a:r>
              <a:rPr lang="en-US" sz="3600" dirty="0">
                <a:latin typeface="Times" charset="0"/>
              </a:rPr>
              <a:t>The subnetwork address is </a:t>
            </a:r>
            <a:r>
              <a:rPr lang="en-US" sz="3600" b="1" dirty="0">
                <a:latin typeface="Times" charset="0"/>
              </a:rPr>
              <a:t>200.45.32.0</a:t>
            </a:r>
            <a:r>
              <a:rPr lang="en-US" sz="3600" dirty="0">
                <a:latin typeface="Times" charset="0"/>
              </a:rPr>
              <a:t>.</a:t>
            </a:r>
          </a:p>
        </p:txBody>
      </p:sp>
    </p:spTree>
    <p:extLst>
      <p:ext uri="{BB962C8B-B14F-4D97-AF65-F5344CB8AC3E}">
        <p14:creationId xmlns:p14="http://schemas.microsoft.com/office/powerpoint/2010/main" val="292930105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8306" name="Picture 3">
            <a:extLst>
              <a:ext uri="{FF2B5EF4-FFF2-40B4-BE49-F238E27FC236}">
                <a16:creationId xmlns:a16="http://schemas.microsoft.com/office/drawing/2014/main" id="{6D11B1CB-58A1-EB48-9012-FA13F308DF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9825" y="2311400"/>
            <a:ext cx="6862763" cy="223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07" name="Text Box 4">
            <a:extLst>
              <a:ext uri="{FF2B5EF4-FFF2-40B4-BE49-F238E27FC236}">
                <a16:creationId xmlns:a16="http://schemas.microsoft.com/office/drawing/2014/main" id="{EAC05134-1A36-1941-B28A-AAD18F853185}"/>
              </a:ext>
            </a:extLst>
          </p:cNvPr>
          <p:cNvSpPr txBox="1">
            <a:spLocks noChangeArrowheads="1"/>
          </p:cNvSpPr>
          <p:nvPr/>
        </p:nvSpPr>
        <p:spPr bwMode="auto">
          <a:xfrm>
            <a:off x="258230" y="-21021"/>
            <a:ext cx="8625951" cy="1323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77"/>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77"/>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77"/>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77"/>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77"/>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9pPr>
          </a:lstStyle>
          <a:p>
            <a:pPr algn="ctr">
              <a:lnSpc>
                <a:spcPct val="100000"/>
              </a:lnSpc>
              <a:spcBef>
                <a:spcPct val="0"/>
              </a:spcBef>
              <a:buClrTx/>
              <a:buFontTx/>
              <a:buNone/>
            </a:pPr>
            <a:r>
              <a:rPr lang="en-US" altLang="en-US" sz="4000" b="1" cap="small" dirty="0">
                <a:latin typeface="Times New Roman" panose="02020603050405020304" pitchFamily="18" charset="0"/>
              </a:rPr>
              <a:t>Comparison of a default mask and </a:t>
            </a:r>
          </a:p>
          <a:p>
            <a:pPr algn="ctr">
              <a:lnSpc>
                <a:spcPct val="100000"/>
              </a:lnSpc>
              <a:spcBef>
                <a:spcPct val="0"/>
              </a:spcBef>
              <a:buClrTx/>
              <a:buFontTx/>
              <a:buNone/>
            </a:pPr>
            <a:r>
              <a:rPr lang="en-US" altLang="en-US" sz="4000" b="1" cap="small" dirty="0">
                <a:latin typeface="Times New Roman" panose="02020603050405020304" pitchFamily="18" charset="0"/>
              </a:rPr>
              <a:t>a subnet mask</a:t>
            </a:r>
          </a:p>
        </p:txBody>
      </p:sp>
    </p:spTree>
    <p:extLst>
      <p:ext uri="{BB962C8B-B14F-4D97-AF65-F5344CB8AC3E}">
        <p14:creationId xmlns:p14="http://schemas.microsoft.com/office/powerpoint/2010/main" val="5651841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3">
            <a:extLst>
              <a:ext uri="{FF2B5EF4-FFF2-40B4-BE49-F238E27FC236}">
                <a16:creationId xmlns:a16="http://schemas.microsoft.com/office/drawing/2014/main" id="{E8A82427-5154-9741-9924-2E4FBE59DE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2057400"/>
            <a:ext cx="8886825"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19" name="Text Box 4">
            <a:extLst>
              <a:ext uri="{FF2B5EF4-FFF2-40B4-BE49-F238E27FC236}">
                <a16:creationId xmlns:a16="http://schemas.microsoft.com/office/drawing/2014/main" id="{972C4625-876F-A04C-B474-7B66BDDB097E}"/>
              </a:ext>
            </a:extLst>
          </p:cNvPr>
          <p:cNvSpPr txBox="1">
            <a:spLocks noChangeArrowheads="1"/>
          </p:cNvSpPr>
          <p:nvPr/>
        </p:nvSpPr>
        <p:spPr bwMode="auto">
          <a:xfrm>
            <a:off x="2282608" y="152400"/>
            <a:ext cx="468038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77"/>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77"/>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77"/>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77"/>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77"/>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9pPr>
          </a:lstStyle>
          <a:p>
            <a:pPr>
              <a:lnSpc>
                <a:spcPct val="100000"/>
              </a:lnSpc>
              <a:spcBef>
                <a:spcPct val="0"/>
              </a:spcBef>
              <a:buClrTx/>
              <a:buFontTx/>
              <a:buNone/>
            </a:pPr>
            <a:r>
              <a:rPr lang="en-US" altLang="en-US" sz="4400" b="1" cap="small" dirty="0" err="1">
                <a:latin typeface="Times New Roman" panose="02020603050405020304" pitchFamily="18" charset="0"/>
              </a:rPr>
              <a:t>Netid</a:t>
            </a:r>
            <a:r>
              <a:rPr lang="en-US" altLang="en-US" sz="4400" b="1" cap="small" dirty="0">
                <a:latin typeface="Times New Roman" panose="02020603050405020304" pitchFamily="18" charset="0"/>
              </a:rPr>
              <a:t> and </a:t>
            </a:r>
            <a:r>
              <a:rPr lang="en-US" altLang="en-US" sz="4400" b="1" cap="small" dirty="0" err="1">
                <a:latin typeface="Times New Roman" panose="02020603050405020304" pitchFamily="18" charset="0"/>
              </a:rPr>
              <a:t>hostid</a:t>
            </a:r>
            <a:endParaRPr lang="en-US" altLang="en-US" sz="4400" b="1" cap="small" dirty="0">
              <a:latin typeface="Times New Roman" panose="02020603050405020304" pitchFamily="18" charset="0"/>
            </a:endParaRPr>
          </a:p>
        </p:txBody>
      </p:sp>
    </p:spTree>
    <p:extLst>
      <p:ext uri="{BB962C8B-B14F-4D97-AF65-F5344CB8AC3E}">
        <p14:creationId xmlns:p14="http://schemas.microsoft.com/office/powerpoint/2010/main" val="14044625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a:extLst>
              <a:ext uri="{FF2B5EF4-FFF2-40B4-BE49-F238E27FC236}">
                <a16:creationId xmlns:a16="http://schemas.microsoft.com/office/drawing/2014/main" id="{81E90286-BF15-5E40-A4DF-D677A82A0CAE}"/>
              </a:ext>
            </a:extLst>
          </p:cNvPr>
          <p:cNvSpPr>
            <a:spLocks noChangeArrowheads="1"/>
          </p:cNvSpPr>
          <p:nvPr/>
        </p:nvSpPr>
        <p:spPr bwMode="auto">
          <a:xfrm>
            <a:off x="762000" y="2790825"/>
            <a:ext cx="7620000" cy="1247775"/>
          </a:xfrm>
          <a:prstGeom prst="rect">
            <a:avLst/>
          </a:prstGeom>
          <a:gradFill rotWithShape="0">
            <a:gsLst>
              <a:gs pos="0">
                <a:srgbClr val="5E9EFF"/>
              </a:gs>
              <a:gs pos="39999">
                <a:srgbClr val="85C2FF"/>
              </a:gs>
              <a:gs pos="70000">
                <a:srgbClr val="C4D6EB"/>
              </a:gs>
              <a:gs pos="100000">
                <a:srgbClr val="FFEBFA"/>
              </a:gs>
            </a:gsLst>
            <a:lin ang="5400000" scaled="1"/>
          </a:gradFill>
          <a:ln w="57150">
            <a:solidFill>
              <a:srgbClr val="FF3300"/>
            </a:solidFill>
            <a:miter lim="800000"/>
            <a:headEnd/>
            <a:tailEnd/>
          </a:ln>
          <a:effectLst/>
        </p:spPr>
        <p:txBody>
          <a:bodyPr>
            <a:spAutoFit/>
          </a:bodyPr>
          <a:lstStyle/>
          <a:p>
            <a:pPr algn="ctr" eaLnBrk="1" hangingPunct="1">
              <a:spcBef>
                <a:spcPts val="1100"/>
              </a:spcBef>
              <a:spcAft>
                <a:spcPts val="1100"/>
              </a:spcAft>
              <a:defRPr/>
            </a:pPr>
            <a:r>
              <a:rPr lang="en-US" sz="3600" b="1" i="1" dirty="0">
                <a:effectLst>
                  <a:outerShdw blurRad="38100" dist="38100" dir="2700000" algn="tl">
                    <a:srgbClr val="000000"/>
                  </a:outerShdw>
                </a:effectLst>
                <a:latin typeface="Times" charset="0"/>
              </a:rPr>
              <a:t>The number of subnets must be </a:t>
            </a:r>
            <a:br>
              <a:rPr lang="en-US" sz="3600" b="1" i="1" dirty="0">
                <a:effectLst>
                  <a:outerShdw blurRad="38100" dist="38100" dir="2700000" algn="tl">
                    <a:srgbClr val="000000"/>
                  </a:outerShdw>
                </a:effectLst>
                <a:latin typeface="Times" charset="0"/>
              </a:rPr>
            </a:br>
            <a:r>
              <a:rPr lang="en-US" sz="3600" b="1" i="1" dirty="0">
                <a:effectLst>
                  <a:outerShdw blurRad="38100" dist="38100" dir="2700000" algn="tl">
                    <a:srgbClr val="000000"/>
                  </a:outerShdw>
                </a:effectLst>
                <a:latin typeface="Times" charset="0"/>
              </a:rPr>
              <a:t>a power of 2. </a:t>
            </a:r>
          </a:p>
        </p:txBody>
      </p:sp>
      <p:pic>
        <p:nvPicPr>
          <p:cNvPr id="100354" name="Picture 3">
            <a:extLst>
              <a:ext uri="{FF2B5EF4-FFF2-40B4-BE49-F238E27FC236}">
                <a16:creationId xmlns:a16="http://schemas.microsoft.com/office/drawing/2014/main" id="{4170D854-0B1B-6644-8E2D-CE31EB1661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0" y="2051050"/>
            <a:ext cx="20574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460302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Text Box 2">
            <a:extLst>
              <a:ext uri="{FF2B5EF4-FFF2-40B4-BE49-F238E27FC236}">
                <a16:creationId xmlns:a16="http://schemas.microsoft.com/office/drawing/2014/main" id="{C7225FD4-7FB3-2043-9DDA-2632AA407E38}"/>
              </a:ext>
            </a:extLst>
          </p:cNvPr>
          <p:cNvSpPr txBox="1">
            <a:spLocks noChangeArrowheads="1"/>
          </p:cNvSpPr>
          <p:nvPr/>
        </p:nvSpPr>
        <p:spPr bwMode="auto">
          <a:xfrm>
            <a:off x="3488588" y="152400"/>
            <a:ext cx="2417650" cy="769441"/>
          </a:xfrm>
          <a:prstGeom prst="rect">
            <a:avLst/>
          </a:prstGeom>
          <a:solidFill>
            <a:schemeClr val="bg1"/>
          </a:solidFill>
          <a:ln w="38100">
            <a:noFill/>
            <a:miter lim="800000"/>
            <a:headEnd/>
            <a:tailEnd/>
          </a:ln>
          <a:effectLst/>
        </p:spPr>
        <p:txBody>
          <a:bodyPr wrap="none">
            <a:spAutoFit/>
          </a:bodyPr>
          <a:lstStyle/>
          <a:p>
            <a:pPr eaLnBrk="1" hangingPunct="1">
              <a:defRPr/>
            </a:pPr>
            <a:r>
              <a:rPr lang="en-US" sz="4400" b="1" i="1" cap="small" dirty="0">
                <a:effectLst>
                  <a:outerShdw blurRad="38100" dist="38100" dir="2700000" algn="tl">
                    <a:srgbClr val="C0C0C0"/>
                  </a:outerShdw>
                </a:effectLst>
                <a:latin typeface="Times New Roman" pitchFamily="18" charset="0"/>
              </a:rPr>
              <a:t>Example</a:t>
            </a:r>
          </a:p>
        </p:txBody>
      </p:sp>
      <p:sp>
        <p:nvSpPr>
          <p:cNvPr id="102402" name="Rectangle 3">
            <a:extLst>
              <a:ext uri="{FF2B5EF4-FFF2-40B4-BE49-F238E27FC236}">
                <a16:creationId xmlns:a16="http://schemas.microsoft.com/office/drawing/2014/main" id="{54BBFF03-E8D1-2A44-902E-F6CA3AB3F772}"/>
              </a:ext>
            </a:extLst>
          </p:cNvPr>
          <p:cNvSpPr>
            <a:spLocks noChangeArrowheads="1"/>
          </p:cNvSpPr>
          <p:nvPr/>
        </p:nvSpPr>
        <p:spPr bwMode="auto">
          <a:xfrm>
            <a:off x="533400" y="1443583"/>
            <a:ext cx="84582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77"/>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77"/>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77"/>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77"/>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77"/>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9pPr>
          </a:lstStyle>
          <a:p>
            <a:pPr algn="just" eaLnBrk="1" hangingPunct="1">
              <a:lnSpc>
                <a:spcPct val="100000"/>
              </a:lnSpc>
              <a:spcBef>
                <a:spcPct val="50000"/>
              </a:spcBef>
              <a:buClrTx/>
              <a:buFontTx/>
              <a:buNone/>
            </a:pPr>
            <a:r>
              <a:rPr lang="en-US" altLang="en-US" sz="3600" dirty="0">
                <a:latin typeface="Times" pitchFamily="2" charset="0"/>
              </a:rPr>
              <a:t>A company is granted the site address </a:t>
            </a:r>
            <a:r>
              <a:rPr lang="en-US" altLang="en-US" sz="3600" dirty="0">
                <a:solidFill>
                  <a:srgbClr val="FF0000"/>
                </a:solidFill>
                <a:latin typeface="Times" pitchFamily="2" charset="0"/>
              </a:rPr>
              <a:t>201.70.64.0 (class C). </a:t>
            </a:r>
            <a:r>
              <a:rPr lang="en-US" altLang="en-US" sz="3600" dirty="0">
                <a:latin typeface="Times" pitchFamily="2" charset="0"/>
              </a:rPr>
              <a:t>The company needs six subnets. Design the subnets. </a:t>
            </a:r>
          </a:p>
        </p:txBody>
      </p:sp>
      <p:sp>
        <p:nvSpPr>
          <p:cNvPr id="233476" name="Text Box 4">
            <a:extLst>
              <a:ext uri="{FF2B5EF4-FFF2-40B4-BE49-F238E27FC236}">
                <a16:creationId xmlns:a16="http://schemas.microsoft.com/office/drawing/2014/main" id="{FE773B17-1220-724F-9EF0-2786FA507153}"/>
              </a:ext>
            </a:extLst>
          </p:cNvPr>
          <p:cNvSpPr txBox="1">
            <a:spLocks noChangeArrowheads="1"/>
          </p:cNvSpPr>
          <p:nvPr/>
        </p:nvSpPr>
        <p:spPr bwMode="auto">
          <a:xfrm>
            <a:off x="3581400" y="3581400"/>
            <a:ext cx="1643062" cy="617537"/>
          </a:xfrm>
          <a:prstGeom prst="rect">
            <a:avLst/>
          </a:prstGeom>
          <a:solidFill>
            <a:schemeClr val="bg1"/>
          </a:solidFill>
          <a:ln w="38100">
            <a:solidFill>
              <a:srgbClr val="FF3300"/>
            </a:solidFill>
            <a:miter lim="800000"/>
            <a:headEnd/>
            <a:tailEnd/>
          </a:ln>
          <a:effectLst/>
        </p:spPr>
        <p:txBody>
          <a:bodyPr wrap="none">
            <a:spAutoFit/>
          </a:bodyPr>
          <a:lstStyle/>
          <a:p>
            <a:pPr eaLnBrk="1" hangingPunct="1">
              <a:defRPr/>
            </a:pPr>
            <a:r>
              <a:rPr lang="en-US" sz="3200" b="1" i="1">
                <a:effectLst>
                  <a:outerShdw blurRad="38100" dist="38100" dir="2700000" algn="tl">
                    <a:srgbClr val="C0C0C0"/>
                  </a:outerShdw>
                </a:effectLst>
                <a:latin typeface="Times New Roman" pitchFamily="18" charset="0"/>
              </a:rPr>
              <a:t>Solution</a:t>
            </a:r>
          </a:p>
        </p:txBody>
      </p:sp>
      <p:sp>
        <p:nvSpPr>
          <p:cNvPr id="102404" name="Rectangle 5">
            <a:extLst>
              <a:ext uri="{FF2B5EF4-FFF2-40B4-BE49-F238E27FC236}">
                <a16:creationId xmlns:a16="http://schemas.microsoft.com/office/drawing/2014/main" id="{FB03B151-4B84-8B40-85A2-373276095EF4}"/>
              </a:ext>
            </a:extLst>
          </p:cNvPr>
          <p:cNvSpPr>
            <a:spLocks noChangeArrowheads="1"/>
          </p:cNvSpPr>
          <p:nvPr/>
        </p:nvSpPr>
        <p:spPr bwMode="auto">
          <a:xfrm>
            <a:off x="457200" y="4596854"/>
            <a:ext cx="86106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77"/>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77"/>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77"/>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77"/>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77"/>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9pPr>
          </a:lstStyle>
          <a:p>
            <a:pPr algn="just" eaLnBrk="1" hangingPunct="1">
              <a:lnSpc>
                <a:spcPct val="100000"/>
              </a:lnSpc>
              <a:spcBef>
                <a:spcPct val="50000"/>
              </a:spcBef>
              <a:buClrTx/>
              <a:buFontTx/>
              <a:buNone/>
            </a:pPr>
            <a:r>
              <a:rPr lang="en-US" altLang="en-US" sz="3600" dirty="0">
                <a:latin typeface="Times" pitchFamily="2" charset="0"/>
              </a:rPr>
              <a:t>The number of 1s in the default </a:t>
            </a:r>
            <a:br>
              <a:rPr lang="en-US" altLang="en-US" sz="3600" dirty="0">
                <a:latin typeface="Times" pitchFamily="2" charset="0"/>
              </a:rPr>
            </a:br>
            <a:r>
              <a:rPr lang="en-US" altLang="en-US" sz="3600" dirty="0">
                <a:latin typeface="Times" pitchFamily="2" charset="0"/>
              </a:rPr>
              <a:t>mask is 24 (class C).</a:t>
            </a:r>
          </a:p>
        </p:txBody>
      </p:sp>
    </p:spTree>
    <p:extLst>
      <p:ext uri="{BB962C8B-B14F-4D97-AF65-F5344CB8AC3E}">
        <p14:creationId xmlns:p14="http://schemas.microsoft.com/office/powerpoint/2010/main" val="420144635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71600" y="1905000"/>
            <a:ext cx="5410200" cy="707886"/>
          </a:xfrm>
          <a:prstGeom prst="rect">
            <a:avLst/>
          </a:prstGeom>
        </p:spPr>
        <p:txBody>
          <a:bodyPr wrap="square">
            <a:spAutoFit/>
          </a:bodyPr>
          <a:lstStyle/>
          <a:p>
            <a:pPr algn="ctr"/>
            <a:r>
              <a:rPr lang="en-US" sz="4000" spc="100" dirty="0" smtClean="0"/>
              <a:t>255.255.255.0</a:t>
            </a:r>
            <a:endParaRPr lang="en-US" sz="4000" spc="100" dirty="0"/>
          </a:p>
        </p:txBody>
      </p:sp>
      <p:sp>
        <p:nvSpPr>
          <p:cNvPr id="3" name="Rectangle 2"/>
          <p:cNvSpPr/>
          <p:nvPr/>
        </p:nvSpPr>
        <p:spPr>
          <a:xfrm>
            <a:off x="1371600" y="762000"/>
            <a:ext cx="5410200" cy="707886"/>
          </a:xfrm>
          <a:prstGeom prst="rect">
            <a:avLst/>
          </a:prstGeom>
        </p:spPr>
        <p:txBody>
          <a:bodyPr wrap="square">
            <a:spAutoFit/>
          </a:bodyPr>
          <a:lstStyle/>
          <a:p>
            <a:pPr algn="ctr"/>
            <a:r>
              <a:rPr lang="en-US" sz="4000" spc="100" dirty="0" smtClean="0"/>
              <a:t>201.70.64.0/24</a:t>
            </a:r>
            <a:endParaRPr lang="en-US" sz="4000" spc="100" dirty="0"/>
          </a:p>
        </p:txBody>
      </p:sp>
      <p:sp>
        <p:nvSpPr>
          <p:cNvPr id="4" name="Rectangle 3"/>
          <p:cNvSpPr/>
          <p:nvPr/>
        </p:nvSpPr>
        <p:spPr>
          <a:xfrm>
            <a:off x="838200" y="2743200"/>
            <a:ext cx="7772400" cy="707886"/>
          </a:xfrm>
          <a:prstGeom prst="rect">
            <a:avLst/>
          </a:prstGeom>
        </p:spPr>
        <p:txBody>
          <a:bodyPr wrap="square">
            <a:spAutoFit/>
          </a:bodyPr>
          <a:lstStyle/>
          <a:p>
            <a:pPr algn="ctr"/>
            <a:r>
              <a:rPr lang="en-US" sz="4000" spc="100" dirty="0"/>
              <a:t>201.70. </a:t>
            </a:r>
            <a:r>
              <a:rPr lang="en-US" sz="4000" spc="100" dirty="0" smtClean="0">
                <a:solidFill>
                  <a:srgbClr val="FF0000"/>
                </a:solidFill>
              </a:rPr>
              <a:t>01000000</a:t>
            </a:r>
            <a:r>
              <a:rPr lang="en-US" sz="4000" spc="100" dirty="0" smtClean="0"/>
              <a:t>.0000 0000</a:t>
            </a:r>
            <a:endParaRPr lang="en-US" sz="4000" spc="100" dirty="0"/>
          </a:p>
        </p:txBody>
      </p:sp>
      <p:sp>
        <p:nvSpPr>
          <p:cNvPr id="5" name="Oval 4"/>
          <p:cNvSpPr/>
          <p:nvPr/>
        </p:nvSpPr>
        <p:spPr>
          <a:xfrm>
            <a:off x="1676400" y="4495800"/>
            <a:ext cx="609600" cy="68580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R1</a:t>
            </a:r>
            <a:endParaRPr lang="en-US" dirty="0"/>
          </a:p>
        </p:txBody>
      </p:sp>
      <p:sp>
        <p:nvSpPr>
          <p:cNvPr id="6" name="Right Arrow 5"/>
          <p:cNvSpPr/>
          <p:nvPr/>
        </p:nvSpPr>
        <p:spPr>
          <a:xfrm>
            <a:off x="609600" y="4686300"/>
            <a:ext cx="1066800" cy="190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608504" y="5654698"/>
            <a:ext cx="1066800" cy="2127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1665436" y="5486400"/>
            <a:ext cx="609600" cy="68580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R2</a:t>
            </a:r>
            <a:endParaRPr lang="en-US" dirty="0"/>
          </a:p>
        </p:txBody>
      </p:sp>
      <p:sp>
        <p:nvSpPr>
          <p:cNvPr id="10" name="Oval 9"/>
          <p:cNvSpPr/>
          <p:nvPr/>
        </p:nvSpPr>
        <p:spPr>
          <a:xfrm>
            <a:off x="2971800" y="5047017"/>
            <a:ext cx="609600" cy="68580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t>
            </a:r>
            <a:endParaRPr lang="en-US" dirty="0"/>
          </a:p>
        </p:txBody>
      </p:sp>
      <p:sp>
        <p:nvSpPr>
          <p:cNvPr id="11" name="Freeform 10"/>
          <p:cNvSpPr/>
          <p:nvPr/>
        </p:nvSpPr>
        <p:spPr>
          <a:xfrm>
            <a:off x="4572000" y="3886200"/>
            <a:ext cx="2710603" cy="2361652"/>
          </a:xfrm>
          <a:custGeom>
            <a:avLst/>
            <a:gdLst>
              <a:gd name="connsiteX0" fmla="*/ 499959 w 2710603"/>
              <a:gd name="connsiteY0" fmla="*/ 394705 h 2361652"/>
              <a:gd name="connsiteX1" fmla="*/ 499959 w 2710603"/>
              <a:gd name="connsiteY1" fmla="*/ 394705 h 2361652"/>
              <a:gd name="connsiteX2" fmla="*/ 453911 w 2710603"/>
              <a:gd name="connsiteY2" fmla="*/ 460489 h 2361652"/>
              <a:gd name="connsiteX3" fmla="*/ 414440 w 2710603"/>
              <a:gd name="connsiteY3" fmla="*/ 532852 h 2361652"/>
              <a:gd name="connsiteX4" fmla="*/ 381548 w 2710603"/>
              <a:gd name="connsiteY4" fmla="*/ 572322 h 2361652"/>
              <a:gd name="connsiteX5" fmla="*/ 309185 w 2710603"/>
              <a:gd name="connsiteY5" fmla="*/ 690734 h 2361652"/>
              <a:gd name="connsiteX6" fmla="*/ 217087 w 2710603"/>
              <a:gd name="connsiteY6" fmla="*/ 828880 h 2361652"/>
              <a:gd name="connsiteX7" fmla="*/ 171039 w 2710603"/>
              <a:gd name="connsiteY7" fmla="*/ 914400 h 2361652"/>
              <a:gd name="connsiteX8" fmla="*/ 131568 w 2710603"/>
              <a:gd name="connsiteY8" fmla="*/ 973606 h 2361652"/>
              <a:gd name="connsiteX9" fmla="*/ 92098 w 2710603"/>
              <a:gd name="connsiteY9" fmla="*/ 1052547 h 2361652"/>
              <a:gd name="connsiteX10" fmla="*/ 52627 w 2710603"/>
              <a:gd name="connsiteY10" fmla="*/ 1105174 h 2361652"/>
              <a:gd name="connsiteX11" fmla="*/ 32892 w 2710603"/>
              <a:gd name="connsiteY11" fmla="*/ 1151223 h 2361652"/>
              <a:gd name="connsiteX12" fmla="*/ 13157 w 2710603"/>
              <a:gd name="connsiteY12" fmla="*/ 1203850 h 2361652"/>
              <a:gd name="connsiteX13" fmla="*/ 6578 w 2710603"/>
              <a:gd name="connsiteY13" fmla="*/ 1236742 h 2361652"/>
              <a:gd name="connsiteX14" fmla="*/ 0 w 2710603"/>
              <a:gd name="connsiteY14" fmla="*/ 1263056 h 2361652"/>
              <a:gd name="connsiteX15" fmla="*/ 32892 w 2710603"/>
              <a:gd name="connsiteY15" fmla="*/ 1335419 h 2361652"/>
              <a:gd name="connsiteX16" fmla="*/ 52627 w 2710603"/>
              <a:gd name="connsiteY16" fmla="*/ 1341997 h 2361652"/>
              <a:gd name="connsiteX17" fmla="*/ 65784 w 2710603"/>
              <a:gd name="connsiteY17" fmla="*/ 1361732 h 2361652"/>
              <a:gd name="connsiteX18" fmla="*/ 72362 w 2710603"/>
              <a:gd name="connsiteY18" fmla="*/ 1388046 h 2361652"/>
              <a:gd name="connsiteX19" fmla="*/ 78941 w 2710603"/>
              <a:gd name="connsiteY19" fmla="*/ 1407781 h 2361652"/>
              <a:gd name="connsiteX20" fmla="*/ 98676 w 2710603"/>
              <a:gd name="connsiteY20" fmla="*/ 1460409 h 2361652"/>
              <a:gd name="connsiteX21" fmla="*/ 131568 w 2710603"/>
              <a:gd name="connsiteY21" fmla="*/ 1499879 h 2361652"/>
              <a:gd name="connsiteX22" fmla="*/ 144725 w 2710603"/>
              <a:gd name="connsiteY22" fmla="*/ 1519614 h 2361652"/>
              <a:gd name="connsiteX23" fmla="*/ 184195 w 2710603"/>
              <a:gd name="connsiteY23" fmla="*/ 1572242 h 2361652"/>
              <a:gd name="connsiteX24" fmla="*/ 276293 w 2710603"/>
              <a:gd name="connsiteY24" fmla="*/ 1684075 h 2361652"/>
              <a:gd name="connsiteX25" fmla="*/ 328921 w 2710603"/>
              <a:gd name="connsiteY25" fmla="*/ 1730124 h 2361652"/>
              <a:gd name="connsiteX26" fmla="*/ 374970 w 2710603"/>
              <a:gd name="connsiteY26" fmla="*/ 1776173 h 2361652"/>
              <a:gd name="connsiteX27" fmla="*/ 407862 w 2710603"/>
              <a:gd name="connsiteY27" fmla="*/ 1809065 h 2361652"/>
              <a:gd name="connsiteX28" fmla="*/ 434175 w 2710603"/>
              <a:gd name="connsiteY28" fmla="*/ 1835378 h 2361652"/>
              <a:gd name="connsiteX29" fmla="*/ 453911 w 2710603"/>
              <a:gd name="connsiteY29" fmla="*/ 1848535 h 2361652"/>
              <a:gd name="connsiteX30" fmla="*/ 480224 w 2710603"/>
              <a:gd name="connsiteY30" fmla="*/ 1868270 h 2361652"/>
              <a:gd name="connsiteX31" fmla="*/ 526273 w 2710603"/>
              <a:gd name="connsiteY31" fmla="*/ 1888006 h 2361652"/>
              <a:gd name="connsiteX32" fmla="*/ 572322 w 2710603"/>
              <a:gd name="connsiteY32" fmla="*/ 1907741 h 2361652"/>
              <a:gd name="connsiteX33" fmla="*/ 598636 w 2710603"/>
              <a:gd name="connsiteY33" fmla="*/ 1920898 h 2361652"/>
              <a:gd name="connsiteX34" fmla="*/ 690734 w 2710603"/>
              <a:gd name="connsiteY34" fmla="*/ 1934055 h 2361652"/>
              <a:gd name="connsiteX35" fmla="*/ 842037 w 2710603"/>
              <a:gd name="connsiteY35" fmla="*/ 1927476 h 2361652"/>
              <a:gd name="connsiteX36" fmla="*/ 947292 w 2710603"/>
              <a:gd name="connsiteY36" fmla="*/ 1914319 h 2361652"/>
              <a:gd name="connsiteX37" fmla="*/ 1085439 w 2710603"/>
              <a:gd name="connsiteY37" fmla="*/ 1907741 h 2361652"/>
              <a:gd name="connsiteX38" fmla="*/ 1105174 w 2710603"/>
              <a:gd name="connsiteY38" fmla="*/ 1947211 h 2361652"/>
              <a:gd name="connsiteX39" fmla="*/ 1111752 w 2710603"/>
              <a:gd name="connsiteY39" fmla="*/ 1973525 h 2361652"/>
              <a:gd name="connsiteX40" fmla="*/ 1118331 w 2710603"/>
              <a:gd name="connsiteY40" fmla="*/ 2032731 h 2361652"/>
              <a:gd name="connsiteX41" fmla="*/ 1131487 w 2710603"/>
              <a:gd name="connsiteY41" fmla="*/ 2059044 h 2361652"/>
              <a:gd name="connsiteX42" fmla="*/ 1144644 w 2710603"/>
              <a:gd name="connsiteY42" fmla="*/ 2124829 h 2361652"/>
              <a:gd name="connsiteX43" fmla="*/ 1164380 w 2710603"/>
              <a:gd name="connsiteY43" fmla="*/ 2190613 h 2361652"/>
              <a:gd name="connsiteX44" fmla="*/ 1184115 w 2710603"/>
              <a:gd name="connsiteY44" fmla="*/ 2216926 h 2361652"/>
              <a:gd name="connsiteX45" fmla="*/ 1269634 w 2710603"/>
              <a:gd name="connsiteY45" fmla="*/ 2295868 h 2361652"/>
              <a:gd name="connsiteX46" fmla="*/ 1355154 w 2710603"/>
              <a:gd name="connsiteY46" fmla="*/ 2335338 h 2361652"/>
              <a:gd name="connsiteX47" fmla="*/ 1414359 w 2710603"/>
              <a:gd name="connsiteY47" fmla="*/ 2348495 h 2361652"/>
              <a:gd name="connsiteX48" fmla="*/ 1466987 w 2710603"/>
              <a:gd name="connsiteY48" fmla="*/ 2361652 h 2361652"/>
              <a:gd name="connsiteX49" fmla="*/ 1809064 w 2710603"/>
              <a:gd name="connsiteY49" fmla="*/ 2355073 h 2361652"/>
              <a:gd name="connsiteX50" fmla="*/ 1966946 w 2710603"/>
              <a:gd name="connsiteY50" fmla="*/ 2315603 h 2361652"/>
              <a:gd name="connsiteX51" fmla="*/ 2203770 w 2710603"/>
              <a:gd name="connsiteY51" fmla="*/ 2262975 h 2361652"/>
              <a:gd name="connsiteX52" fmla="*/ 2282711 w 2710603"/>
              <a:gd name="connsiteY52" fmla="*/ 2256397 h 2361652"/>
              <a:gd name="connsiteX53" fmla="*/ 2618210 w 2710603"/>
              <a:gd name="connsiteY53" fmla="*/ 2243240 h 2361652"/>
              <a:gd name="connsiteX54" fmla="*/ 2651102 w 2710603"/>
              <a:gd name="connsiteY54" fmla="*/ 2236662 h 2361652"/>
              <a:gd name="connsiteX55" fmla="*/ 2677416 w 2710603"/>
              <a:gd name="connsiteY55" fmla="*/ 2223505 h 2361652"/>
              <a:gd name="connsiteX56" fmla="*/ 2697151 w 2710603"/>
              <a:gd name="connsiteY56" fmla="*/ 2216926 h 2361652"/>
              <a:gd name="connsiteX57" fmla="*/ 2710308 w 2710603"/>
              <a:gd name="connsiteY57" fmla="*/ 2190613 h 2361652"/>
              <a:gd name="connsiteX58" fmla="*/ 2703729 w 2710603"/>
              <a:gd name="connsiteY58" fmla="*/ 2118250 h 2361652"/>
              <a:gd name="connsiteX59" fmla="*/ 2690572 w 2710603"/>
              <a:gd name="connsiteY59" fmla="*/ 2045888 h 2361652"/>
              <a:gd name="connsiteX60" fmla="*/ 2677416 w 2710603"/>
              <a:gd name="connsiteY60" fmla="*/ 2012996 h 2361652"/>
              <a:gd name="connsiteX61" fmla="*/ 2657680 w 2710603"/>
              <a:gd name="connsiteY61" fmla="*/ 1934055 h 2361652"/>
              <a:gd name="connsiteX62" fmla="*/ 2631367 w 2710603"/>
              <a:gd name="connsiteY62" fmla="*/ 1835378 h 2361652"/>
              <a:gd name="connsiteX63" fmla="*/ 2565582 w 2710603"/>
              <a:gd name="connsiteY63" fmla="*/ 1710388 h 2361652"/>
              <a:gd name="connsiteX64" fmla="*/ 2387965 w 2710603"/>
              <a:gd name="connsiteY64" fmla="*/ 1460409 h 2361652"/>
              <a:gd name="connsiteX65" fmla="*/ 2315603 w 2710603"/>
              <a:gd name="connsiteY65" fmla="*/ 1368311 h 2361652"/>
              <a:gd name="connsiteX66" fmla="*/ 2157721 w 2710603"/>
              <a:gd name="connsiteY66" fmla="*/ 1190693 h 2361652"/>
              <a:gd name="connsiteX67" fmla="*/ 2085358 w 2710603"/>
              <a:gd name="connsiteY67" fmla="*/ 1105174 h 2361652"/>
              <a:gd name="connsiteX68" fmla="*/ 1953790 w 2710603"/>
              <a:gd name="connsiteY68" fmla="*/ 980184 h 2361652"/>
              <a:gd name="connsiteX69" fmla="*/ 1763016 w 2710603"/>
              <a:gd name="connsiteY69" fmla="*/ 842037 h 2361652"/>
              <a:gd name="connsiteX70" fmla="*/ 1638026 w 2710603"/>
              <a:gd name="connsiteY70" fmla="*/ 756518 h 2361652"/>
              <a:gd name="connsiteX71" fmla="*/ 1578820 w 2710603"/>
              <a:gd name="connsiteY71" fmla="*/ 723626 h 2361652"/>
              <a:gd name="connsiteX72" fmla="*/ 1539349 w 2710603"/>
              <a:gd name="connsiteY72" fmla="*/ 690734 h 2361652"/>
              <a:gd name="connsiteX73" fmla="*/ 1499879 w 2710603"/>
              <a:gd name="connsiteY73" fmla="*/ 664420 h 2361652"/>
              <a:gd name="connsiteX74" fmla="*/ 1447252 w 2710603"/>
              <a:gd name="connsiteY74" fmla="*/ 624950 h 2361652"/>
              <a:gd name="connsiteX75" fmla="*/ 1414359 w 2710603"/>
              <a:gd name="connsiteY75" fmla="*/ 605214 h 2361652"/>
              <a:gd name="connsiteX76" fmla="*/ 1388046 w 2710603"/>
              <a:gd name="connsiteY76" fmla="*/ 592057 h 2361652"/>
              <a:gd name="connsiteX77" fmla="*/ 1355154 w 2710603"/>
              <a:gd name="connsiteY77" fmla="*/ 565744 h 2361652"/>
              <a:gd name="connsiteX78" fmla="*/ 1322262 w 2710603"/>
              <a:gd name="connsiteY78" fmla="*/ 552587 h 2361652"/>
              <a:gd name="connsiteX79" fmla="*/ 1151223 w 2710603"/>
              <a:gd name="connsiteY79" fmla="*/ 493381 h 2361652"/>
              <a:gd name="connsiteX80" fmla="*/ 914400 w 2710603"/>
              <a:gd name="connsiteY80" fmla="*/ 473646 h 2361652"/>
              <a:gd name="connsiteX81" fmla="*/ 940713 w 2710603"/>
              <a:gd name="connsiteY81" fmla="*/ 407862 h 2361652"/>
              <a:gd name="connsiteX82" fmla="*/ 953870 w 2710603"/>
              <a:gd name="connsiteY82" fmla="*/ 342078 h 2361652"/>
              <a:gd name="connsiteX83" fmla="*/ 960449 w 2710603"/>
              <a:gd name="connsiteY83" fmla="*/ 309185 h 2361652"/>
              <a:gd name="connsiteX84" fmla="*/ 973605 w 2710603"/>
              <a:gd name="connsiteY84" fmla="*/ 269715 h 2361652"/>
              <a:gd name="connsiteX85" fmla="*/ 980184 w 2710603"/>
              <a:gd name="connsiteY85" fmla="*/ 190774 h 2361652"/>
              <a:gd name="connsiteX86" fmla="*/ 986762 w 2710603"/>
              <a:gd name="connsiteY86" fmla="*/ 151303 h 2361652"/>
              <a:gd name="connsiteX87" fmla="*/ 973605 w 2710603"/>
              <a:gd name="connsiteY87" fmla="*/ 72362 h 2361652"/>
              <a:gd name="connsiteX88" fmla="*/ 967027 w 2710603"/>
              <a:gd name="connsiteY88" fmla="*/ 39470 h 2361652"/>
              <a:gd name="connsiteX89" fmla="*/ 934135 w 2710603"/>
              <a:gd name="connsiteY89" fmla="*/ 0 h 2361652"/>
              <a:gd name="connsiteX90" fmla="*/ 769675 w 2710603"/>
              <a:gd name="connsiteY90" fmla="*/ 19735 h 2361652"/>
              <a:gd name="connsiteX91" fmla="*/ 743361 w 2710603"/>
              <a:gd name="connsiteY91" fmla="*/ 26314 h 2361652"/>
              <a:gd name="connsiteX92" fmla="*/ 684155 w 2710603"/>
              <a:gd name="connsiteY92" fmla="*/ 39470 h 2361652"/>
              <a:gd name="connsiteX93" fmla="*/ 657841 w 2710603"/>
              <a:gd name="connsiteY93" fmla="*/ 52627 h 2361652"/>
              <a:gd name="connsiteX94" fmla="*/ 618371 w 2710603"/>
              <a:gd name="connsiteY94" fmla="*/ 78941 h 2361652"/>
              <a:gd name="connsiteX95" fmla="*/ 572322 w 2710603"/>
              <a:gd name="connsiteY95" fmla="*/ 105255 h 2361652"/>
              <a:gd name="connsiteX96" fmla="*/ 565744 w 2710603"/>
              <a:gd name="connsiteY96" fmla="*/ 342078 h 2361652"/>
              <a:gd name="connsiteX97" fmla="*/ 578900 w 2710603"/>
              <a:gd name="connsiteY97" fmla="*/ 381548 h 2361652"/>
              <a:gd name="connsiteX98" fmla="*/ 526273 w 2710603"/>
              <a:gd name="connsiteY98" fmla="*/ 401283 h 2361652"/>
              <a:gd name="connsiteX99" fmla="*/ 499959 w 2710603"/>
              <a:gd name="connsiteY99" fmla="*/ 394705 h 236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710603" h="2361652">
                <a:moveTo>
                  <a:pt x="499959" y="394705"/>
                </a:moveTo>
                <a:lnTo>
                  <a:pt x="499959" y="394705"/>
                </a:lnTo>
                <a:cubicBezTo>
                  <a:pt x="484610" y="416633"/>
                  <a:pt x="468097" y="437791"/>
                  <a:pt x="453911" y="460489"/>
                </a:cubicBezTo>
                <a:cubicBezTo>
                  <a:pt x="423933" y="508454"/>
                  <a:pt x="445675" y="489904"/>
                  <a:pt x="414440" y="532852"/>
                </a:cubicBezTo>
                <a:cubicBezTo>
                  <a:pt x="404367" y="546703"/>
                  <a:pt x="391048" y="558072"/>
                  <a:pt x="381548" y="572322"/>
                </a:cubicBezTo>
                <a:cubicBezTo>
                  <a:pt x="355889" y="610811"/>
                  <a:pt x="334844" y="652246"/>
                  <a:pt x="309185" y="690734"/>
                </a:cubicBezTo>
                <a:cubicBezTo>
                  <a:pt x="278486" y="736783"/>
                  <a:pt x="243325" y="780151"/>
                  <a:pt x="217087" y="828880"/>
                </a:cubicBezTo>
                <a:cubicBezTo>
                  <a:pt x="201738" y="857387"/>
                  <a:pt x="187510" y="886526"/>
                  <a:pt x="171039" y="914400"/>
                </a:cubicBezTo>
                <a:cubicBezTo>
                  <a:pt x="158973" y="934820"/>
                  <a:pt x="143336" y="953012"/>
                  <a:pt x="131568" y="973606"/>
                </a:cubicBezTo>
                <a:cubicBezTo>
                  <a:pt x="116972" y="999149"/>
                  <a:pt x="107234" y="1027320"/>
                  <a:pt x="92098" y="1052547"/>
                </a:cubicBezTo>
                <a:cubicBezTo>
                  <a:pt x="80816" y="1071350"/>
                  <a:pt x="63909" y="1086371"/>
                  <a:pt x="52627" y="1105174"/>
                </a:cubicBezTo>
                <a:cubicBezTo>
                  <a:pt x="44035" y="1119494"/>
                  <a:pt x="39094" y="1135718"/>
                  <a:pt x="32892" y="1151223"/>
                </a:cubicBezTo>
                <a:cubicBezTo>
                  <a:pt x="25934" y="1168618"/>
                  <a:pt x="18667" y="1185943"/>
                  <a:pt x="13157" y="1203850"/>
                </a:cubicBezTo>
                <a:cubicBezTo>
                  <a:pt x="9869" y="1214537"/>
                  <a:pt x="9004" y="1225827"/>
                  <a:pt x="6578" y="1236742"/>
                </a:cubicBezTo>
                <a:cubicBezTo>
                  <a:pt x="4617" y="1245568"/>
                  <a:pt x="2193" y="1254285"/>
                  <a:pt x="0" y="1263056"/>
                </a:cubicBezTo>
                <a:cubicBezTo>
                  <a:pt x="6917" y="1325315"/>
                  <a:pt x="-10815" y="1316688"/>
                  <a:pt x="32892" y="1335419"/>
                </a:cubicBezTo>
                <a:cubicBezTo>
                  <a:pt x="39265" y="1338150"/>
                  <a:pt x="46049" y="1339804"/>
                  <a:pt x="52627" y="1341997"/>
                </a:cubicBezTo>
                <a:cubicBezTo>
                  <a:pt x="57013" y="1348575"/>
                  <a:pt x="62670" y="1354465"/>
                  <a:pt x="65784" y="1361732"/>
                </a:cubicBezTo>
                <a:cubicBezTo>
                  <a:pt x="69345" y="1370042"/>
                  <a:pt x="69878" y="1379353"/>
                  <a:pt x="72362" y="1388046"/>
                </a:cubicBezTo>
                <a:cubicBezTo>
                  <a:pt x="74267" y="1394713"/>
                  <a:pt x="77036" y="1401114"/>
                  <a:pt x="78941" y="1407781"/>
                </a:cubicBezTo>
                <a:cubicBezTo>
                  <a:pt x="88192" y="1440161"/>
                  <a:pt x="81156" y="1429749"/>
                  <a:pt x="98676" y="1460409"/>
                </a:cubicBezTo>
                <a:cubicBezTo>
                  <a:pt x="116493" y="1491588"/>
                  <a:pt x="106832" y="1470196"/>
                  <a:pt x="131568" y="1499879"/>
                </a:cubicBezTo>
                <a:cubicBezTo>
                  <a:pt x="136629" y="1505953"/>
                  <a:pt x="140075" y="1513220"/>
                  <a:pt x="144725" y="1519614"/>
                </a:cubicBezTo>
                <a:cubicBezTo>
                  <a:pt x="157622" y="1537348"/>
                  <a:pt x="170497" y="1555119"/>
                  <a:pt x="184195" y="1572242"/>
                </a:cubicBezTo>
                <a:cubicBezTo>
                  <a:pt x="214362" y="1609951"/>
                  <a:pt x="237659" y="1655101"/>
                  <a:pt x="276293" y="1684075"/>
                </a:cubicBezTo>
                <a:cubicBezTo>
                  <a:pt x="301582" y="1703042"/>
                  <a:pt x="307241" y="1705347"/>
                  <a:pt x="328921" y="1730124"/>
                </a:cubicBezTo>
                <a:cubicBezTo>
                  <a:pt x="367993" y="1774778"/>
                  <a:pt x="327126" y="1740289"/>
                  <a:pt x="374970" y="1776173"/>
                </a:cubicBezTo>
                <a:cubicBezTo>
                  <a:pt x="400307" y="1814181"/>
                  <a:pt x="373752" y="1779828"/>
                  <a:pt x="407862" y="1809065"/>
                </a:cubicBezTo>
                <a:cubicBezTo>
                  <a:pt x="417280" y="1817137"/>
                  <a:pt x="424757" y="1827306"/>
                  <a:pt x="434175" y="1835378"/>
                </a:cubicBezTo>
                <a:cubicBezTo>
                  <a:pt x="440178" y="1840523"/>
                  <a:pt x="447477" y="1843939"/>
                  <a:pt x="453911" y="1848535"/>
                </a:cubicBezTo>
                <a:cubicBezTo>
                  <a:pt x="462833" y="1854908"/>
                  <a:pt x="470927" y="1862459"/>
                  <a:pt x="480224" y="1868270"/>
                </a:cubicBezTo>
                <a:cubicBezTo>
                  <a:pt x="506838" y="1884904"/>
                  <a:pt x="501408" y="1878060"/>
                  <a:pt x="526273" y="1888006"/>
                </a:cubicBezTo>
                <a:cubicBezTo>
                  <a:pt x="541778" y="1894208"/>
                  <a:pt x="557119" y="1900831"/>
                  <a:pt x="572322" y="1907741"/>
                </a:cubicBezTo>
                <a:cubicBezTo>
                  <a:pt x="581250" y="1911799"/>
                  <a:pt x="589063" y="1918771"/>
                  <a:pt x="598636" y="1920898"/>
                </a:cubicBezTo>
                <a:cubicBezTo>
                  <a:pt x="628909" y="1927625"/>
                  <a:pt x="690734" y="1934055"/>
                  <a:pt x="690734" y="1934055"/>
                </a:cubicBezTo>
                <a:cubicBezTo>
                  <a:pt x="741168" y="1931862"/>
                  <a:pt x="791704" y="1931348"/>
                  <a:pt x="842037" y="1927476"/>
                </a:cubicBezTo>
                <a:cubicBezTo>
                  <a:pt x="877291" y="1924764"/>
                  <a:pt x="947292" y="1914319"/>
                  <a:pt x="947292" y="1914319"/>
                </a:cubicBezTo>
                <a:cubicBezTo>
                  <a:pt x="997171" y="1894367"/>
                  <a:pt x="1014993" y="1881787"/>
                  <a:pt x="1085439" y="1907741"/>
                </a:cubicBezTo>
                <a:cubicBezTo>
                  <a:pt x="1099242" y="1912826"/>
                  <a:pt x="1098596" y="1934054"/>
                  <a:pt x="1105174" y="1947211"/>
                </a:cubicBezTo>
                <a:cubicBezTo>
                  <a:pt x="1107367" y="1955982"/>
                  <a:pt x="1110377" y="1964589"/>
                  <a:pt x="1111752" y="1973525"/>
                </a:cubicBezTo>
                <a:cubicBezTo>
                  <a:pt x="1114771" y="1993151"/>
                  <a:pt x="1113866" y="2013383"/>
                  <a:pt x="1118331" y="2032731"/>
                </a:cubicBezTo>
                <a:cubicBezTo>
                  <a:pt x="1120536" y="2042286"/>
                  <a:pt x="1127102" y="2050273"/>
                  <a:pt x="1131487" y="2059044"/>
                </a:cubicBezTo>
                <a:lnTo>
                  <a:pt x="1144644" y="2124829"/>
                </a:lnTo>
                <a:cubicBezTo>
                  <a:pt x="1149953" y="2151373"/>
                  <a:pt x="1150858" y="2166273"/>
                  <a:pt x="1164380" y="2190613"/>
                </a:cubicBezTo>
                <a:cubicBezTo>
                  <a:pt x="1169705" y="2200197"/>
                  <a:pt x="1176707" y="2208844"/>
                  <a:pt x="1184115" y="2216926"/>
                </a:cubicBezTo>
                <a:cubicBezTo>
                  <a:pt x="1193882" y="2227581"/>
                  <a:pt x="1247246" y="2283430"/>
                  <a:pt x="1269634" y="2295868"/>
                </a:cubicBezTo>
                <a:cubicBezTo>
                  <a:pt x="1297079" y="2311115"/>
                  <a:pt x="1325648" y="2324609"/>
                  <a:pt x="1355154" y="2335338"/>
                </a:cubicBezTo>
                <a:cubicBezTo>
                  <a:pt x="1374153" y="2342247"/>
                  <a:pt x="1394680" y="2343865"/>
                  <a:pt x="1414359" y="2348495"/>
                </a:cubicBezTo>
                <a:cubicBezTo>
                  <a:pt x="1431961" y="2352637"/>
                  <a:pt x="1449444" y="2357266"/>
                  <a:pt x="1466987" y="2361652"/>
                </a:cubicBezTo>
                <a:cubicBezTo>
                  <a:pt x="1581013" y="2359459"/>
                  <a:pt x="1695146" y="2360498"/>
                  <a:pt x="1809064" y="2355073"/>
                </a:cubicBezTo>
                <a:cubicBezTo>
                  <a:pt x="1865948" y="2352364"/>
                  <a:pt x="1912524" y="2329925"/>
                  <a:pt x="1966946" y="2315603"/>
                </a:cubicBezTo>
                <a:cubicBezTo>
                  <a:pt x="2008586" y="2304645"/>
                  <a:pt x="2139717" y="2271330"/>
                  <a:pt x="2203770" y="2262975"/>
                </a:cubicBezTo>
                <a:cubicBezTo>
                  <a:pt x="2229953" y="2259560"/>
                  <a:pt x="2256336" y="2257653"/>
                  <a:pt x="2282711" y="2256397"/>
                </a:cubicBezTo>
                <a:lnTo>
                  <a:pt x="2618210" y="2243240"/>
                </a:lnTo>
                <a:cubicBezTo>
                  <a:pt x="2629174" y="2241047"/>
                  <a:pt x="2640495" y="2240198"/>
                  <a:pt x="2651102" y="2236662"/>
                </a:cubicBezTo>
                <a:cubicBezTo>
                  <a:pt x="2660405" y="2233561"/>
                  <a:pt x="2668402" y="2227368"/>
                  <a:pt x="2677416" y="2223505"/>
                </a:cubicBezTo>
                <a:cubicBezTo>
                  <a:pt x="2683790" y="2220773"/>
                  <a:pt x="2690573" y="2219119"/>
                  <a:pt x="2697151" y="2216926"/>
                </a:cubicBezTo>
                <a:cubicBezTo>
                  <a:pt x="2701537" y="2208155"/>
                  <a:pt x="2709656" y="2200398"/>
                  <a:pt x="2710308" y="2190613"/>
                </a:cubicBezTo>
                <a:cubicBezTo>
                  <a:pt x="2711919" y="2166446"/>
                  <a:pt x="2706559" y="2142305"/>
                  <a:pt x="2703729" y="2118250"/>
                </a:cubicBezTo>
                <a:cubicBezTo>
                  <a:pt x="2702922" y="2111391"/>
                  <a:pt x="2693388" y="2055276"/>
                  <a:pt x="2690572" y="2045888"/>
                </a:cubicBezTo>
                <a:cubicBezTo>
                  <a:pt x="2687179" y="2034578"/>
                  <a:pt x="2681801" y="2023960"/>
                  <a:pt x="2677416" y="2012996"/>
                </a:cubicBezTo>
                <a:cubicBezTo>
                  <a:pt x="2665214" y="1939788"/>
                  <a:pt x="2678531" y="2007033"/>
                  <a:pt x="2657680" y="1934055"/>
                </a:cubicBezTo>
                <a:cubicBezTo>
                  <a:pt x="2654798" y="1923967"/>
                  <a:pt x="2637002" y="1847586"/>
                  <a:pt x="2631367" y="1835378"/>
                </a:cubicBezTo>
                <a:cubicBezTo>
                  <a:pt x="2611637" y="1792630"/>
                  <a:pt x="2590207" y="1750517"/>
                  <a:pt x="2565582" y="1710388"/>
                </a:cubicBezTo>
                <a:cubicBezTo>
                  <a:pt x="2502722" y="1607950"/>
                  <a:pt x="2456630" y="1548693"/>
                  <a:pt x="2387965" y="1460409"/>
                </a:cubicBezTo>
                <a:cubicBezTo>
                  <a:pt x="2363996" y="1429591"/>
                  <a:pt x="2340384" y="1398480"/>
                  <a:pt x="2315603" y="1368311"/>
                </a:cubicBezTo>
                <a:cubicBezTo>
                  <a:pt x="2212160" y="1242380"/>
                  <a:pt x="2263371" y="1310124"/>
                  <a:pt x="2157721" y="1190693"/>
                </a:cubicBezTo>
                <a:cubicBezTo>
                  <a:pt x="2132979" y="1162724"/>
                  <a:pt x="2111763" y="1131579"/>
                  <a:pt x="2085358" y="1105174"/>
                </a:cubicBezTo>
                <a:cubicBezTo>
                  <a:pt x="2035666" y="1055482"/>
                  <a:pt x="2006490" y="1023473"/>
                  <a:pt x="1953790" y="980184"/>
                </a:cubicBezTo>
                <a:cubicBezTo>
                  <a:pt x="1759954" y="820961"/>
                  <a:pt x="1897815" y="930354"/>
                  <a:pt x="1763016" y="842037"/>
                </a:cubicBezTo>
                <a:cubicBezTo>
                  <a:pt x="1720790" y="814371"/>
                  <a:pt x="1682155" y="781034"/>
                  <a:pt x="1638026" y="756518"/>
                </a:cubicBezTo>
                <a:cubicBezTo>
                  <a:pt x="1618291" y="745554"/>
                  <a:pt x="1597605" y="736149"/>
                  <a:pt x="1578820" y="723626"/>
                </a:cubicBezTo>
                <a:cubicBezTo>
                  <a:pt x="1564570" y="714126"/>
                  <a:pt x="1553050" y="701010"/>
                  <a:pt x="1539349" y="690734"/>
                </a:cubicBezTo>
                <a:cubicBezTo>
                  <a:pt x="1526699" y="681246"/>
                  <a:pt x="1512746" y="673611"/>
                  <a:pt x="1499879" y="664420"/>
                </a:cubicBezTo>
                <a:cubicBezTo>
                  <a:pt x="1482036" y="651675"/>
                  <a:pt x="1465281" y="637432"/>
                  <a:pt x="1447252" y="624950"/>
                </a:cubicBezTo>
                <a:cubicBezTo>
                  <a:pt x="1436739" y="617672"/>
                  <a:pt x="1425536" y="611424"/>
                  <a:pt x="1414359" y="605214"/>
                </a:cubicBezTo>
                <a:cubicBezTo>
                  <a:pt x="1405787" y="600452"/>
                  <a:pt x="1396205" y="597497"/>
                  <a:pt x="1388046" y="592057"/>
                </a:cubicBezTo>
                <a:cubicBezTo>
                  <a:pt x="1376363" y="584269"/>
                  <a:pt x="1367194" y="572968"/>
                  <a:pt x="1355154" y="565744"/>
                </a:cubicBezTo>
                <a:cubicBezTo>
                  <a:pt x="1345028" y="559669"/>
                  <a:pt x="1333012" y="557473"/>
                  <a:pt x="1322262" y="552587"/>
                </a:cubicBezTo>
                <a:cubicBezTo>
                  <a:pt x="1257464" y="523134"/>
                  <a:pt x="1248241" y="503594"/>
                  <a:pt x="1151223" y="493381"/>
                </a:cubicBezTo>
                <a:cubicBezTo>
                  <a:pt x="989096" y="476315"/>
                  <a:pt x="1068054" y="482684"/>
                  <a:pt x="914400" y="473646"/>
                </a:cubicBezTo>
                <a:cubicBezTo>
                  <a:pt x="923171" y="451718"/>
                  <a:pt x="936081" y="431020"/>
                  <a:pt x="940713" y="407862"/>
                </a:cubicBezTo>
                <a:lnTo>
                  <a:pt x="953870" y="342078"/>
                </a:lnTo>
                <a:cubicBezTo>
                  <a:pt x="956063" y="331114"/>
                  <a:pt x="956913" y="319793"/>
                  <a:pt x="960449" y="309185"/>
                </a:cubicBezTo>
                <a:lnTo>
                  <a:pt x="973605" y="269715"/>
                </a:lnTo>
                <a:cubicBezTo>
                  <a:pt x="975798" y="243401"/>
                  <a:pt x="977268" y="217017"/>
                  <a:pt x="980184" y="190774"/>
                </a:cubicBezTo>
                <a:cubicBezTo>
                  <a:pt x="981657" y="177517"/>
                  <a:pt x="986762" y="164641"/>
                  <a:pt x="986762" y="151303"/>
                </a:cubicBezTo>
                <a:cubicBezTo>
                  <a:pt x="986762" y="77756"/>
                  <a:pt x="983899" y="113537"/>
                  <a:pt x="973605" y="72362"/>
                </a:cubicBezTo>
                <a:cubicBezTo>
                  <a:pt x="970893" y="61515"/>
                  <a:pt x="970953" y="49939"/>
                  <a:pt x="967027" y="39470"/>
                </a:cubicBezTo>
                <a:cubicBezTo>
                  <a:pt x="961532" y="24817"/>
                  <a:pt x="944372" y="10237"/>
                  <a:pt x="934135" y="0"/>
                </a:cubicBezTo>
                <a:lnTo>
                  <a:pt x="769675" y="19735"/>
                </a:lnTo>
                <a:cubicBezTo>
                  <a:pt x="760718" y="20970"/>
                  <a:pt x="752187" y="24353"/>
                  <a:pt x="743361" y="26314"/>
                </a:cubicBezTo>
                <a:cubicBezTo>
                  <a:pt x="668151" y="43027"/>
                  <a:pt x="748367" y="23418"/>
                  <a:pt x="684155" y="39470"/>
                </a:cubicBezTo>
                <a:cubicBezTo>
                  <a:pt x="675384" y="43856"/>
                  <a:pt x="666250" y="47581"/>
                  <a:pt x="657841" y="52627"/>
                </a:cubicBezTo>
                <a:cubicBezTo>
                  <a:pt x="644282" y="60763"/>
                  <a:pt x="632514" y="71869"/>
                  <a:pt x="618371" y="78941"/>
                </a:cubicBezTo>
                <a:cubicBezTo>
                  <a:pt x="584985" y="95634"/>
                  <a:pt x="600217" y="86658"/>
                  <a:pt x="572322" y="105255"/>
                </a:cubicBezTo>
                <a:cubicBezTo>
                  <a:pt x="540130" y="201828"/>
                  <a:pt x="550255" y="156208"/>
                  <a:pt x="565744" y="342078"/>
                </a:cubicBezTo>
                <a:cubicBezTo>
                  <a:pt x="566896" y="355898"/>
                  <a:pt x="578900" y="381548"/>
                  <a:pt x="578900" y="381548"/>
                </a:cubicBezTo>
                <a:cubicBezTo>
                  <a:pt x="550939" y="400189"/>
                  <a:pt x="565395" y="394170"/>
                  <a:pt x="526273" y="401283"/>
                </a:cubicBezTo>
                <a:cubicBezTo>
                  <a:pt x="513150" y="403669"/>
                  <a:pt x="504345" y="395801"/>
                  <a:pt x="499959" y="394705"/>
                </a:cubicBezTo>
                <a:close/>
              </a:path>
            </a:pathLst>
          </a:custGeom>
          <a:solidFill>
            <a:schemeClr val="bg1">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My Company </a:t>
            </a:r>
          </a:p>
          <a:p>
            <a:pPr algn="ctr"/>
            <a:r>
              <a:rPr lang="en-US" dirty="0" smtClean="0"/>
              <a:t>Network</a:t>
            </a:r>
            <a:endParaRPr lang="en-US" dirty="0"/>
          </a:p>
        </p:txBody>
      </p:sp>
      <p:sp>
        <p:nvSpPr>
          <p:cNvPr id="12" name="Right Arrow 11"/>
          <p:cNvSpPr/>
          <p:nvPr/>
        </p:nvSpPr>
        <p:spPr>
          <a:xfrm>
            <a:off x="3581400" y="5276302"/>
            <a:ext cx="1066800" cy="190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9001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2000" y="533400"/>
            <a:ext cx="7772400" cy="707886"/>
          </a:xfrm>
          <a:prstGeom prst="rect">
            <a:avLst/>
          </a:prstGeom>
        </p:spPr>
        <p:txBody>
          <a:bodyPr wrap="square">
            <a:spAutoFit/>
          </a:bodyPr>
          <a:lstStyle/>
          <a:p>
            <a:pPr algn="ctr"/>
            <a:r>
              <a:rPr lang="en-US" sz="4000" spc="100" dirty="0">
                <a:solidFill>
                  <a:srgbClr val="0070C0"/>
                </a:solidFill>
                <a:effectLst>
                  <a:glow rad="228600">
                    <a:schemeClr val="accent6">
                      <a:satMod val="175000"/>
                      <a:alpha val="40000"/>
                    </a:schemeClr>
                  </a:glow>
                </a:effectLst>
              </a:rPr>
              <a:t>201.70. </a:t>
            </a:r>
            <a:r>
              <a:rPr lang="en-US" sz="4000" spc="100" dirty="0" smtClean="0">
                <a:solidFill>
                  <a:srgbClr val="0070C0"/>
                </a:solidFill>
                <a:effectLst>
                  <a:glow rad="228600">
                    <a:schemeClr val="accent6">
                      <a:satMod val="175000"/>
                      <a:alpha val="40000"/>
                    </a:schemeClr>
                  </a:glow>
                </a:effectLst>
              </a:rPr>
              <a:t>01000000</a:t>
            </a:r>
            <a:r>
              <a:rPr lang="en-US" sz="4000" spc="100" dirty="0" smtClean="0"/>
              <a:t>.0000 0000</a:t>
            </a:r>
            <a:endParaRPr lang="en-US" sz="4000" spc="100" dirty="0"/>
          </a:p>
        </p:txBody>
      </p:sp>
      <p:sp>
        <p:nvSpPr>
          <p:cNvPr id="10" name="Oval 9"/>
          <p:cNvSpPr/>
          <p:nvPr/>
        </p:nvSpPr>
        <p:spPr>
          <a:xfrm>
            <a:off x="2590800" y="2303817"/>
            <a:ext cx="609600" cy="68580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t>
            </a:r>
            <a:endParaRPr lang="en-US" dirty="0"/>
          </a:p>
        </p:txBody>
      </p:sp>
      <p:sp>
        <p:nvSpPr>
          <p:cNvPr id="11" name="Freeform 10"/>
          <p:cNvSpPr/>
          <p:nvPr/>
        </p:nvSpPr>
        <p:spPr>
          <a:xfrm>
            <a:off x="4191000" y="1143000"/>
            <a:ext cx="2710603" cy="2361652"/>
          </a:xfrm>
          <a:custGeom>
            <a:avLst/>
            <a:gdLst>
              <a:gd name="connsiteX0" fmla="*/ 499959 w 2710603"/>
              <a:gd name="connsiteY0" fmla="*/ 394705 h 2361652"/>
              <a:gd name="connsiteX1" fmla="*/ 499959 w 2710603"/>
              <a:gd name="connsiteY1" fmla="*/ 394705 h 2361652"/>
              <a:gd name="connsiteX2" fmla="*/ 453911 w 2710603"/>
              <a:gd name="connsiteY2" fmla="*/ 460489 h 2361652"/>
              <a:gd name="connsiteX3" fmla="*/ 414440 w 2710603"/>
              <a:gd name="connsiteY3" fmla="*/ 532852 h 2361652"/>
              <a:gd name="connsiteX4" fmla="*/ 381548 w 2710603"/>
              <a:gd name="connsiteY4" fmla="*/ 572322 h 2361652"/>
              <a:gd name="connsiteX5" fmla="*/ 309185 w 2710603"/>
              <a:gd name="connsiteY5" fmla="*/ 690734 h 2361652"/>
              <a:gd name="connsiteX6" fmla="*/ 217087 w 2710603"/>
              <a:gd name="connsiteY6" fmla="*/ 828880 h 2361652"/>
              <a:gd name="connsiteX7" fmla="*/ 171039 w 2710603"/>
              <a:gd name="connsiteY7" fmla="*/ 914400 h 2361652"/>
              <a:gd name="connsiteX8" fmla="*/ 131568 w 2710603"/>
              <a:gd name="connsiteY8" fmla="*/ 973606 h 2361652"/>
              <a:gd name="connsiteX9" fmla="*/ 92098 w 2710603"/>
              <a:gd name="connsiteY9" fmla="*/ 1052547 h 2361652"/>
              <a:gd name="connsiteX10" fmla="*/ 52627 w 2710603"/>
              <a:gd name="connsiteY10" fmla="*/ 1105174 h 2361652"/>
              <a:gd name="connsiteX11" fmla="*/ 32892 w 2710603"/>
              <a:gd name="connsiteY11" fmla="*/ 1151223 h 2361652"/>
              <a:gd name="connsiteX12" fmla="*/ 13157 w 2710603"/>
              <a:gd name="connsiteY12" fmla="*/ 1203850 h 2361652"/>
              <a:gd name="connsiteX13" fmla="*/ 6578 w 2710603"/>
              <a:gd name="connsiteY13" fmla="*/ 1236742 h 2361652"/>
              <a:gd name="connsiteX14" fmla="*/ 0 w 2710603"/>
              <a:gd name="connsiteY14" fmla="*/ 1263056 h 2361652"/>
              <a:gd name="connsiteX15" fmla="*/ 32892 w 2710603"/>
              <a:gd name="connsiteY15" fmla="*/ 1335419 h 2361652"/>
              <a:gd name="connsiteX16" fmla="*/ 52627 w 2710603"/>
              <a:gd name="connsiteY16" fmla="*/ 1341997 h 2361652"/>
              <a:gd name="connsiteX17" fmla="*/ 65784 w 2710603"/>
              <a:gd name="connsiteY17" fmla="*/ 1361732 h 2361652"/>
              <a:gd name="connsiteX18" fmla="*/ 72362 w 2710603"/>
              <a:gd name="connsiteY18" fmla="*/ 1388046 h 2361652"/>
              <a:gd name="connsiteX19" fmla="*/ 78941 w 2710603"/>
              <a:gd name="connsiteY19" fmla="*/ 1407781 h 2361652"/>
              <a:gd name="connsiteX20" fmla="*/ 98676 w 2710603"/>
              <a:gd name="connsiteY20" fmla="*/ 1460409 h 2361652"/>
              <a:gd name="connsiteX21" fmla="*/ 131568 w 2710603"/>
              <a:gd name="connsiteY21" fmla="*/ 1499879 h 2361652"/>
              <a:gd name="connsiteX22" fmla="*/ 144725 w 2710603"/>
              <a:gd name="connsiteY22" fmla="*/ 1519614 h 2361652"/>
              <a:gd name="connsiteX23" fmla="*/ 184195 w 2710603"/>
              <a:gd name="connsiteY23" fmla="*/ 1572242 h 2361652"/>
              <a:gd name="connsiteX24" fmla="*/ 276293 w 2710603"/>
              <a:gd name="connsiteY24" fmla="*/ 1684075 h 2361652"/>
              <a:gd name="connsiteX25" fmla="*/ 328921 w 2710603"/>
              <a:gd name="connsiteY25" fmla="*/ 1730124 h 2361652"/>
              <a:gd name="connsiteX26" fmla="*/ 374970 w 2710603"/>
              <a:gd name="connsiteY26" fmla="*/ 1776173 h 2361652"/>
              <a:gd name="connsiteX27" fmla="*/ 407862 w 2710603"/>
              <a:gd name="connsiteY27" fmla="*/ 1809065 h 2361652"/>
              <a:gd name="connsiteX28" fmla="*/ 434175 w 2710603"/>
              <a:gd name="connsiteY28" fmla="*/ 1835378 h 2361652"/>
              <a:gd name="connsiteX29" fmla="*/ 453911 w 2710603"/>
              <a:gd name="connsiteY29" fmla="*/ 1848535 h 2361652"/>
              <a:gd name="connsiteX30" fmla="*/ 480224 w 2710603"/>
              <a:gd name="connsiteY30" fmla="*/ 1868270 h 2361652"/>
              <a:gd name="connsiteX31" fmla="*/ 526273 w 2710603"/>
              <a:gd name="connsiteY31" fmla="*/ 1888006 h 2361652"/>
              <a:gd name="connsiteX32" fmla="*/ 572322 w 2710603"/>
              <a:gd name="connsiteY32" fmla="*/ 1907741 h 2361652"/>
              <a:gd name="connsiteX33" fmla="*/ 598636 w 2710603"/>
              <a:gd name="connsiteY33" fmla="*/ 1920898 h 2361652"/>
              <a:gd name="connsiteX34" fmla="*/ 690734 w 2710603"/>
              <a:gd name="connsiteY34" fmla="*/ 1934055 h 2361652"/>
              <a:gd name="connsiteX35" fmla="*/ 842037 w 2710603"/>
              <a:gd name="connsiteY35" fmla="*/ 1927476 h 2361652"/>
              <a:gd name="connsiteX36" fmla="*/ 947292 w 2710603"/>
              <a:gd name="connsiteY36" fmla="*/ 1914319 h 2361652"/>
              <a:gd name="connsiteX37" fmla="*/ 1085439 w 2710603"/>
              <a:gd name="connsiteY37" fmla="*/ 1907741 h 2361652"/>
              <a:gd name="connsiteX38" fmla="*/ 1105174 w 2710603"/>
              <a:gd name="connsiteY38" fmla="*/ 1947211 h 2361652"/>
              <a:gd name="connsiteX39" fmla="*/ 1111752 w 2710603"/>
              <a:gd name="connsiteY39" fmla="*/ 1973525 h 2361652"/>
              <a:gd name="connsiteX40" fmla="*/ 1118331 w 2710603"/>
              <a:gd name="connsiteY40" fmla="*/ 2032731 h 2361652"/>
              <a:gd name="connsiteX41" fmla="*/ 1131487 w 2710603"/>
              <a:gd name="connsiteY41" fmla="*/ 2059044 h 2361652"/>
              <a:gd name="connsiteX42" fmla="*/ 1144644 w 2710603"/>
              <a:gd name="connsiteY42" fmla="*/ 2124829 h 2361652"/>
              <a:gd name="connsiteX43" fmla="*/ 1164380 w 2710603"/>
              <a:gd name="connsiteY43" fmla="*/ 2190613 h 2361652"/>
              <a:gd name="connsiteX44" fmla="*/ 1184115 w 2710603"/>
              <a:gd name="connsiteY44" fmla="*/ 2216926 h 2361652"/>
              <a:gd name="connsiteX45" fmla="*/ 1269634 w 2710603"/>
              <a:gd name="connsiteY45" fmla="*/ 2295868 h 2361652"/>
              <a:gd name="connsiteX46" fmla="*/ 1355154 w 2710603"/>
              <a:gd name="connsiteY46" fmla="*/ 2335338 h 2361652"/>
              <a:gd name="connsiteX47" fmla="*/ 1414359 w 2710603"/>
              <a:gd name="connsiteY47" fmla="*/ 2348495 h 2361652"/>
              <a:gd name="connsiteX48" fmla="*/ 1466987 w 2710603"/>
              <a:gd name="connsiteY48" fmla="*/ 2361652 h 2361652"/>
              <a:gd name="connsiteX49" fmla="*/ 1809064 w 2710603"/>
              <a:gd name="connsiteY49" fmla="*/ 2355073 h 2361652"/>
              <a:gd name="connsiteX50" fmla="*/ 1966946 w 2710603"/>
              <a:gd name="connsiteY50" fmla="*/ 2315603 h 2361652"/>
              <a:gd name="connsiteX51" fmla="*/ 2203770 w 2710603"/>
              <a:gd name="connsiteY51" fmla="*/ 2262975 h 2361652"/>
              <a:gd name="connsiteX52" fmla="*/ 2282711 w 2710603"/>
              <a:gd name="connsiteY52" fmla="*/ 2256397 h 2361652"/>
              <a:gd name="connsiteX53" fmla="*/ 2618210 w 2710603"/>
              <a:gd name="connsiteY53" fmla="*/ 2243240 h 2361652"/>
              <a:gd name="connsiteX54" fmla="*/ 2651102 w 2710603"/>
              <a:gd name="connsiteY54" fmla="*/ 2236662 h 2361652"/>
              <a:gd name="connsiteX55" fmla="*/ 2677416 w 2710603"/>
              <a:gd name="connsiteY55" fmla="*/ 2223505 h 2361652"/>
              <a:gd name="connsiteX56" fmla="*/ 2697151 w 2710603"/>
              <a:gd name="connsiteY56" fmla="*/ 2216926 h 2361652"/>
              <a:gd name="connsiteX57" fmla="*/ 2710308 w 2710603"/>
              <a:gd name="connsiteY57" fmla="*/ 2190613 h 2361652"/>
              <a:gd name="connsiteX58" fmla="*/ 2703729 w 2710603"/>
              <a:gd name="connsiteY58" fmla="*/ 2118250 h 2361652"/>
              <a:gd name="connsiteX59" fmla="*/ 2690572 w 2710603"/>
              <a:gd name="connsiteY59" fmla="*/ 2045888 h 2361652"/>
              <a:gd name="connsiteX60" fmla="*/ 2677416 w 2710603"/>
              <a:gd name="connsiteY60" fmla="*/ 2012996 h 2361652"/>
              <a:gd name="connsiteX61" fmla="*/ 2657680 w 2710603"/>
              <a:gd name="connsiteY61" fmla="*/ 1934055 h 2361652"/>
              <a:gd name="connsiteX62" fmla="*/ 2631367 w 2710603"/>
              <a:gd name="connsiteY62" fmla="*/ 1835378 h 2361652"/>
              <a:gd name="connsiteX63" fmla="*/ 2565582 w 2710603"/>
              <a:gd name="connsiteY63" fmla="*/ 1710388 h 2361652"/>
              <a:gd name="connsiteX64" fmla="*/ 2387965 w 2710603"/>
              <a:gd name="connsiteY64" fmla="*/ 1460409 h 2361652"/>
              <a:gd name="connsiteX65" fmla="*/ 2315603 w 2710603"/>
              <a:gd name="connsiteY65" fmla="*/ 1368311 h 2361652"/>
              <a:gd name="connsiteX66" fmla="*/ 2157721 w 2710603"/>
              <a:gd name="connsiteY66" fmla="*/ 1190693 h 2361652"/>
              <a:gd name="connsiteX67" fmla="*/ 2085358 w 2710603"/>
              <a:gd name="connsiteY67" fmla="*/ 1105174 h 2361652"/>
              <a:gd name="connsiteX68" fmla="*/ 1953790 w 2710603"/>
              <a:gd name="connsiteY68" fmla="*/ 980184 h 2361652"/>
              <a:gd name="connsiteX69" fmla="*/ 1763016 w 2710603"/>
              <a:gd name="connsiteY69" fmla="*/ 842037 h 2361652"/>
              <a:gd name="connsiteX70" fmla="*/ 1638026 w 2710603"/>
              <a:gd name="connsiteY70" fmla="*/ 756518 h 2361652"/>
              <a:gd name="connsiteX71" fmla="*/ 1578820 w 2710603"/>
              <a:gd name="connsiteY71" fmla="*/ 723626 h 2361652"/>
              <a:gd name="connsiteX72" fmla="*/ 1539349 w 2710603"/>
              <a:gd name="connsiteY72" fmla="*/ 690734 h 2361652"/>
              <a:gd name="connsiteX73" fmla="*/ 1499879 w 2710603"/>
              <a:gd name="connsiteY73" fmla="*/ 664420 h 2361652"/>
              <a:gd name="connsiteX74" fmla="*/ 1447252 w 2710603"/>
              <a:gd name="connsiteY74" fmla="*/ 624950 h 2361652"/>
              <a:gd name="connsiteX75" fmla="*/ 1414359 w 2710603"/>
              <a:gd name="connsiteY75" fmla="*/ 605214 h 2361652"/>
              <a:gd name="connsiteX76" fmla="*/ 1388046 w 2710603"/>
              <a:gd name="connsiteY76" fmla="*/ 592057 h 2361652"/>
              <a:gd name="connsiteX77" fmla="*/ 1355154 w 2710603"/>
              <a:gd name="connsiteY77" fmla="*/ 565744 h 2361652"/>
              <a:gd name="connsiteX78" fmla="*/ 1322262 w 2710603"/>
              <a:gd name="connsiteY78" fmla="*/ 552587 h 2361652"/>
              <a:gd name="connsiteX79" fmla="*/ 1151223 w 2710603"/>
              <a:gd name="connsiteY79" fmla="*/ 493381 h 2361652"/>
              <a:gd name="connsiteX80" fmla="*/ 914400 w 2710603"/>
              <a:gd name="connsiteY80" fmla="*/ 473646 h 2361652"/>
              <a:gd name="connsiteX81" fmla="*/ 940713 w 2710603"/>
              <a:gd name="connsiteY81" fmla="*/ 407862 h 2361652"/>
              <a:gd name="connsiteX82" fmla="*/ 953870 w 2710603"/>
              <a:gd name="connsiteY82" fmla="*/ 342078 h 2361652"/>
              <a:gd name="connsiteX83" fmla="*/ 960449 w 2710603"/>
              <a:gd name="connsiteY83" fmla="*/ 309185 h 2361652"/>
              <a:gd name="connsiteX84" fmla="*/ 973605 w 2710603"/>
              <a:gd name="connsiteY84" fmla="*/ 269715 h 2361652"/>
              <a:gd name="connsiteX85" fmla="*/ 980184 w 2710603"/>
              <a:gd name="connsiteY85" fmla="*/ 190774 h 2361652"/>
              <a:gd name="connsiteX86" fmla="*/ 986762 w 2710603"/>
              <a:gd name="connsiteY86" fmla="*/ 151303 h 2361652"/>
              <a:gd name="connsiteX87" fmla="*/ 973605 w 2710603"/>
              <a:gd name="connsiteY87" fmla="*/ 72362 h 2361652"/>
              <a:gd name="connsiteX88" fmla="*/ 967027 w 2710603"/>
              <a:gd name="connsiteY88" fmla="*/ 39470 h 2361652"/>
              <a:gd name="connsiteX89" fmla="*/ 934135 w 2710603"/>
              <a:gd name="connsiteY89" fmla="*/ 0 h 2361652"/>
              <a:gd name="connsiteX90" fmla="*/ 769675 w 2710603"/>
              <a:gd name="connsiteY90" fmla="*/ 19735 h 2361652"/>
              <a:gd name="connsiteX91" fmla="*/ 743361 w 2710603"/>
              <a:gd name="connsiteY91" fmla="*/ 26314 h 2361652"/>
              <a:gd name="connsiteX92" fmla="*/ 684155 w 2710603"/>
              <a:gd name="connsiteY92" fmla="*/ 39470 h 2361652"/>
              <a:gd name="connsiteX93" fmla="*/ 657841 w 2710603"/>
              <a:gd name="connsiteY93" fmla="*/ 52627 h 2361652"/>
              <a:gd name="connsiteX94" fmla="*/ 618371 w 2710603"/>
              <a:gd name="connsiteY94" fmla="*/ 78941 h 2361652"/>
              <a:gd name="connsiteX95" fmla="*/ 572322 w 2710603"/>
              <a:gd name="connsiteY95" fmla="*/ 105255 h 2361652"/>
              <a:gd name="connsiteX96" fmla="*/ 565744 w 2710603"/>
              <a:gd name="connsiteY96" fmla="*/ 342078 h 2361652"/>
              <a:gd name="connsiteX97" fmla="*/ 578900 w 2710603"/>
              <a:gd name="connsiteY97" fmla="*/ 381548 h 2361652"/>
              <a:gd name="connsiteX98" fmla="*/ 526273 w 2710603"/>
              <a:gd name="connsiteY98" fmla="*/ 401283 h 2361652"/>
              <a:gd name="connsiteX99" fmla="*/ 499959 w 2710603"/>
              <a:gd name="connsiteY99" fmla="*/ 394705 h 236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710603" h="2361652">
                <a:moveTo>
                  <a:pt x="499959" y="394705"/>
                </a:moveTo>
                <a:lnTo>
                  <a:pt x="499959" y="394705"/>
                </a:lnTo>
                <a:cubicBezTo>
                  <a:pt x="484610" y="416633"/>
                  <a:pt x="468097" y="437791"/>
                  <a:pt x="453911" y="460489"/>
                </a:cubicBezTo>
                <a:cubicBezTo>
                  <a:pt x="423933" y="508454"/>
                  <a:pt x="445675" y="489904"/>
                  <a:pt x="414440" y="532852"/>
                </a:cubicBezTo>
                <a:cubicBezTo>
                  <a:pt x="404367" y="546703"/>
                  <a:pt x="391048" y="558072"/>
                  <a:pt x="381548" y="572322"/>
                </a:cubicBezTo>
                <a:cubicBezTo>
                  <a:pt x="355889" y="610811"/>
                  <a:pt x="334844" y="652246"/>
                  <a:pt x="309185" y="690734"/>
                </a:cubicBezTo>
                <a:cubicBezTo>
                  <a:pt x="278486" y="736783"/>
                  <a:pt x="243325" y="780151"/>
                  <a:pt x="217087" y="828880"/>
                </a:cubicBezTo>
                <a:cubicBezTo>
                  <a:pt x="201738" y="857387"/>
                  <a:pt x="187510" y="886526"/>
                  <a:pt x="171039" y="914400"/>
                </a:cubicBezTo>
                <a:cubicBezTo>
                  <a:pt x="158973" y="934820"/>
                  <a:pt x="143336" y="953012"/>
                  <a:pt x="131568" y="973606"/>
                </a:cubicBezTo>
                <a:cubicBezTo>
                  <a:pt x="116972" y="999149"/>
                  <a:pt x="107234" y="1027320"/>
                  <a:pt x="92098" y="1052547"/>
                </a:cubicBezTo>
                <a:cubicBezTo>
                  <a:pt x="80816" y="1071350"/>
                  <a:pt x="63909" y="1086371"/>
                  <a:pt x="52627" y="1105174"/>
                </a:cubicBezTo>
                <a:cubicBezTo>
                  <a:pt x="44035" y="1119494"/>
                  <a:pt x="39094" y="1135718"/>
                  <a:pt x="32892" y="1151223"/>
                </a:cubicBezTo>
                <a:cubicBezTo>
                  <a:pt x="25934" y="1168618"/>
                  <a:pt x="18667" y="1185943"/>
                  <a:pt x="13157" y="1203850"/>
                </a:cubicBezTo>
                <a:cubicBezTo>
                  <a:pt x="9869" y="1214537"/>
                  <a:pt x="9004" y="1225827"/>
                  <a:pt x="6578" y="1236742"/>
                </a:cubicBezTo>
                <a:cubicBezTo>
                  <a:pt x="4617" y="1245568"/>
                  <a:pt x="2193" y="1254285"/>
                  <a:pt x="0" y="1263056"/>
                </a:cubicBezTo>
                <a:cubicBezTo>
                  <a:pt x="6917" y="1325315"/>
                  <a:pt x="-10815" y="1316688"/>
                  <a:pt x="32892" y="1335419"/>
                </a:cubicBezTo>
                <a:cubicBezTo>
                  <a:pt x="39265" y="1338150"/>
                  <a:pt x="46049" y="1339804"/>
                  <a:pt x="52627" y="1341997"/>
                </a:cubicBezTo>
                <a:cubicBezTo>
                  <a:pt x="57013" y="1348575"/>
                  <a:pt x="62670" y="1354465"/>
                  <a:pt x="65784" y="1361732"/>
                </a:cubicBezTo>
                <a:cubicBezTo>
                  <a:pt x="69345" y="1370042"/>
                  <a:pt x="69878" y="1379353"/>
                  <a:pt x="72362" y="1388046"/>
                </a:cubicBezTo>
                <a:cubicBezTo>
                  <a:pt x="74267" y="1394713"/>
                  <a:pt x="77036" y="1401114"/>
                  <a:pt x="78941" y="1407781"/>
                </a:cubicBezTo>
                <a:cubicBezTo>
                  <a:pt x="88192" y="1440161"/>
                  <a:pt x="81156" y="1429749"/>
                  <a:pt x="98676" y="1460409"/>
                </a:cubicBezTo>
                <a:cubicBezTo>
                  <a:pt x="116493" y="1491588"/>
                  <a:pt x="106832" y="1470196"/>
                  <a:pt x="131568" y="1499879"/>
                </a:cubicBezTo>
                <a:cubicBezTo>
                  <a:pt x="136629" y="1505953"/>
                  <a:pt x="140075" y="1513220"/>
                  <a:pt x="144725" y="1519614"/>
                </a:cubicBezTo>
                <a:cubicBezTo>
                  <a:pt x="157622" y="1537348"/>
                  <a:pt x="170497" y="1555119"/>
                  <a:pt x="184195" y="1572242"/>
                </a:cubicBezTo>
                <a:cubicBezTo>
                  <a:pt x="214362" y="1609951"/>
                  <a:pt x="237659" y="1655101"/>
                  <a:pt x="276293" y="1684075"/>
                </a:cubicBezTo>
                <a:cubicBezTo>
                  <a:pt x="301582" y="1703042"/>
                  <a:pt x="307241" y="1705347"/>
                  <a:pt x="328921" y="1730124"/>
                </a:cubicBezTo>
                <a:cubicBezTo>
                  <a:pt x="367993" y="1774778"/>
                  <a:pt x="327126" y="1740289"/>
                  <a:pt x="374970" y="1776173"/>
                </a:cubicBezTo>
                <a:cubicBezTo>
                  <a:pt x="400307" y="1814181"/>
                  <a:pt x="373752" y="1779828"/>
                  <a:pt x="407862" y="1809065"/>
                </a:cubicBezTo>
                <a:cubicBezTo>
                  <a:pt x="417280" y="1817137"/>
                  <a:pt x="424757" y="1827306"/>
                  <a:pt x="434175" y="1835378"/>
                </a:cubicBezTo>
                <a:cubicBezTo>
                  <a:pt x="440178" y="1840523"/>
                  <a:pt x="447477" y="1843939"/>
                  <a:pt x="453911" y="1848535"/>
                </a:cubicBezTo>
                <a:cubicBezTo>
                  <a:pt x="462833" y="1854908"/>
                  <a:pt x="470927" y="1862459"/>
                  <a:pt x="480224" y="1868270"/>
                </a:cubicBezTo>
                <a:cubicBezTo>
                  <a:pt x="506838" y="1884904"/>
                  <a:pt x="501408" y="1878060"/>
                  <a:pt x="526273" y="1888006"/>
                </a:cubicBezTo>
                <a:cubicBezTo>
                  <a:pt x="541778" y="1894208"/>
                  <a:pt x="557119" y="1900831"/>
                  <a:pt x="572322" y="1907741"/>
                </a:cubicBezTo>
                <a:cubicBezTo>
                  <a:pt x="581250" y="1911799"/>
                  <a:pt x="589063" y="1918771"/>
                  <a:pt x="598636" y="1920898"/>
                </a:cubicBezTo>
                <a:cubicBezTo>
                  <a:pt x="628909" y="1927625"/>
                  <a:pt x="690734" y="1934055"/>
                  <a:pt x="690734" y="1934055"/>
                </a:cubicBezTo>
                <a:cubicBezTo>
                  <a:pt x="741168" y="1931862"/>
                  <a:pt x="791704" y="1931348"/>
                  <a:pt x="842037" y="1927476"/>
                </a:cubicBezTo>
                <a:cubicBezTo>
                  <a:pt x="877291" y="1924764"/>
                  <a:pt x="947292" y="1914319"/>
                  <a:pt x="947292" y="1914319"/>
                </a:cubicBezTo>
                <a:cubicBezTo>
                  <a:pt x="997171" y="1894367"/>
                  <a:pt x="1014993" y="1881787"/>
                  <a:pt x="1085439" y="1907741"/>
                </a:cubicBezTo>
                <a:cubicBezTo>
                  <a:pt x="1099242" y="1912826"/>
                  <a:pt x="1098596" y="1934054"/>
                  <a:pt x="1105174" y="1947211"/>
                </a:cubicBezTo>
                <a:cubicBezTo>
                  <a:pt x="1107367" y="1955982"/>
                  <a:pt x="1110377" y="1964589"/>
                  <a:pt x="1111752" y="1973525"/>
                </a:cubicBezTo>
                <a:cubicBezTo>
                  <a:pt x="1114771" y="1993151"/>
                  <a:pt x="1113866" y="2013383"/>
                  <a:pt x="1118331" y="2032731"/>
                </a:cubicBezTo>
                <a:cubicBezTo>
                  <a:pt x="1120536" y="2042286"/>
                  <a:pt x="1127102" y="2050273"/>
                  <a:pt x="1131487" y="2059044"/>
                </a:cubicBezTo>
                <a:lnTo>
                  <a:pt x="1144644" y="2124829"/>
                </a:lnTo>
                <a:cubicBezTo>
                  <a:pt x="1149953" y="2151373"/>
                  <a:pt x="1150858" y="2166273"/>
                  <a:pt x="1164380" y="2190613"/>
                </a:cubicBezTo>
                <a:cubicBezTo>
                  <a:pt x="1169705" y="2200197"/>
                  <a:pt x="1176707" y="2208844"/>
                  <a:pt x="1184115" y="2216926"/>
                </a:cubicBezTo>
                <a:cubicBezTo>
                  <a:pt x="1193882" y="2227581"/>
                  <a:pt x="1247246" y="2283430"/>
                  <a:pt x="1269634" y="2295868"/>
                </a:cubicBezTo>
                <a:cubicBezTo>
                  <a:pt x="1297079" y="2311115"/>
                  <a:pt x="1325648" y="2324609"/>
                  <a:pt x="1355154" y="2335338"/>
                </a:cubicBezTo>
                <a:cubicBezTo>
                  <a:pt x="1374153" y="2342247"/>
                  <a:pt x="1394680" y="2343865"/>
                  <a:pt x="1414359" y="2348495"/>
                </a:cubicBezTo>
                <a:cubicBezTo>
                  <a:pt x="1431961" y="2352637"/>
                  <a:pt x="1449444" y="2357266"/>
                  <a:pt x="1466987" y="2361652"/>
                </a:cubicBezTo>
                <a:cubicBezTo>
                  <a:pt x="1581013" y="2359459"/>
                  <a:pt x="1695146" y="2360498"/>
                  <a:pt x="1809064" y="2355073"/>
                </a:cubicBezTo>
                <a:cubicBezTo>
                  <a:pt x="1865948" y="2352364"/>
                  <a:pt x="1912524" y="2329925"/>
                  <a:pt x="1966946" y="2315603"/>
                </a:cubicBezTo>
                <a:cubicBezTo>
                  <a:pt x="2008586" y="2304645"/>
                  <a:pt x="2139717" y="2271330"/>
                  <a:pt x="2203770" y="2262975"/>
                </a:cubicBezTo>
                <a:cubicBezTo>
                  <a:pt x="2229953" y="2259560"/>
                  <a:pt x="2256336" y="2257653"/>
                  <a:pt x="2282711" y="2256397"/>
                </a:cubicBezTo>
                <a:lnTo>
                  <a:pt x="2618210" y="2243240"/>
                </a:lnTo>
                <a:cubicBezTo>
                  <a:pt x="2629174" y="2241047"/>
                  <a:pt x="2640495" y="2240198"/>
                  <a:pt x="2651102" y="2236662"/>
                </a:cubicBezTo>
                <a:cubicBezTo>
                  <a:pt x="2660405" y="2233561"/>
                  <a:pt x="2668402" y="2227368"/>
                  <a:pt x="2677416" y="2223505"/>
                </a:cubicBezTo>
                <a:cubicBezTo>
                  <a:pt x="2683790" y="2220773"/>
                  <a:pt x="2690573" y="2219119"/>
                  <a:pt x="2697151" y="2216926"/>
                </a:cubicBezTo>
                <a:cubicBezTo>
                  <a:pt x="2701537" y="2208155"/>
                  <a:pt x="2709656" y="2200398"/>
                  <a:pt x="2710308" y="2190613"/>
                </a:cubicBezTo>
                <a:cubicBezTo>
                  <a:pt x="2711919" y="2166446"/>
                  <a:pt x="2706559" y="2142305"/>
                  <a:pt x="2703729" y="2118250"/>
                </a:cubicBezTo>
                <a:cubicBezTo>
                  <a:pt x="2702922" y="2111391"/>
                  <a:pt x="2693388" y="2055276"/>
                  <a:pt x="2690572" y="2045888"/>
                </a:cubicBezTo>
                <a:cubicBezTo>
                  <a:pt x="2687179" y="2034578"/>
                  <a:pt x="2681801" y="2023960"/>
                  <a:pt x="2677416" y="2012996"/>
                </a:cubicBezTo>
                <a:cubicBezTo>
                  <a:pt x="2665214" y="1939788"/>
                  <a:pt x="2678531" y="2007033"/>
                  <a:pt x="2657680" y="1934055"/>
                </a:cubicBezTo>
                <a:cubicBezTo>
                  <a:pt x="2654798" y="1923967"/>
                  <a:pt x="2637002" y="1847586"/>
                  <a:pt x="2631367" y="1835378"/>
                </a:cubicBezTo>
                <a:cubicBezTo>
                  <a:pt x="2611637" y="1792630"/>
                  <a:pt x="2590207" y="1750517"/>
                  <a:pt x="2565582" y="1710388"/>
                </a:cubicBezTo>
                <a:cubicBezTo>
                  <a:pt x="2502722" y="1607950"/>
                  <a:pt x="2456630" y="1548693"/>
                  <a:pt x="2387965" y="1460409"/>
                </a:cubicBezTo>
                <a:cubicBezTo>
                  <a:pt x="2363996" y="1429591"/>
                  <a:pt x="2340384" y="1398480"/>
                  <a:pt x="2315603" y="1368311"/>
                </a:cubicBezTo>
                <a:cubicBezTo>
                  <a:pt x="2212160" y="1242380"/>
                  <a:pt x="2263371" y="1310124"/>
                  <a:pt x="2157721" y="1190693"/>
                </a:cubicBezTo>
                <a:cubicBezTo>
                  <a:pt x="2132979" y="1162724"/>
                  <a:pt x="2111763" y="1131579"/>
                  <a:pt x="2085358" y="1105174"/>
                </a:cubicBezTo>
                <a:cubicBezTo>
                  <a:pt x="2035666" y="1055482"/>
                  <a:pt x="2006490" y="1023473"/>
                  <a:pt x="1953790" y="980184"/>
                </a:cubicBezTo>
                <a:cubicBezTo>
                  <a:pt x="1759954" y="820961"/>
                  <a:pt x="1897815" y="930354"/>
                  <a:pt x="1763016" y="842037"/>
                </a:cubicBezTo>
                <a:cubicBezTo>
                  <a:pt x="1720790" y="814371"/>
                  <a:pt x="1682155" y="781034"/>
                  <a:pt x="1638026" y="756518"/>
                </a:cubicBezTo>
                <a:cubicBezTo>
                  <a:pt x="1618291" y="745554"/>
                  <a:pt x="1597605" y="736149"/>
                  <a:pt x="1578820" y="723626"/>
                </a:cubicBezTo>
                <a:cubicBezTo>
                  <a:pt x="1564570" y="714126"/>
                  <a:pt x="1553050" y="701010"/>
                  <a:pt x="1539349" y="690734"/>
                </a:cubicBezTo>
                <a:cubicBezTo>
                  <a:pt x="1526699" y="681246"/>
                  <a:pt x="1512746" y="673611"/>
                  <a:pt x="1499879" y="664420"/>
                </a:cubicBezTo>
                <a:cubicBezTo>
                  <a:pt x="1482036" y="651675"/>
                  <a:pt x="1465281" y="637432"/>
                  <a:pt x="1447252" y="624950"/>
                </a:cubicBezTo>
                <a:cubicBezTo>
                  <a:pt x="1436739" y="617672"/>
                  <a:pt x="1425536" y="611424"/>
                  <a:pt x="1414359" y="605214"/>
                </a:cubicBezTo>
                <a:cubicBezTo>
                  <a:pt x="1405787" y="600452"/>
                  <a:pt x="1396205" y="597497"/>
                  <a:pt x="1388046" y="592057"/>
                </a:cubicBezTo>
                <a:cubicBezTo>
                  <a:pt x="1376363" y="584269"/>
                  <a:pt x="1367194" y="572968"/>
                  <a:pt x="1355154" y="565744"/>
                </a:cubicBezTo>
                <a:cubicBezTo>
                  <a:pt x="1345028" y="559669"/>
                  <a:pt x="1333012" y="557473"/>
                  <a:pt x="1322262" y="552587"/>
                </a:cubicBezTo>
                <a:cubicBezTo>
                  <a:pt x="1257464" y="523134"/>
                  <a:pt x="1248241" y="503594"/>
                  <a:pt x="1151223" y="493381"/>
                </a:cubicBezTo>
                <a:cubicBezTo>
                  <a:pt x="989096" y="476315"/>
                  <a:pt x="1068054" y="482684"/>
                  <a:pt x="914400" y="473646"/>
                </a:cubicBezTo>
                <a:cubicBezTo>
                  <a:pt x="923171" y="451718"/>
                  <a:pt x="936081" y="431020"/>
                  <a:pt x="940713" y="407862"/>
                </a:cubicBezTo>
                <a:lnTo>
                  <a:pt x="953870" y="342078"/>
                </a:lnTo>
                <a:cubicBezTo>
                  <a:pt x="956063" y="331114"/>
                  <a:pt x="956913" y="319793"/>
                  <a:pt x="960449" y="309185"/>
                </a:cubicBezTo>
                <a:lnTo>
                  <a:pt x="973605" y="269715"/>
                </a:lnTo>
                <a:cubicBezTo>
                  <a:pt x="975798" y="243401"/>
                  <a:pt x="977268" y="217017"/>
                  <a:pt x="980184" y="190774"/>
                </a:cubicBezTo>
                <a:cubicBezTo>
                  <a:pt x="981657" y="177517"/>
                  <a:pt x="986762" y="164641"/>
                  <a:pt x="986762" y="151303"/>
                </a:cubicBezTo>
                <a:cubicBezTo>
                  <a:pt x="986762" y="77756"/>
                  <a:pt x="983899" y="113537"/>
                  <a:pt x="973605" y="72362"/>
                </a:cubicBezTo>
                <a:cubicBezTo>
                  <a:pt x="970893" y="61515"/>
                  <a:pt x="970953" y="49939"/>
                  <a:pt x="967027" y="39470"/>
                </a:cubicBezTo>
                <a:cubicBezTo>
                  <a:pt x="961532" y="24817"/>
                  <a:pt x="944372" y="10237"/>
                  <a:pt x="934135" y="0"/>
                </a:cubicBezTo>
                <a:lnTo>
                  <a:pt x="769675" y="19735"/>
                </a:lnTo>
                <a:cubicBezTo>
                  <a:pt x="760718" y="20970"/>
                  <a:pt x="752187" y="24353"/>
                  <a:pt x="743361" y="26314"/>
                </a:cubicBezTo>
                <a:cubicBezTo>
                  <a:pt x="668151" y="43027"/>
                  <a:pt x="748367" y="23418"/>
                  <a:pt x="684155" y="39470"/>
                </a:cubicBezTo>
                <a:cubicBezTo>
                  <a:pt x="675384" y="43856"/>
                  <a:pt x="666250" y="47581"/>
                  <a:pt x="657841" y="52627"/>
                </a:cubicBezTo>
                <a:cubicBezTo>
                  <a:pt x="644282" y="60763"/>
                  <a:pt x="632514" y="71869"/>
                  <a:pt x="618371" y="78941"/>
                </a:cubicBezTo>
                <a:cubicBezTo>
                  <a:pt x="584985" y="95634"/>
                  <a:pt x="600217" y="86658"/>
                  <a:pt x="572322" y="105255"/>
                </a:cubicBezTo>
                <a:cubicBezTo>
                  <a:pt x="540130" y="201828"/>
                  <a:pt x="550255" y="156208"/>
                  <a:pt x="565744" y="342078"/>
                </a:cubicBezTo>
                <a:cubicBezTo>
                  <a:pt x="566896" y="355898"/>
                  <a:pt x="578900" y="381548"/>
                  <a:pt x="578900" y="381548"/>
                </a:cubicBezTo>
                <a:cubicBezTo>
                  <a:pt x="550939" y="400189"/>
                  <a:pt x="565395" y="394170"/>
                  <a:pt x="526273" y="401283"/>
                </a:cubicBezTo>
                <a:cubicBezTo>
                  <a:pt x="513150" y="403669"/>
                  <a:pt x="504345" y="395801"/>
                  <a:pt x="499959" y="394705"/>
                </a:cubicBezTo>
                <a:close/>
              </a:path>
            </a:pathLst>
          </a:custGeom>
          <a:solidFill>
            <a:schemeClr val="bg1">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My Company </a:t>
            </a:r>
          </a:p>
          <a:p>
            <a:pPr algn="ctr"/>
            <a:r>
              <a:rPr lang="en-US" dirty="0" smtClean="0"/>
              <a:t>Network</a:t>
            </a:r>
            <a:endParaRPr lang="en-US" dirty="0"/>
          </a:p>
        </p:txBody>
      </p:sp>
      <p:sp>
        <p:nvSpPr>
          <p:cNvPr id="12" name="Right Arrow 11"/>
          <p:cNvSpPr/>
          <p:nvPr/>
        </p:nvSpPr>
        <p:spPr>
          <a:xfrm>
            <a:off x="3200400" y="2533102"/>
            <a:ext cx="1066800" cy="190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a:stCxn id="11" idx="20"/>
            <a:endCxn id="11" idx="74"/>
          </p:cNvCxnSpPr>
          <p:nvPr/>
        </p:nvCxnSpPr>
        <p:spPr>
          <a:xfrm flipV="1">
            <a:off x="4289676" y="1767950"/>
            <a:ext cx="1348576" cy="83545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11" idx="20"/>
            <a:endCxn id="11" idx="67"/>
          </p:cNvCxnSpPr>
          <p:nvPr/>
        </p:nvCxnSpPr>
        <p:spPr>
          <a:xfrm flipV="1">
            <a:off x="4289676" y="2248174"/>
            <a:ext cx="1986682" cy="35523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12" idx="3"/>
            <a:endCxn id="11" idx="62"/>
          </p:cNvCxnSpPr>
          <p:nvPr/>
        </p:nvCxnSpPr>
        <p:spPr>
          <a:xfrm>
            <a:off x="4267200" y="2628352"/>
            <a:ext cx="2555167" cy="35002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8395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2" name="Text Box 2">
            <a:extLst>
              <a:ext uri="{FF2B5EF4-FFF2-40B4-BE49-F238E27FC236}">
                <a16:creationId xmlns:a16="http://schemas.microsoft.com/office/drawing/2014/main" id="{04F72D54-B471-C94B-8D39-F2DF14C9C708}"/>
              </a:ext>
            </a:extLst>
          </p:cNvPr>
          <p:cNvSpPr txBox="1">
            <a:spLocks noChangeArrowheads="1"/>
          </p:cNvSpPr>
          <p:nvPr/>
        </p:nvSpPr>
        <p:spPr bwMode="auto">
          <a:xfrm>
            <a:off x="2798762" y="381000"/>
            <a:ext cx="3775075" cy="617537"/>
          </a:xfrm>
          <a:prstGeom prst="rect">
            <a:avLst/>
          </a:prstGeom>
          <a:solidFill>
            <a:schemeClr val="bg1"/>
          </a:solidFill>
          <a:ln w="38100">
            <a:noFill/>
            <a:miter lim="800000"/>
            <a:headEnd/>
            <a:tailEnd/>
          </a:ln>
          <a:effectLst/>
        </p:spPr>
        <p:txBody>
          <a:bodyPr wrap="none">
            <a:spAutoFit/>
          </a:bodyPr>
          <a:lstStyle/>
          <a:p>
            <a:pPr eaLnBrk="1" hangingPunct="1">
              <a:defRPr/>
            </a:pPr>
            <a:r>
              <a:rPr lang="en-US" sz="3200" b="1" i="1">
                <a:effectLst>
                  <a:outerShdw blurRad="38100" dist="38100" dir="2700000" algn="tl">
                    <a:srgbClr val="C0C0C0"/>
                  </a:outerShdw>
                </a:effectLst>
                <a:latin typeface="Times New Roman" pitchFamily="18" charset="0"/>
              </a:rPr>
              <a:t>Solution (Continued)</a:t>
            </a:r>
          </a:p>
        </p:txBody>
      </p:sp>
      <p:sp>
        <p:nvSpPr>
          <p:cNvPr id="104450" name="Rectangle 3">
            <a:extLst>
              <a:ext uri="{FF2B5EF4-FFF2-40B4-BE49-F238E27FC236}">
                <a16:creationId xmlns:a16="http://schemas.microsoft.com/office/drawing/2014/main" id="{7860D89F-9F3B-E64E-B151-429419EE90B5}"/>
              </a:ext>
            </a:extLst>
          </p:cNvPr>
          <p:cNvSpPr>
            <a:spLocks noChangeArrowheads="1"/>
          </p:cNvSpPr>
          <p:nvPr/>
        </p:nvSpPr>
        <p:spPr bwMode="auto">
          <a:xfrm>
            <a:off x="381000" y="1685925"/>
            <a:ext cx="8610600" cy="48320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77"/>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77"/>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77"/>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77"/>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77"/>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9pPr>
          </a:lstStyle>
          <a:p>
            <a:pPr marL="457200" indent="-457200" algn="just">
              <a:lnSpc>
                <a:spcPct val="100000"/>
              </a:lnSpc>
              <a:spcBef>
                <a:spcPct val="50000"/>
              </a:spcBef>
              <a:buClrTx/>
            </a:pPr>
            <a:r>
              <a:rPr lang="en-US" altLang="en-US" sz="2800" dirty="0">
                <a:latin typeface="Calibri" panose="020F0502020204030204" pitchFamily="34" charset="0"/>
                <a:cs typeface="Calibri" panose="020F0502020204030204" pitchFamily="34" charset="0"/>
              </a:rPr>
              <a:t>The company needs </a:t>
            </a:r>
            <a:r>
              <a:rPr lang="en-US" altLang="en-US" sz="2800" dirty="0">
                <a:effectLst>
                  <a:glow rad="228600">
                    <a:schemeClr val="accent6">
                      <a:satMod val="175000"/>
                      <a:alpha val="40000"/>
                    </a:schemeClr>
                  </a:glow>
                </a:effectLst>
                <a:latin typeface="Calibri" panose="020F0502020204030204" pitchFamily="34" charset="0"/>
                <a:cs typeface="Calibri" panose="020F0502020204030204" pitchFamily="34" charset="0"/>
              </a:rPr>
              <a:t>six</a:t>
            </a:r>
            <a:r>
              <a:rPr lang="en-US" altLang="en-US" sz="2800" dirty="0">
                <a:latin typeface="Calibri" panose="020F0502020204030204" pitchFamily="34" charset="0"/>
                <a:cs typeface="Calibri" panose="020F0502020204030204" pitchFamily="34" charset="0"/>
              </a:rPr>
              <a:t> subnets. </a:t>
            </a:r>
          </a:p>
          <a:p>
            <a:pPr marL="457200" indent="-457200" algn="just">
              <a:lnSpc>
                <a:spcPct val="100000"/>
              </a:lnSpc>
              <a:spcBef>
                <a:spcPct val="50000"/>
              </a:spcBef>
              <a:buClrTx/>
            </a:pPr>
            <a:r>
              <a:rPr lang="en-US" altLang="en-US" sz="2800" dirty="0">
                <a:latin typeface="Calibri" panose="020F0502020204030204" pitchFamily="34" charset="0"/>
                <a:cs typeface="Calibri" panose="020F0502020204030204" pitchFamily="34" charset="0"/>
              </a:rPr>
              <a:t>This number 6 is not a power of 2. </a:t>
            </a:r>
          </a:p>
          <a:p>
            <a:pPr marL="457200" indent="-457200" algn="just">
              <a:lnSpc>
                <a:spcPct val="100000"/>
              </a:lnSpc>
              <a:spcBef>
                <a:spcPct val="50000"/>
              </a:spcBef>
              <a:buClrTx/>
            </a:pPr>
            <a:r>
              <a:rPr lang="en-US" altLang="en-US" sz="2800" dirty="0">
                <a:latin typeface="Calibri" panose="020F0502020204030204" pitchFamily="34" charset="0"/>
                <a:cs typeface="Calibri" panose="020F0502020204030204" pitchFamily="34" charset="0"/>
              </a:rPr>
              <a:t>The next number that is a power of </a:t>
            </a:r>
            <a:r>
              <a:rPr lang="en-US" altLang="en-US" sz="2800" dirty="0">
                <a:effectLst>
                  <a:glow rad="228600">
                    <a:schemeClr val="accent6">
                      <a:satMod val="175000"/>
                      <a:alpha val="40000"/>
                    </a:schemeClr>
                  </a:glow>
                </a:effectLst>
                <a:latin typeface="Calibri" panose="020F0502020204030204" pitchFamily="34" charset="0"/>
                <a:cs typeface="Calibri" panose="020F0502020204030204" pitchFamily="34" charset="0"/>
              </a:rPr>
              <a:t>2 is 8 (2</a:t>
            </a:r>
            <a:r>
              <a:rPr lang="en-US" altLang="en-US" sz="2800" baseline="30000" dirty="0">
                <a:effectLst>
                  <a:glow rad="228600">
                    <a:schemeClr val="accent6">
                      <a:satMod val="175000"/>
                      <a:alpha val="40000"/>
                    </a:schemeClr>
                  </a:glow>
                </a:effectLst>
                <a:latin typeface="Calibri" panose="020F0502020204030204" pitchFamily="34" charset="0"/>
                <a:cs typeface="Calibri" panose="020F0502020204030204" pitchFamily="34" charset="0"/>
              </a:rPr>
              <a:t>3</a:t>
            </a:r>
            <a:r>
              <a:rPr lang="en-US" altLang="en-US" sz="2800" dirty="0">
                <a:effectLst>
                  <a:glow rad="228600">
                    <a:schemeClr val="accent6">
                      <a:satMod val="175000"/>
                      <a:alpha val="40000"/>
                    </a:schemeClr>
                  </a:glow>
                </a:effectLst>
                <a:latin typeface="Calibri" panose="020F0502020204030204" pitchFamily="34" charset="0"/>
                <a:cs typeface="Calibri" panose="020F0502020204030204" pitchFamily="34" charset="0"/>
              </a:rPr>
              <a:t>). </a:t>
            </a:r>
          </a:p>
          <a:p>
            <a:pPr marL="457200" indent="-457200" algn="just">
              <a:lnSpc>
                <a:spcPct val="100000"/>
              </a:lnSpc>
              <a:spcBef>
                <a:spcPct val="50000"/>
              </a:spcBef>
              <a:buClrTx/>
            </a:pPr>
            <a:r>
              <a:rPr lang="en-US" altLang="en-US" sz="2800" dirty="0">
                <a:latin typeface="Calibri" panose="020F0502020204030204" pitchFamily="34" charset="0"/>
                <a:cs typeface="Calibri" panose="020F0502020204030204" pitchFamily="34" charset="0"/>
              </a:rPr>
              <a:t>We need </a:t>
            </a:r>
            <a:r>
              <a:rPr lang="en-US" altLang="en-US" sz="2800" dirty="0">
                <a:effectLst>
                  <a:glow rad="228600">
                    <a:schemeClr val="accent6">
                      <a:satMod val="175000"/>
                      <a:alpha val="40000"/>
                    </a:schemeClr>
                  </a:glow>
                </a:effectLst>
                <a:latin typeface="Calibri" panose="020F0502020204030204" pitchFamily="34" charset="0"/>
                <a:cs typeface="Calibri" panose="020F0502020204030204" pitchFamily="34" charset="0"/>
              </a:rPr>
              <a:t>3 more 1s in the subnet mask. </a:t>
            </a:r>
          </a:p>
          <a:p>
            <a:pPr marL="457200" indent="-457200" algn="just">
              <a:lnSpc>
                <a:spcPct val="100000"/>
              </a:lnSpc>
              <a:spcBef>
                <a:spcPct val="50000"/>
              </a:spcBef>
              <a:buClrTx/>
            </a:pPr>
            <a:r>
              <a:rPr lang="en-US" altLang="en-US" sz="2800" dirty="0">
                <a:latin typeface="Calibri" panose="020F0502020204030204" pitchFamily="34" charset="0"/>
                <a:cs typeface="Calibri" panose="020F0502020204030204" pitchFamily="34" charset="0"/>
              </a:rPr>
              <a:t>The total number of 1s in the subnet mask is 27 (24 + 3).</a:t>
            </a:r>
          </a:p>
          <a:p>
            <a:pPr marL="457200" indent="-457200" algn="just">
              <a:lnSpc>
                <a:spcPct val="100000"/>
              </a:lnSpc>
              <a:spcBef>
                <a:spcPct val="50000"/>
              </a:spcBef>
              <a:buClrTx/>
            </a:pPr>
            <a:r>
              <a:rPr lang="en-US" altLang="en-US" sz="2800" dirty="0">
                <a:latin typeface="Calibri" panose="020F0502020204030204" pitchFamily="34" charset="0"/>
                <a:cs typeface="Calibri" panose="020F0502020204030204" pitchFamily="34" charset="0"/>
              </a:rPr>
              <a:t>The total number of 0s is 5 (32 - 27). The mask is </a:t>
            </a:r>
          </a:p>
          <a:p>
            <a:pPr marL="457200" indent="-457200" algn="just">
              <a:lnSpc>
                <a:spcPct val="100000"/>
              </a:lnSpc>
              <a:spcBef>
                <a:spcPct val="50000"/>
              </a:spcBef>
              <a:buClrTx/>
            </a:pPr>
            <a:endParaRPr lang="en-US" altLang="en-US" sz="2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647720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Text Box 2">
            <a:extLst>
              <a:ext uri="{FF2B5EF4-FFF2-40B4-BE49-F238E27FC236}">
                <a16:creationId xmlns:a16="http://schemas.microsoft.com/office/drawing/2014/main" id="{08D163D0-7662-1146-91CB-C0A3510D1649}"/>
              </a:ext>
            </a:extLst>
          </p:cNvPr>
          <p:cNvSpPr txBox="1">
            <a:spLocks noChangeArrowheads="1"/>
          </p:cNvSpPr>
          <p:nvPr/>
        </p:nvSpPr>
        <p:spPr bwMode="auto">
          <a:xfrm>
            <a:off x="2645568" y="228600"/>
            <a:ext cx="3775075" cy="617538"/>
          </a:xfrm>
          <a:prstGeom prst="rect">
            <a:avLst/>
          </a:prstGeom>
          <a:solidFill>
            <a:schemeClr val="bg1"/>
          </a:solidFill>
          <a:ln w="38100">
            <a:noFill/>
            <a:miter lim="800000"/>
            <a:headEnd/>
            <a:tailEnd/>
          </a:ln>
          <a:effectLst/>
        </p:spPr>
        <p:txBody>
          <a:bodyPr wrap="none">
            <a:spAutoFit/>
          </a:bodyPr>
          <a:lstStyle/>
          <a:p>
            <a:pPr eaLnBrk="1" hangingPunct="1">
              <a:defRPr/>
            </a:pPr>
            <a:r>
              <a:rPr lang="en-US" sz="3200" b="1" i="1">
                <a:effectLst>
                  <a:outerShdw blurRad="38100" dist="38100" dir="2700000" algn="tl">
                    <a:srgbClr val="C0C0C0"/>
                  </a:outerShdw>
                </a:effectLst>
                <a:latin typeface="Times New Roman" pitchFamily="18" charset="0"/>
              </a:rPr>
              <a:t>Solution (Continued)</a:t>
            </a:r>
          </a:p>
        </p:txBody>
      </p:sp>
      <p:sp>
        <p:nvSpPr>
          <p:cNvPr id="106498" name="Rectangle 3">
            <a:extLst>
              <a:ext uri="{FF2B5EF4-FFF2-40B4-BE49-F238E27FC236}">
                <a16:creationId xmlns:a16="http://schemas.microsoft.com/office/drawing/2014/main" id="{1018176B-4694-5147-ABFA-7589E6B21FC0}"/>
              </a:ext>
            </a:extLst>
          </p:cNvPr>
          <p:cNvSpPr>
            <a:spLocks noChangeArrowheads="1"/>
          </p:cNvSpPr>
          <p:nvPr/>
        </p:nvSpPr>
        <p:spPr bwMode="auto">
          <a:xfrm>
            <a:off x="533398" y="1524000"/>
            <a:ext cx="7999413" cy="4016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77"/>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77"/>
              </a:defRPr>
            </a:lvl2pPr>
            <a:lvl3pPr>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77"/>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77"/>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77"/>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9pPr>
          </a:lstStyle>
          <a:p>
            <a:pPr algn="ctr" eaLnBrk="1" hangingPunct="1">
              <a:lnSpc>
                <a:spcPct val="100000"/>
              </a:lnSpc>
              <a:spcBef>
                <a:spcPts val="700"/>
              </a:spcBef>
              <a:buClrTx/>
              <a:buFontTx/>
              <a:buNone/>
            </a:pPr>
            <a:endParaRPr lang="en-US" altLang="en-US" sz="3600" b="1" u="sng" dirty="0">
              <a:solidFill>
                <a:schemeClr val="bg2"/>
              </a:solidFill>
              <a:latin typeface="Times" pitchFamily="2" charset="0"/>
            </a:endParaRPr>
          </a:p>
          <a:p>
            <a:pPr algn="ctr" eaLnBrk="1" hangingPunct="1">
              <a:lnSpc>
                <a:spcPct val="100000"/>
              </a:lnSpc>
              <a:spcBef>
                <a:spcPts val="700"/>
              </a:spcBef>
              <a:buClrTx/>
              <a:buFontTx/>
              <a:buNone/>
            </a:pPr>
            <a:r>
              <a:rPr lang="en-US" altLang="en-US" sz="3600" b="1" u="sng" dirty="0">
                <a:latin typeface="Times" pitchFamily="2" charset="0"/>
              </a:rPr>
              <a:t>11111111 11111111 11111111</a:t>
            </a:r>
            <a:r>
              <a:rPr lang="en-US" altLang="en-US" sz="3600" dirty="0">
                <a:latin typeface="Times" pitchFamily="2" charset="0"/>
              </a:rPr>
              <a:t> </a:t>
            </a:r>
            <a:r>
              <a:rPr lang="en-US" altLang="en-US" sz="3600" b="1" u="sng" dirty="0">
                <a:latin typeface="Times" pitchFamily="2" charset="0"/>
              </a:rPr>
              <a:t>111</a:t>
            </a:r>
            <a:r>
              <a:rPr lang="en-US" altLang="en-US" sz="3600" dirty="0">
                <a:latin typeface="Times" pitchFamily="2" charset="0"/>
              </a:rPr>
              <a:t>00000</a:t>
            </a:r>
          </a:p>
          <a:p>
            <a:pPr algn="ctr" eaLnBrk="1" hangingPunct="1">
              <a:lnSpc>
                <a:spcPct val="100000"/>
              </a:lnSpc>
              <a:spcBef>
                <a:spcPts val="100"/>
              </a:spcBef>
              <a:spcAft>
                <a:spcPts val="100"/>
              </a:spcAft>
              <a:buClrTx/>
              <a:buFontTx/>
              <a:buNone/>
            </a:pPr>
            <a:r>
              <a:rPr lang="en-US" altLang="en-US" sz="3600" dirty="0">
                <a:solidFill>
                  <a:srgbClr val="000000"/>
                </a:solidFill>
                <a:latin typeface="Times" pitchFamily="2" charset="0"/>
              </a:rPr>
              <a:t>or </a:t>
            </a:r>
          </a:p>
          <a:p>
            <a:pPr algn="ctr" eaLnBrk="1" hangingPunct="1">
              <a:lnSpc>
                <a:spcPct val="100000"/>
              </a:lnSpc>
              <a:spcBef>
                <a:spcPct val="50000"/>
              </a:spcBef>
              <a:spcAft>
                <a:spcPts val="700"/>
              </a:spcAft>
              <a:buClrTx/>
              <a:buFontTx/>
              <a:buNone/>
            </a:pPr>
            <a:r>
              <a:rPr lang="en-US" altLang="en-US" sz="3200" b="1" dirty="0">
                <a:latin typeface="Times" pitchFamily="2" charset="0"/>
              </a:rPr>
              <a:t>255.255.255.224</a:t>
            </a:r>
          </a:p>
          <a:p>
            <a:pPr lvl="2" algn="just" eaLnBrk="1" hangingPunct="1">
              <a:lnSpc>
                <a:spcPct val="100000"/>
              </a:lnSpc>
              <a:spcBef>
                <a:spcPct val="50000"/>
              </a:spcBef>
              <a:buClrTx/>
              <a:buFontTx/>
              <a:buNone/>
            </a:pPr>
            <a:r>
              <a:rPr lang="en-US" altLang="en-US" sz="2400" dirty="0">
                <a:solidFill>
                  <a:srgbClr val="000000"/>
                </a:solidFill>
                <a:latin typeface="Times" pitchFamily="2" charset="0"/>
              </a:rPr>
              <a:t>The number of subnets is 8.</a:t>
            </a:r>
            <a:endParaRPr lang="en-US" altLang="en-US" sz="2400" b="1" dirty="0">
              <a:solidFill>
                <a:srgbClr val="000000"/>
              </a:solidFill>
              <a:latin typeface="Times" pitchFamily="2" charset="0"/>
            </a:endParaRPr>
          </a:p>
          <a:p>
            <a:pPr lvl="2" algn="just" eaLnBrk="1" hangingPunct="1">
              <a:lnSpc>
                <a:spcPct val="100000"/>
              </a:lnSpc>
              <a:spcBef>
                <a:spcPts val="200"/>
              </a:spcBef>
              <a:buClrTx/>
              <a:buFontTx/>
              <a:buNone/>
            </a:pPr>
            <a:r>
              <a:rPr lang="en-US" altLang="en-US" sz="2400" dirty="0">
                <a:solidFill>
                  <a:srgbClr val="000000"/>
                </a:solidFill>
                <a:latin typeface="Times" pitchFamily="2" charset="0"/>
              </a:rPr>
              <a:t>The number of addresses in each subnet is 2</a:t>
            </a:r>
            <a:r>
              <a:rPr lang="en-US" altLang="en-US" sz="2400" baseline="30000" dirty="0">
                <a:solidFill>
                  <a:srgbClr val="000000"/>
                </a:solidFill>
                <a:latin typeface="Times" pitchFamily="2" charset="0"/>
              </a:rPr>
              <a:t>5</a:t>
            </a:r>
            <a:r>
              <a:rPr lang="en-US" altLang="en-US" sz="2400" dirty="0">
                <a:solidFill>
                  <a:srgbClr val="000000"/>
                </a:solidFill>
                <a:latin typeface="Times" pitchFamily="2" charset="0"/>
              </a:rPr>
              <a:t> (5 is the number of 0s) or 32.</a:t>
            </a:r>
          </a:p>
        </p:txBody>
      </p:sp>
    </p:spTree>
    <p:extLst>
      <p:ext uri="{BB962C8B-B14F-4D97-AF65-F5344CB8AC3E}">
        <p14:creationId xmlns:p14="http://schemas.microsoft.com/office/powerpoint/2010/main" val="70996649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685800"/>
            <a:ext cx="6477000" cy="3508653"/>
          </a:xfrm>
          <a:prstGeom prst="rect">
            <a:avLst/>
          </a:prstGeom>
        </p:spPr>
        <p:txBody>
          <a:bodyPr wrap="square">
            <a:spAutoFit/>
          </a:bodyPr>
          <a:lstStyle/>
          <a:p>
            <a:r>
              <a:rPr lang="en-US" sz="2800" spc="100" dirty="0"/>
              <a:t>201.70. </a:t>
            </a:r>
            <a:r>
              <a:rPr lang="en-US" sz="2800" spc="100" dirty="0" smtClean="0"/>
              <a:t>64.</a:t>
            </a:r>
            <a:r>
              <a:rPr lang="en-US" sz="2800" spc="100" dirty="0" smtClean="0">
                <a:solidFill>
                  <a:srgbClr val="FF0000"/>
                </a:solidFill>
                <a:effectLst>
                  <a:glow rad="228600">
                    <a:schemeClr val="accent5">
                      <a:satMod val="175000"/>
                      <a:alpha val="40000"/>
                    </a:schemeClr>
                  </a:glow>
                </a:effectLst>
              </a:rPr>
              <a:t>000</a:t>
            </a:r>
            <a:r>
              <a:rPr lang="en-US" sz="2800" spc="100" dirty="0" smtClean="0"/>
              <a:t> </a:t>
            </a:r>
            <a:r>
              <a:rPr lang="en-US" sz="2800" spc="100" dirty="0" smtClean="0">
                <a:effectLst>
                  <a:glow rad="228600">
                    <a:schemeClr val="accent5">
                      <a:satMod val="175000"/>
                      <a:alpha val="40000"/>
                    </a:schemeClr>
                  </a:glow>
                </a:effectLst>
              </a:rPr>
              <a:t>00000</a:t>
            </a:r>
          </a:p>
          <a:p>
            <a:r>
              <a:rPr lang="en-US" sz="2800" spc="100" dirty="0"/>
              <a:t>201.70. </a:t>
            </a:r>
            <a:r>
              <a:rPr lang="en-US" sz="2800" spc="100" dirty="0" smtClean="0"/>
              <a:t>64.</a:t>
            </a:r>
            <a:r>
              <a:rPr lang="en-US" sz="2800" spc="100" dirty="0" smtClean="0">
                <a:solidFill>
                  <a:srgbClr val="FF0000"/>
                </a:solidFill>
              </a:rPr>
              <a:t>001</a:t>
            </a:r>
            <a:r>
              <a:rPr lang="en-US" sz="2800" spc="100" dirty="0" smtClean="0"/>
              <a:t> 00000</a:t>
            </a:r>
          </a:p>
          <a:p>
            <a:r>
              <a:rPr lang="en-US" sz="2800" spc="100" dirty="0" smtClean="0"/>
              <a:t>201.70</a:t>
            </a:r>
            <a:r>
              <a:rPr lang="en-US" sz="2800" spc="100" dirty="0"/>
              <a:t>. </a:t>
            </a:r>
            <a:r>
              <a:rPr lang="en-US" sz="2800" spc="100" dirty="0" smtClean="0"/>
              <a:t>64.</a:t>
            </a:r>
            <a:r>
              <a:rPr lang="en-US" sz="2800" spc="100" dirty="0" smtClean="0">
                <a:solidFill>
                  <a:srgbClr val="FF0000"/>
                </a:solidFill>
              </a:rPr>
              <a:t>010</a:t>
            </a:r>
            <a:r>
              <a:rPr lang="en-US" sz="2800" spc="100" dirty="0" smtClean="0"/>
              <a:t> 00000</a:t>
            </a:r>
          </a:p>
          <a:p>
            <a:endParaRPr lang="en-US" sz="2800" spc="100" dirty="0"/>
          </a:p>
          <a:p>
            <a:r>
              <a:rPr lang="en-US" sz="2800" spc="100" dirty="0"/>
              <a:t>201.70. </a:t>
            </a:r>
            <a:r>
              <a:rPr lang="en-US" sz="2800" spc="100" dirty="0" smtClean="0"/>
              <a:t>64.</a:t>
            </a:r>
            <a:r>
              <a:rPr lang="en-US" sz="2800" spc="100" dirty="0" smtClean="0">
                <a:solidFill>
                  <a:srgbClr val="FF0000"/>
                </a:solidFill>
              </a:rPr>
              <a:t>111</a:t>
            </a:r>
            <a:r>
              <a:rPr lang="en-US" sz="2800" spc="100" dirty="0" smtClean="0"/>
              <a:t> 00000</a:t>
            </a:r>
            <a:endParaRPr lang="en-US" sz="2800" spc="100" dirty="0"/>
          </a:p>
          <a:p>
            <a:endParaRPr lang="en-US" sz="2800" spc="100" dirty="0"/>
          </a:p>
          <a:p>
            <a:endParaRPr lang="en-US" spc="100" dirty="0"/>
          </a:p>
          <a:p>
            <a:endParaRPr lang="en-US" spc="100" dirty="0"/>
          </a:p>
          <a:p>
            <a:endParaRPr lang="en-US" spc="100" dirty="0"/>
          </a:p>
        </p:txBody>
      </p:sp>
      <p:sp>
        <p:nvSpPr>
          <p:cNvPr id="3" name="Rectangle 2"/>
          <p:cNvSpPr/>
          <p:nvPr/>
        </p:nvSpPr>
        <p:spPr>
          <a:xfrm>
            <a:off x="5562600" y="685800"/>
            <a:ext cx="2656496" cy="2246769"/>
          </a:xfrm>
          <a:prstGeom prst="rect">
            <a:avLst/>
          </a:prstGeom>
        </p:spPr>
        <p:txBody>
          <a:bodyPr wrap="none">
            <a:spAutoFit/>
          </a:bodyPr>
          <a:lstStyle/>
          <a:p>
            <a:r>
              <a:rPr lang="en-US" sz="2800" spc="100" dirty="0"/>
              <a:t>: </a:t>
            </a:r>
            <a:r>
              <a:rPr lang="en-US" sz="2800" spc="100" dirty="0" smtClean="0"/>
              <a:t>201.70.64.</a:t>
            </a:r>
            <a:r>
              <a:rPr lang="en-US" sz="2800" spc="100" dirty="0" smtClean="0">
                <a:effectLst>
                  <a:glow rad="228600">
                    <a:schemeClr val="accent5">
                      <a:satMod val="175000"/>
                      <a:alpha val="40000"/>
                    </a:schemeClr>
                  </a:glow>
                </a:effectLst>
              </a:rPr>
              <a:t>0</a:t>
            </a:r>
          </a:p>
          <a:p>
            <a:r>
              <a:rPr lang="en-US" sz="2800" spc="100" dirty="0"/>
              <a:t>: </a:t>
            </a:r>
            <a:r>
              <a:rPr lang="en-US" sz="2800" spc="100" dirty="0" smtClean="0"/>
              <a:t>201.70.64.32</a:t>
            </a:r>
          </a:p>
          <a:p>
            <a:r>
              <a:rPr lang="en-US" sz="2800" spc="100" dirty="0"/>
              <a:t>: </a:t>
            </a:r>
            <a:r>
              <a:rPr lang="en-US" sz="2800" spc="100" dirty="0" smtClean="0"/>
              <a:t>201.70.64.64</a:t>
            </a:r>
          </a:p>
          <a:p>
            <a:endParaRPr lang="en-US" sz="2800" spc="100" dirty="0"/>
          </a:p>
          <a:p>
            <a:r>
              <a:rPr lang="en-US" sz="2800" spc="100" dirty="0"/>
              <a:t>: </a:t>
            </a:r>
            <a:r>
              <a:rPr lang="en-US" sz="2800" spc="100" dirty="0" smtClean="0"/>
              <a:t>201.70.64.224</a:t>
            </a:r>
            <a:endParaRPr lang="en-US" sz="2800" dirty="0"/>
          </a:p>
        </p:txBody>
      </p:sp>
      <p:grpSp>
        <p:nvGrpSpPr>
          <p:cNvPr id="10" name="Group 9"/>
          <p:cNvGrpSpPr/>
          <p:nvPr/>
        </p:nvGrpSpPr>
        <p:grpSpPr>
          <a:xfrm>
            <a:off x="2362200" y="3886200"/>
            <a:ext cx="4310803" cy="2361652"/>
            <a:chOff x="2362200" y="3886200"/>
            <a:chExt cx="4310803" cy="2361652"/>
          </a:xfrm>
        </p:grpSpPr>
        <p:sp>
          <p:nvSpPr>
            <p:cNvPr id="4" name="Oval 3"/>
            <p:cNvSpPr/>
            <p:nvPr/>
          </p:nvSpPr>
          <p:spPr>
            <a:xfrm>
              <a:off x="2362200" y="5047017"/>
              <a:ext cx="609600" cy="685800"/>
            </a:xfrm>
            <a:prstGeom prst="ellipse">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a:t>
              </a:r>
              <a:endParaRPr lang="en-US" dirty="0"/>
            </a:p>
          </p:txBody>
        </p:sp>
        <p:sp>
          <p:nvSpPr>
            <p:cNvPr id="5" name="Freeform 4"/>
            <p:cNvSpPr/>
            <p:nvPr/>
          </p:nvSpPr>
          <p:spPr>
            <a:xfrm>
              <a:off x="3962400" y="3886200"/>
              <a:ext cx="2710603" cy="2361652"/>
            </a:xfrm>
            <a:custGeom>
              <a:avLst/>
              <a:gdLst>
                <a:gd name="connsiteX0" fmla="*/ 499959 w 2710603"/>
                <a:gd name="connsiteY0" fmla="*/ 394705 h 2361652"/>
                <a:gd name="connsiteX1" fmla="*/ 499959 w 2710603"/>
                <a:gd name="connsiteY1" fmla="*/ 394705 h 2361652"/>
                <a:gd name="connsiteX2" fmla="*/ 453911 w 2710603"/>
                <a:gd name="connsiteY2" fmla="*/ 460489 h 2361652"/>
                <a:gd name="connsiteX3" fmla="*/ 414440 w 2710603"/>
                <a:gd name="connsiteY3" fmla="*/ 532852 h 2361652"/>
                <a:gd name="connsiteX4" fmla="*/ 381548 w 2710603"/>
                <a:gd name="connsiteY4" fmla="*/ 572322 h 2361652"/>
                <a:gd name="connsiteX5" fmla="*/ 309185 w 2710603"/>
                <a:gd name="connsiteY5" fmla="*/ 690734 h 2361652"/>
                <a:gd name="connsiteX6" fmla="*/ 217087 w 2710603"/>
                <a:gd name="connsiteY6" fmla="*/ 828880 h 2361652"/>
                <a:gd name="connsiteX7" fmla="*/ 171039 w 2710603"/>
                <a:gd name="connsiteY7" fmla="*/ 914400 h 2361652"/>
                <a:gd name="connsiteX8" fmla="*/ 131568 w 2710603"/>
                <a:gd name="connsiteY8" fmla="*/ 973606 h 2361652"/>
                <a:gd name="connsiteX9" fmla="*/ 92098 w 2710603"/>
                <a:gd name="connsiteY9" fmla="*/ 1052547 h 2361652"/>
                <a:gd name="connsiteX10" fmla="*/ 52627 w 2710603"/>
                <a:gd name="connsiteY10" fmla="*/ 1105174 h 2361652"/>
                <a:gd name="connsiteX11" fmla="*/ 32892 w 2710603"/>
                <a:gd name="connsiteY11" fmla="*/ 1151223 h 2361652"/>
                <a:gd name="connsiteX12" fmla="*/ 13157 w 2710603"/>
                <a:gd name="connsiteY12" fmla="*/ 1203850 h 2361652"/>
                <a:gd name="connsiteX13" fmla="*/ 6578 w 2710603"/>
                <a:gd name="connsiteY13" fmla="*/ 1236742 h 2361652"/>
                <a:gd name="connsiteX14" fmla="*/ 0 w 2710603"/>
                <a:gd name="connsiteY14" fmla="*/ 1263056 h 2361652"/>
                <a:gd name="connsiteX15" fmla="*/ 32892 w 2710603"/>
                <a:gd name="connsiteY15" fmla="*/ 1335419 h 2361652"/>
                <a:gd name="connsiteX16" fmla="*/ 52627 w 2710603"/>
                <a:gd name="connsiteY16" fmla="*/ 1341997 h 2361652"/>
                <a:gd name="connsiteX17" fmla="*/ 65784 w 2710603"/>
                <a:gd name="connsiteY17" fmla="*/ 1361732 h 2361652"/>
                <a:gd name="connsiteX18" fmla="*/ 72362 w 2710603"/>
                <a:gd name="connsiteY18" fmla="*/ 1388046 h 2361652"/>
                <a:gd name="connsiteX19" fmla="*/ 78941 w 2710603"/>
                <a:gd name="connsiteY19" fmla="*/ 1407781 h 2361652"/>
                <a:gd name="connsiteX20" fmla="*/ 98676 w 2710603"/>
                <a:gd name="connsiteY20" fmla="*/ 1460409 h 2361652"/>
                <a:gd name="connsiteX21" fmla="*/ 131568 w 2710603"/>
                <a:gd name="connsiteY21" fmla="*/ 1499879 h 2361652"/>
                <a:gd name="connsiteX22" fmla="*/ 144725 w 2710603"/>
                <a:gd name="connsiteY22" fmla="*/ 1519614 h 2361652"/>
                <a:gd name="connsiteX23" fmla="*/ 184195 w 2710603"/>
                <a:gd name="connsiteY23" fmla="*/ 1572242 h 2361652"/>
                <a:gd name="connsiteX24" fmla="*/ 276293 w 2710603"/>
                <a:gd name="connsiteY24" fmla="*/ 1684075 h 2361652"/>
                <a:gd name="connsiteX25" fmla="*/ 328921 w 2710603"/>
                <a:gd name="connsiteY25" fmla="*/ 1730124 h 2361652"/>
                <a:gd name="connsiteX26" fmla="*/ 374970 w 2710603"/>
                <a:gd name="connsiteY26" fmla="*/ 1776173 h 2361652"/>
                <a:gd name="connsiteX27" fmla="*/ 407862 w 2710603"/>
                <a:gd name="connsiteY27" fmla="*/ 1809065 h 2361652"/>
                <a:gd name="connsiteX28" fmla="*/ 434175 w 2710603"/>
                <a:gd name="connsiteY28" fmla="*/ 1835378 h 2361652"/>
                <a:gd name="connsiteX29" fmla="*/ 453911 w 2710603"/>
                <a:gd name="connsiteY29" fmla="*/ 1848535 h 2361652"/>
                <a:gd name="connsiteX30" fmla="*/ 480224 w 2710603"/>
                <a:gd name="connsiteY30" fmla="*/ 1868270 h 2361652"/>
                <a:gd name="connsiteX31" fmla="*/ 526273 w 2710603"/>
                <a:gd name="connsiteY31" fmla="*/ 1888006 h 2361652"/>
                <a:gd name="connsiteX32" fmla="*/ 572322 w 2710603"/>
                <a:gd name="connsiteY32" fmla="*/ 1907741 h 2361652"/>
                <a:gd name="connsiteX33" fmla="*/ 598636 w 2710603"/>
                <a:gd name="connsiteY33" fmla="*/ 1920898 h 2361652"/>
                <a:gd name="connsiteX34" fmla="*/ 690734 w 2710603"/>
                <a:gd name="connsiteY34" fmla="*/ 1934055 h 2361652"/>
                <a:gd name="connsiteX35" fmla="*/ 842037 w 2710603"/>
                <a:gd name="connsiteY35" fmla="*/ 1927476 h 2361652"/>
                <a:gd name="connsiteX36" fmla="*/ 947292 w 2710603"/>
                <a:gd name="connsiteY36" fmla="*/ 1914319 h 2361652"/>
                <a:gd name="connsiteX37" fmla="*/ 1085439 w 2710603"/>
                <a:gd name="connsiteY37" fmla="*/ 1907741 h 2361652"/>
                <a:gd name="connsiteX38" fmla="*/ 1105174 w 2710603"/>
                <a:gd name="connsiteY38" fmla="*/ 1947211 h 2361652"/>
                <a:gd name="connsiteX39" fmla="*/ 1111752 w 2710603"/>
                <a:gd name="connsiteY39" fmla="*/ 1973525 h 2361652"/>
                <a:gd name="connsiteX40" fmla="*/ 1118331 w 2710603"/>
                <a:gd name="connsiteY40" fmla="*/ 2032731 h 2361652"/>
                <a:gd name="connsiteX41" fmla="*/ 1131487 w 2710603"/>
                <a:gd name="connsiteY41" fmla="*/ 2059044 h 2361652"/>
                <a:gd name="connsiteX42" fmla="*/ 1144644 w 2710603"/>
                <a:gd name="connsiteY42" fmla="*/ 2124829 h 2361652"/>
                <a:gd name="connsiteX43" fmla="*/ 1164380 w 2710603"/>
                <a:gd name="connsiteY43" fmla="*/ 2190613 h 2361652"/>
                <a:gd name="connsiteX44" fmla="*/ 1184115 w 2710603"/>
                <a:gd name="connsiteY44" fmla="*/ 2216926 h 2361652"/>
                <a:gd name="connsiteX45" fmla="*/ 1269634 w 2710603"/>
                <a:gd name="connsiteY45" fmla="*/ 2295868 h 2361652"/>
                <a:gd name="connsiteX46" fmla="*/ 1355154 w 2710603"/>
                <a:gd name="connsiteY46" fmla="*/ 2335338 h 2361652"/>
                <a:gd name="connsiteX47" fmla="*/ 1414359 w 2710603"/>
                <a:gd name="connsiteY47" fmla="*/ 2348495 h 2361652"/>
                <a:gd name="connsiteX48" fmla="*/ 1466987 w 2710603"/>
                <a:gd name="connsiteY48" fmla="*/ 2361652 h 2361652"/>
                <a:gd name="connsiteX49" fmla="*/ 1809064 w 2710603"/>
                <a:gd name="connsiteY49" fmla="*/ 2355073 h 2361652"/>
                <a:gd name="connsiteX50" fmla="*/ 1966946 w 2710603"/>
                <a:gd name="connsiteY50" fmla="*/ 2315603 h 2361652"/>
                <a:gd name="connsiteX51" fmla="*/ 2203770 w 2710603"/>
                <a:gd name="connsiteY51" fmla="*/ 2262975 h 2361652"/>
                <a:gd name="connsiteX52" fmla="*/ 2282711 w 2710603"/>
                <a:gd name="connsiteY52" fmla="*/ 2256397 h 2361652"/>
                <a:gd name="connsiteX53" fmla="*/ 2618210 w 2710603"/>
                <a:gd name="connsiteY53" fmla="*/ 2243240 h 2361652"/>
                <a:gd name="connsiteX54" fmla="*/ 2651102 w 2710603"/>
                <a:gd name="connsiteY54" fmla="*/ 2236662 h 2361652"/>
                <a:gd name="connsiteX55" fmla="*/ 2677416 w 2710603"/>
                <a:gd name="connsiteY55" fmla="*/ 2223505 h 2361652"/>
                <a:gd name="connsiteX56" fmla="*/ 2697151 w 2710603"/>
                <a:gd name="connsiteY56" fmla="*/ 2216926 h 2361652"/>
                <a:gd name="connsiteX57" fmla="*/ 2710308 w 2710603"/>
                <a:gd name="connsiteY57" fmla="*/ 2190613 h 2361652"/>
                <a:gd name="connsiteX58" fmla="*/ 2703729 w 2710603"/>
                <a:gd name="connsiteY58" fmla="*/ 2118250 h 2361652"/>
                <a:gd name="connsiteX59" fmla="*/ 2690572 w 2710603"/>
                <a:gd name="connsiteY59" fmla="*/ 2045888 h 2361652"/>
                <a:gd name="connsiteX60" fmla="*/ 2677416 w 2710603"/>
                <a:gd name="connsiteY60" fmla="*/ 2012996 h 2361652"/>
                <a:gd name="connsiteX61" fmla="*/ 2657680 w 2710603"/>
                <a:gd name="connsiteY61" fmla="*/ 1934055 h 2361652"/>
                <a:gd name="connsiteX62" fmla="*/ 2631367 w 2710603"/>
                <a:gd name="connsiteY62" fmla="*/ 1835378 h 2361652"/>
                <a:gd name="connsiteX63" fmla="*/ 2565582 w 2710603"/>
                <a:gd name="connsiteY63" fmla="*/ 1710388 h 2361652"/>
                <a:gd name="connsiteX64" fmla="*/ 2387965 w 2710603"/>
                <a:gd name="connsiteY64" fmla="*/ 1460409 h 2361652"/>
                <a:gd name="connsiteX65" fmla="*/ 2315603 w 2710603"/>
                <a:gd name="connsiteY65" fmla="*/ 1368311 h 2361652"/>
                <a:gd name="connsiteX66" fmla="*/ 2157721 w 2710603"/>
                <a:gd name="connsiteY66" fmla="*/ 1190693 h 2361652"/>
                <a:gd name="connsiteX67" fmla="*/ 2085358 w 2710603"/>
                <a:gd name="connsiteY67" fmla="*/ 1105174 h 2361652"/>
                <a:gd name="connsiteX68" fmla="*/ 1953790 w 2710603"/>
                <a:gd name="connsiteY68" fmla="*/ 980184 h 2361652"/>
                <a:gd name="connsiteX69" fmla="*/ 1763016 w 2710603"/>
                <a:gd name="connsiteY69" fmla="*/ 842037 h 2361652"/>
                <a:gd name="connsiteX70" fmla="*/ 1638026 w 2710603"/>
                <a:gd name="connsiteY70" fmla="*/ 756518 h 2361652"/>
                <a:gd name="connsiteX71" fmla="*/ 1578820 w 2710603"/>
                <a:gd name="connsiteY71" fmla="*/ 723626 h 2361652"/>
                <a:gd name="connsiteX72" fmla="*/ 1539349 w 2710603"/>
                <a:gd name="connsiteY72" fmla="*/ 690734 h 2361652"/>
                <a:gd name="connsiteX73" fmla="*/ 1499879 w 2710603"/>
                <a:gd name="connsiteY73" fmla="*/ 664420 h 2361652"/>
                <a:gd name="connsiteX74" fmla="*/ 1447252 w 2710603"/>
                <a:gd name="connsiteY74" fmla="*/ 624950 h 2361652"/>
                <a:gd name="connsiteX75" fmla="*/ 1414359 w 2710603"/>
                <a:gd name="connsiteY75" fmla="*/ 605214 h 2361652"/>
                <a:gd name="connsiteX76" fmla="*/ 1388046 w 2710603"/>
                <a:gd name="connsiteY76" fmla="*/ 592057 h 2361652"/>
                <a:gd name="connsiteX77" fmla="*/ 1355154 w 2710603"/>
                <a:gd name="connsiteY77" fmla="*/ 565744 h 2361652"/>
                <a:gd name="connsiteX78" fmla="*/ 1322262 w 2710603"/>
                <a:gd name="connsiteY78" fmla="*/ 552587 h 2361652"/>
                <a:gd name="connsiteX79" fmla="*/ 1151223 w 2710603"/>
                <a:gd name="connsiteY79" fmla="*/ 493381 h 2361652"/>
                <a:gd name="connsiteX80" fmla="*/ 914400 w 2710603"/>
                <a:gd name="connsiteY80" fmla="*/ 473646 h 2361652"/>
                <a:gd name="connsiteX81" fmla="*/ 940713 w 2710603"/>
                <a:gd name="connsiteY81" fmla="*/ 407862 h 2361652"/>
                <a:gd name="connsiteX82" fmla="*/ 953870 w 2710603"/>
                <a:gd name="connsiteY82" fmla="*/ 342078 h 2361652"/>
                <a:gd name="connsiteX83" fmla="*/ 960449 w 2710603"/>
                <a:gd name="connsiteY83" fmla="*/ 309185 h 2361652"/>
                <a:gd name="connsiteX84" fmla="*/ 973605 w 2710603"/>
                <a:gd name="connsiteY84" fmla="*/ 269715 h 2361652"/>
                <a:gd name="connsiteX85" fmla="*/ 980184 w 2710603"/>
                <a:gd name="connsiteY85" fmla="*/ 190774 h 2361652"/>
                <a:gd name="connsiteX86" fmla="*/ 986762 w 2710603"/>
                <a:gd name="connsiteY86" fmla="*/ 151303 h 2361652"/>
                <a:gd name="connsiteX87" fmla="*/ 973605 w 2710603"/>
                <a:gd name="connsiteY87" fmla="*/ 72362 h 2361652"/>
                <a:gd name="connsiteX88" fmla="*/ 967027 w 2710603"/>
                <a:gd name="connsiteY88" fmla="*/ 39470 h 2361652"/>
                <a:gd name="connsiteX89" fmla="*/ 934135 w 2710603"/>
                <a:gd name="connsiteY89" fmla="*/ 0 h 2361652"/>
                <a:gd name="connsiteX90" fmla="*/ 769675 w 2710603"/>
                <a:gd name="connsiteY90" fmla="*/ 19735 h 2361652"/>
                <a:gd name="connsiteX91" fmla="*/ 743361 w 2710603"/>
                <a:gd name="connsiteY91" fmla="*/ 26314 h 2361652"/>
                <a:gd name="connsiteX92" fmla="*/ 684155 w 2710603"/>
                <a:gd name="connsiteY92" fmla="*/ 39470 h 2361652"/>
                <a:gd name="connsiteX93" fmla="*/ 657841 w 2710603"/>
                <a:gd name="connsiteY93" fmla="*/ 52627 h 2361652"/>
                <a:gd name="connsiteX94" fmla="*/ 618371 w 2710603"/>
                <a:gd name="connsiteY94" fmla="*/ 78941 h 2361652"/>
                <a:gd name="connsiteX95" fmla="*/ 572322 w 2710603"/>
                <a:gd name="connsiteY95" fmla="*/ 105255 h 2361652"/>
                <a:gd name="connsiteX96" fmla="*/ 565744 w 2710603"/>
                <a:gd name="connsiteY96" fmla="*/ 342078 h 2361652"/>
                <a:gd name="connsiteX97" fmla="*/ 578900 w 2710603"/>
                <a:gd name="connsiteY97" fmla="*/ 381548 h 2361652"/>
                <a:gd name="connsiteX98" fmla="*/ 526273 w 2710603"/>
                <a:gd name="connsiteY98" fmla="*/ 401283 h 2361652"/>
                <a:gd name="connsiteX99" fmla="*/ 499959 w 2710603"/>
                <a:gd name="connsiteY99" fmla="*/ 394705 h 236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2710603" h="2361652">
                  <a:moveTo>
                    <a:pt x="499959" y="394705"/>
                  </a:moveTo>
                  <a:lnTo>
                    <a:pt x="499959" y="394705"/>
                  </a:lnTo>
                  <a:cubicBezTo>
                    <a:pt x="484610" y="416633"/>
                    <a:pt x="468097" y="437791"/>
                    <a:pt x="453911" y="460489"/>
                  </a:cubicBezTo>
                  <a:cubicBezTo>
                    <a:pt x="423933" y="508454"/>
                    <a:pt x="445675" y="489904"/>
                    <a:pt x="414440" y="532852"/>
                  </a:cubicBezTo>
                  <a:cubicBezTo>
                    <a:pt x="404367" y="546703"/>
                    <a:pt x="391048" y="558072"/>
                    <a:pt x="381548" y="572322"/>
                  </a:cubicBezTo>
                  <a:cubicBezTo>
                    <a:pt x="355889" y="610811"/>
                    <a:pt x="334844" y="652246"/>
                    <a:pt x="309185" y="690734"/>
                  </a:cubicBezTo>
                  <a:cubicBezTo>
                    <a:pt x="278486" y="736783"/>
                    <a:pt x="243325" y="780151"/>
                    <a:pt x="217087" y="828880"/>
                  </a:cubicBezTo>
                  <a:cubicBezTo>
                    <a:pt x="201738" y="857387"/>
                    <a:pt x="187510" y="886526"/>
                    <a:pt x="171039" y="914400"/>
                  </a:cubicBezTo>
                  <a:cubicBezTo>
                    <a:pt x="158973" y="934820"/>
                    <a:pt x="143336" y="953012"/>
                    <a:pt x="131568" y="973606"/>
                  </a:cubicBezTo>
                  <a:cubicBezTo>
                    <a:pt x="116972" y="999149"/>
                    <a:pt x="107234" y="1027320"/>
                    <a:pt x="92098" y="1052547"/>
                  </a:cubicBezTo>
                  <a:cubicBezTo>
                    <a:pt x="80816" y="1071350"/>
                    <a:pt x="63909" y="1086371"/>
                    <a:pt x="52627" y="1105174"/>
                  </a:cubicBezTo>
                  <a:cubicBezTo>
                    <a:pt x="44035" y="1119494"/>
                    <a:pt x="39094" y="1135718"/>
                    <a:pt x="32892" y="1151223"/>
                  </a:cubicBezTo>
                  <a:cubicBezTo>
                    <a:pt x="25934" y="1168618"/>
                    <a:pt x="18667" y="1185943"/>
                    <a:pt x="13157" y="1203850"/>
                  </a:cubicBezTo>
                  <a:cubicBezTo>
                    <a:pt x="9869" y="1214537"/>
                    <a:pt x="9004" y="1225827"/>
                    <a:pt x="6578" y="1236742"/>
                  </a:cubicBezTo>
                  <a:cubicBezTo>
                    <a:pt x="4617" y="1245568"/>
                    <a:pt x="2193" y="1254285"/>
                    <a:pt x="0" y="1263056"/>
                  </a:cubicBezTo>
                  <a:cubicBezTo>
                    <a:pt x="6917" y="1325315"/>
                    <a:pt x="-10815" y="1316688"/>
                    <a:pt x="32892" y="1335419"/>
                  </a:cubicBezTo>
                  <a:cubicBezTo>
                    <a:pt x="39265" y="1338150"/>
                    <a:pt x="46049" y="1339804"/>
                    <a:pt x="52627" y="1341997"/>
                  </a:cubicBezTo>
                  <a:cubicBezTo>
                    <a:pt x="57013" y="1348575"/>
                    <a:pt x="62670" y="1354465"/>
                    <a:pt x="65784" y="1361732"/>
                  </a:cubicBezTo>
                  <a:cubicBezTo>
                    <a:pt x="69345" y="1370042"/>
                    <a:pt x="69878" y="1379353"/>
                    <a:pt x="72362" y="1388046"/>
                  </a:cubicBezTo>
                  <a:cubicBezTo>
                    <a:pt x="74267" y="1394713"/>
                    <a:pt x="77036" y="1401114"/>
                    <a:pt x="78941" y="1407781"/>
                  </a:cubicBezTo>
                  <a:cubicBezTo>
                    <a:pt x="88192" y="1440161"/>
                    <a:pt x="81156" y="1429749"/>
                    <a:pt x="98676" y="1460409"/>
                  </a:cubicBezTo>
                  <a:cubicBezTo>
                    <a:pt x="116493" y="1491588"/>
                    <a:pt x="106832" y="1470196"/>
                    <a:pt x="131568" y="1499879"/>
                  </a:cubicBezTo>
                  <a:cubicBezTo>
                    <a:pt x="136629" y="1505953"/>
                    <a:pt x="140075" y="1513220"/>
                    <a:pt x="144725" y="1519614"/>
                  </a:cubicBezTo>
                  <a:cubicBezTo>
                    <a:pt x="157622" y="1537348"/>
                    <a:pt x="170497" y="1555119"/>
                    <a:pt x="184195" y="1572242"/>
                  </a:cubicBezTo>
                  <a:cubicBezTo>
                    <a:pt x="214362" y="1609951"/>
                    <a:pt x="237659" y="1655101"/>
                    <a:pt x="276293" y="1684075"/>
                  </a:cubicBezTo>
                  <a:cubicBezTo>
                    <a:pt x="301582" y="1703042"/>
                    <a:pt x="307241" y="1705347"/>
                    <a:pt x="328921" y="1730124"/>
                  </a:cubicBezTo>
                  <a:cubicBezTo>
                    <a:pt x="367993" y="1774778"/>
                    <a:pt x="327126" y="1740289"/>
                    <a:pt x="374970" y="1776173"/>
                  </a:cubicBezTo>
                  <a:cubicBezTo>
                    <a:pt x="400307" y="1814181"/>
                    <a:pt x="373752" y="1779828"/>
                    <a:pt x="407862" y="1809065"/>
                  </a:cubicBezTo>
                  <a:cubicBezTo>
                    <a:pt x="417280" y="1817137"/>
                    <a:pt x="424757" y="1827306"/>
                    <a:pt x="434175" y="1835378"/>
                  </a:cubicBezTo>
                  <a:cubicBezTo>
                    <a:pt x="440178" y="1840523"/>
                    <a:pt x="447477" y="1843939"/>
                    <a:pt x="453911" y="1848535"/>
                  </a:cubicBezTo>
                  <a:cubicBezTo>
                    <a:pt x="462833" y="1854908"/>
                    <a:pt x="470927" y="1862459"/>
                    <a:pt x="480224" y="1868270"/>
                  </a:cubicBezTo>
                  <a:cubicBezTo>
                    <a:pt x="506838" y="1884904"/>
                    <a:pt x="501408" y="1878060"/>
                    <a:pt x="526273" y="1888006"/>
                  </a:cubicBezTo>
                  <a:cubicBezTo>
                    <a:pt x="541778" y="1894208"/>
                    <a:pt x="557119" y="1900831"/>
                    <a:pt x="572322" y="1907741"/>
                  </a:cubicBezTo>
                  <a:cubicBezTo>
                    <a:pt x="581250" y="1911799"/>
                    <a:pt x="589063" y="1918771"/>
                    <a:pt x="598636" y="1920898"/>
                  </a:cubicBezTo>
                  <a:cubicBezTo>
                    <a:pt x="628909" y="1927625"/>
                    <a:pt x="690734" y="1934055"/>
                    <a:pt x="690734" y="1934055"/>
                  </a:cubicBezTo>
                  <a:cubicBezTo>
                    <a:pt x="741168" y="1931862"/>
                    <a:pt x="791704" y="1931348"/>
                    <a:pt x="842037" y="1927476"/>
                  </a:cubicBezTo>
                  <a:cubicBezTo>
                    <a:pt x="877291" y="1924764"/>
                    <a:pt x="947292" y="1914319"/>
                    <a:pt x="947292" y="1914319"/>
                  </a:cubicBezTo>
                  <a:cubicBezTo>
                    <a:pt x="997171" y="1894367"/>
                    <a:pt x="1014993" y="1881787"/>
                    <a:pt x="1085439" y="1907741"/>
                  </a:cubicBezTo>
                  <a:cubicBezTo>
                    <a:pt x="1099242" y="1912826"/>
                    <a:pt x="1098596" y="1934054"/>
                    <a:pt x="1105174" y="1947211"/>
                  </a:cubicBezTo>
                  <a:cubicBezTo>
                    <a:pt x="1107367" y="1955982"/>
                    <a:pt x="1110377" y="1964589"/>
                    <a:pt x="1111752" y="1973525"/>
                  </a:cubicBezTo>
                  <a:cubicBezTo>
                    <a:pt x="1114771" y="1993151"/>
                    <a:pt x="1113866" y="2013383"/>
                    <a:pt x="1118331" y="2032731"/>
                  </a:cubicBezTo>
                  <a:cubicBezTo>
                    <a:pt x="1120536" y="2042286"/>
                    <a:pt x="1127102" y="2050273"/>
                    <a:pt x="1131487" y="2059044"/>
                  </a:cubicBezTo>
                  <a:lnTo>
                    <a:pt x="1144644" y="2124829"/>
                  </a:lnTo>
                  <a:cubicBezTo>
                    <a:pt x="1149953" y="2151373"/>
                    <a:pt x="1150858" y="2166273"/>
                    <a:pt x="1164380" y="2190613"/>
                  </a:cubicBezTo>
                  <a:cubicBezTo>
                    <a:pt x="1169705" y="2200197"/>
                    <a:pt x="1176707" y="2208844"/>
                    <a:pt x="1184115" y="2216926"/>
                  </a:cubicBezTo>
                  <a:cubicBezTo>
                    <a:pt x="1193882" y="2227581"/>
                    <a:pt x="1247246" y="2283430"/>
                    <a:pt x="1269634" y="2295868"/>
                  </a:cubicBezTo>
                  <a:cubicBezTo>
                    <a:pt x="1297079" y="2311115"/>
                    <a:pt x="1325648" y="2324609"/>
                    <a:pt x="1355154" y="2335338"/>
                  </a:cubicBezTo>
                  <a:cubicBezTo>
                    <a:pt x="1374153" y="2342247"/>
                    <a:pt x="1394680" y="2343865"/>
                    <a:pt x="1414359" y="2348495"/>
                  </a:cubicBezTo>
                  <a:cubicBezTo>
                    <a:pt x="1431961" y="2352637"/>
                    <a:pt x="1449444" y="2357266"/>
                    <a:pt x="1466987" y="2361652"/>
                  </a:cubicBezTo>
                  <a:cubicBezTo>
                    <a:pt x="1581013" y="2359459"/>
                    <a:pt x="1695146" y="2360498"/>
                    <a:pt x="1809064" y="2355073"/>
                  </a:cubicBezTo>
                  <a:cubicBezTo>
                    <a:pt x="1865948" y="2352364"/>
                    <a:pt x="1912524" y="2329925"/>
                    <a:pt x="1966946" y="2315603"/>
                  </a:cubicBezTo>
                  <a:cubicBezTo>
                    <a:pt x="2008586" y="2304645"/>
                    <a:pt x="2139717" y="2271330"/>
                    <a:pt x="2203770" y="2262975"/>
                  </a:cubicBezTo>
                  <a:cubicBezTo>
                    <a:pt x="2229953" y="2259560"/>
                    <a:pt x="2256336" y="2257653"/>
                    <a:pt x="2282711" y="2256397"/>
                  </a:cubicBezTo>
                  <a:lnTo>
                    <a:pt x="2618210" y="2243240"/>
                  </a:lnTo>
                  <a:cubicBezTo>
                    <a:pt x="2629174" y="2241047"/>
                    <a:pt x="2640495" y="2240198"/>
                    <a:pt x="2651102" y="2236662"/>
                  </a:cubicBezTo>
                  <a:cubicBezTo>
                    <a:pt x="2660405" y="2233561"/>
                    <a:pt x="2668402" y="2227368"/>
                    <a:pt x="2677416" y="2223505"/>
                  </a:cubicBezTo>
                  <a:cubicBezTo>
                    <a:pt x="2683790" y="2220773"/>
                    <a:pt x="2690573" y="2219119"/>
                    <a:pt x="2697151" y="2216926"/>
                  </a:cubicBezTo>
                  <a:cubicBezTo>
                    <a:pt x="2701537" y="2208155"/>
                    <a:pt x="2709656" y="2200398"/>
                    <a:pt x="2710308" y="2190613"/>
                  </a:cubicBezTo>
                  <a:cubicBezTo>
                    <a:pt x="2711919" y="2166446"/>
                    <a:pt x="2706559" y="2142305"/>
                    <a:pt x="2703729" y="2118250"/>
                  </a:cubicBezTo>
                  <a:cubicBezTo>
                    <a:pt x="2702922" y="2111391"/>
                    <a:pt x="2693388" y="2055276"/>
                    <a:pt x="2690572" y="2045888"/>
                  </a:cubicBezTo>
                  <a:cubicBezTo>
                    <a:pt x="2687179" y="2034578"/>
                    <a:pt x="2681801" y="2023960"/>
                    <a:pt x="2677416" y="2012996"/>
                  </a:cubicBezTo>
                  <a:cubicBezTo>
                    <a:pt x="2665214" y="1939788"/>
                    <a:pt x="2678531" y="2007033"/>
                    <a:pt x="2657680" y="1934055"/>
                  </a:cubicBezTo>
                  <a:cubicBezTo>
                    <a:pt x="2654798" y="1923967"/>
                    <a:pt x="2637002" y="1847586"/>
                    <a:pt x="2631367" y="1835378"/>
                  </a:cubicBezTo>
                  <a:cubicBezTo>
                    <a:pt x="2611637" y="1792630"/>
                    <a:pt x="2590207" y="1750517"/>
                    <a:pt x="2565582" y="1710388"/>
                  </a:cubicBezTo>
                  <a:cubicBezTo>
                    <a:pt x="2502722" y="1607950"/>
                    <a:pt x="2456630" y="1548693"/>
                    <a:pt x="2387965" y="1460409"/>
                  </a:cubicBezTo>
                  <a:cubicBezTo>
                    <a:pt x="2363996" y="1429591"/>
                    <a:pt x="2340384" y="1398480"/>
                    <a:pt x="2315603" y="1368311"/>
                  </a:cubicBezTo>
                  <a:cubicBezTo>
                    <a:pt x="2212160" y="1242380"/>
                    <a:pt x="2263371" y="1310124"/>
                    <a:pt x="2157721" y="1190693"/>
                  </a:cubicBezTo>
                  <a:cubicBezTo>
                    <a:pt x="2132979" y="1162724"/>
                    <a:pt x="2111763" y="1131579"/>
                    <a:pt x="2085358" y="1105174"/>
                  </a:cubicBezTo>
                  <a:cubicBezTo>
                    <a:pt x="2035666" y="1055482"/>
                    <a:pt x="2006490" y="1023473"/>
                    <a:pt x="1953790" y="980184"/>
                  </a:cubicBezTo>
                  <a:cubicBezTo>
                    <a:pt x="1759954" y="820961"/>
                    <a:pt x="1897815" y="930354"/>
                    <a:pt x="1763016" y="842037"/>
                  </a:cubicBezTo>
                  <a:cubicBezTo>
                    <a:pt x="1720790" y="814371"/>
                    <a:pt x="1682155" y="781034"/>
                    <a:pt x="1638026" y="756518"/>
                  </a:cubicBezTo>
                  <a:cubicBezTo>
                    <a:pt x="1618291" y="745554"/>
                    <a:pt x="1597605" y="736149"/>
                    <a:pt x="1578820" y="723626"/>
                  </a:cubicBezTo>
                  <a:cubicBezTo>
                    <a:pt x="1564570" y="714126"/>
                    <a:pt x="1553050" y="701010"/>
                    <a:pt x="1539349" y="690734"/>
                  </a:cubicBezTo>
                  <a:cubicBezTo>
                    <a:pt x="1526699" y="681246"/>
                    <a:pt x="1512746" y="673611"/>
                    <a:pt x="1499879" y="664420"/>
                  </a:cubicBezTo>
                  <a:cubicBezTo>
                    <a:pt x="1482036" y="651675"/>
                    <a:pt x="1465281" y="637432"/>
                    <a:pt x="1447252" y="624950"/>
                  </a:cubicBezTo>
                  <a:cubicBezTo>
                    <a:pt x="1436739" y="617672"/>
                    <a:pt x="1425536" y="611424"/>
                    <a:pt x="1414359" y="605214"/>
                  </a:cubicBezTo>
                  <a:cubicBezTo>
                    <a:pt x="1405787" y="600452"/>
                    <a:pt x="1396205" y="597497"/>
                    <a:pt x="1388046" y="592057"/>
                  </a:cubicBezTo>
                  <a:cubicBezTo>
                    <a:pt x="1376363" y="584269"/>
                    <a:pt x="1367194" y="572968"/>
                    <a:pt x="1355154" y="565744"/>
                  </a:cubicBezTo>
                  <a:cubicBezTo>
                    <a:pt x="1345028" y="559669"/>
                    <a:pt x="1333012" y="557473"/>
                    <a:pt x="1322262" y="552587"/>
                  </a:cubicBezTo>
                  <a:cubicBezTo>
                    <a:pt x="1257464" y="523134"/>
                    <a:pt x="1248241" y="503594"/>
                    <a:pt x="1151223" y="493381"/>
                  </a:cubicBezTo>
                  <a:cubicBezTo>
                    <a:pt x="989096" y="476315"/>
                    <a:pt x="1068054" y="482684"/>
                    <a:pt x="914400" y="473646"/>
                  </a:cubicBezTo>
                  <a:cubicBezTo>
                    <a:pt x="923171" y="451718"/>
                    <a:pt x="936081" y="431020"/>
                    <a:pt x="940713" y="407862"/>
                  </a:cubicBezTo>
                  <a:lnTo>
                    <a:pt x="953870" y="342078"/>
                  </a:lnTo>
                  <a:cubicBezTo>
                    <a:pt x="956063" y="331114"/>
                    <a:pt x="956913" y="319793"/>
                    <a:pt x="960449" y="309185"/>
                  </a:cubicBezTo>
                  <a:lnTo>
                    <a:pt x="973605" y="269715"/>
                  </a:lnTo>
                  <a:cubicBezTo>
                    <a:pt x="975798" y="243401"/>
                    <a:pt x="977268" y="217017"/>
                    <a:pt x="980184" y="190774"/>
                  </a:cubicBezTo>
                  <a:cubicBezTo>
                    <a:pt x="981657" y="177517"/>
                    <a:pt x="986762" y="164641"/>
                    <a:pt x="986762" y="151303"/>
                  </a:cubicBezTo>
                  <a:cubicBezTo>
                    <a:pt x="986762" y="77756"/>
                    <a:pt x="983899" y="113537"/>
                    <a:pt x="973605" y="72362"/>
                  </a:cubicBezTo>
                  <a:cubicBezTo>
                    <a:pt x="970893" y="61515"/>
                    <a:pt x="970953" y="49939"/>
                    <a:pt x="967027" y="39470"/>
                  </a:cubicBezTo>
                  <a:cubicBezTo>
                    <a:pt x="961532" y="24817"/>
                    <a:pt x="944372" y="10237"/>
                    <a:pt x="934135" y="0"/>
                  </a:cubicBezTo>
                  <a:lnTo>
                    <a:pt x="769675" y="19735"/>
                  </a:lnTo>
                  <a:cubicBezTo>
                    <a:pt x="760718" y="20970"/>
                    <a:pt x="752187" y="24353"/>
                    <a:pt x="743361" y="26314"/>
                  </a:cubicBezTo>
                  <a:cubicBezTo>
                    <a:pt x="668151" y="43027"/>
                    <a:pt x="748367" y="23418"/>
                    <a:pt x="684155" y="39470"/>
                  </a:cubicBezTo>
                  <a:cubicBezTo>
                    <a:pt x="675384" y="43856"/>
                    <a:pt x="666250" y="47581"/>
                    <a:pt x="657841" y="52627"/>
                  </a:cubicBezTo>
                  <a:cubicBezTo>
                    <a:pt x="644282" y="60763"/>
                    <a:pt x="632514" y="71869"/>
                    <a:pt x="618371" y="78941"/>
                  </a:cubicBezTo>
                  <a:cubicBezTo>
                    <a:pt x="584985" y="95634"/>
                    <a:pt x="600217" y="86658"/>
                    <a:pt x="572322" y="105255"/>
                  </a:cubicBezTo>
                  <a:cubicBezTo>
                    <a:pt x="540130" y="201828"/>
                    <a:pt x="550255" y="156208"/>
                    <a:pt x="565744" y="342078"/>
                  </a:cubicBezTo>
                  <a:cubicBezTo>
                    <a:pt x="566896" y="355898"/>
                    <a:pt x="578900" y="381548"/>
                    <a:pt x="578900" y="381548"/>
                  </a:cubicBezTo>
                  <a:cubicBezTo>
                    <a:pt x="550939" y="400189"/>
                    <a:pt x="565395" y="394170"/>
                    <a:pt x="526273" y="401283"/>
                  </a:cubicBezTo>
                  <a:cubicBezTo>
                    <a:pt x="513150" y="403669"/>
                    <a:pt x="504345" y="395801"/>
                    <a:pt x="499959" y="394705"/>
                  </a:cubicBezTo>
                  <a:close/>
                </a:path>
              </a:pathLst>
            </a:custGeom>
            <a:solidFill>
              <a:schemeClr val="bg1">
                <a:lumMod val="75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My Company </a:t>
              </a:r>
            </a:p>
            <a:p>
              <a:pPr algn="ctr"/>
              <a:r>
                <a:rPr lang="en-US" dirty="0" smtClean="0"/>
                <a:t>Network</a:t>
              </a:r>
              <a:endParaRPr lang="en-US" dirty="0"/>
            </a:p>
          </p:txBody>
        </p:sp>
        <p:sp>
          <p:nvSpPr>
            <p:cNvPr id="6" name="Right Arrow 5"/>
            <p:cNvSpPr/>
            <p:nvPr/>
          </p:nvSpPr>
          <p:spPr>
            <a:xfrm>
              <a:off x="2971800" y="5276302"/>
              <a:ext cx="1066800" cy="1905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5" idx="20"/>
              <a:endCxn id="5" idx="74"/>
            </p:cNvCxnSpPr>
            <p:nvPr/>
          </p:nvCxnSpPr>
          <p:spPr>
            <a:xfrm flipV="1">
              <a:off x="4061076" y="4511150"/>
              <a:ext cx="1348576" cy="835459"/>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a:stCxn id="5" idx="20"/>
              <a:endCxn id="5" idx="67"/>
            </p:cNvCxnSpPr>
            <p:nvPr/>
          </p:nvCxnSpPr>
          <p:spPr>
            <a:xfrm flipV="1">
              <a:off x="4061076" y="4991374"/>
              <a:ext cx="1986682" cy="35523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6" idx="3"/>
              <a:endCxn id="5" idx="62"/>
            </p:cNvCxnSpPr>
            <p:nvPr/>
          </p:nvCxnSpPr>
          <p:spPr>
            <a:xfrm>
              <a:off x="4038600" y="5371552"/>
              <a:ext cx="2555167" cy="35002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sp>
        <p:nvSpPr>
          <p:cNvPr id="12" name="Freeform 11"/>
          <p:cNvSpPr/>
          <p:nvPr/>
        </p:nvSpPr>
        <p:spPr>
          <a:xfrm>
            <a:off x="3959225" y="3883025"/>
            <a:ext cx="1457325" cy="1457325"/>
          </a:xfrm>
          <a:custGeom>
            <a:avLst/>
            <a:gdLst>
              <a:gd name="connsiteX0" fmla="*/ 98425 w 1457325"/>
              <a:gd name="connsiteY0" fmla="*/ 1457325 h 1457325"/>
              <a:gd name="connsiteX1" fmla="*/ 1457325 w 1457325"/>
              <a:gd name="connsiteY1" fmla="*/ 625475 h 1457325"/>
              <a:gd name="connsiteX2" fmla="*/ 1254125 w 1457325"/>
              <a:gd name="connsiteY2" fmla="*/ 517525 h 1457325"/>
              <a:gd name="connsiteX3" fmla="*/ 1085850 w 1457325"/>
              <a:gd name="connsiteY3" fmla="*/ 488950 h 1457325"/>
              <a:gd name="connsiteX4" fmla="*/ 923925 w 1457325"/>
              <a:gd name="connsiteY4" fmla="*/ 482600 h 1457325"/>
              <a:gd name="connsiteX5" fmla="*/ 984250 w 1457325"/>
              <a:gd name="connsiteY5" fmla="*/ 231775 h 1457325"/>
              <a:gd name="connsiteX6" fmla="*/ 990600 w 1457325"/>
              <a:gd name="connsiteY6" fmla="*/ 117475 h 1457325"/>
              <a:gd name="connsiteX7" fmla="*/ 962025 w 1457325"/>
              <a:gd name="connsiteY7" fmla="*/ 25400 h 1457325"/>
              <a:gd name="connsiteX8" fmla="*/ 942975 w 1457325"/>
              <a:gd name="connsiteY8" fmla="*/ 0 h 1457325"/>
              <a:gd name="connsiteX9" fmla="*/ 679450 w 1457325"/>
              <a:gd name="connsiteY9" fmla="*/ 44450 h 1457325"/>
              <a:gd name="connsiteX10" fmla="*/ 577850 w 1457325"/>
              <a:gd name="connsiteY10" fmla="*/ 101600 h 1457325"/>
              <a:gd name="connsiteX11" fmla="*/ 549275 w 1457325"/>
              <a:gd name="connsiteY11" fmla="*/ 219075 h 1457325"/>
              <a:gd name="connsiteX12" fmla="*/ 581025 w 1457325"/>
              <a:gd name="connsiteY12" fmla="*/ 387350 h 1457325"/>
              <a:gd name="connsiteX13" fmla="*/ 530225 w 1457325"/>
              <a:gd name="connsiteY13" fmla="*/ 400050 h 1457325"/>
              <a:gd name="connsiteX14" fmla="*/ 501650 w 1457325"/>
              <a:gd name="connsiteY14" fmla="*/ 400050 h 1457325"/>
              <a:gd name="connsiteX15" fmla="*/ 60325 w 1457325"/>
              <a:gd name="connsiteY15" fmla="*/ 1101725 h 1457325"/>
              <a:gd name="connsiteX16" fmla="*/ 0 w 1457325"/>
              <a:gd name="connsiteY16" fmla="*/ 1257300 h 1457325"/>
              <a:gd name="connsiteX17" fmla="*/ 12700 w 1457325"/>
              <a:gd name="connsiteY17" fmla="*/ 1323975 h 1457325"/>
              <a:gd name="connsiteX18" fmla="*/ 63500 w 1457325"/>
              <a:gd name="connsiteY18" fmla="*/ 1365250 h 1457325"/>
              <a:gd name="connsiteX19" fmla="*/ 98425 w 1457325"/>
              <a:gd name="connsiteY19" fmla="*/ 1457325 h 145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457325" h="1457325">
                <a:moveTo>
                  <a:pt x="98425" y="1457325"/>
                </a:moveTo>
                <a:lnTo>
                  <a:pt x="1457325" y="625475"/>
                </a:lnTo>
                <a:lnTo>
                  <a:pt x="1254125" y="517525"/>
                </a:lnTo>
                <a:lnTo>
                  <a:pt x="1085850" y="488950"/>
                </a:lnTo>
                <a:lnTo>
                  <a:pt x="923925" y="482600"/>
                </a:lnTo>
                <a:lnTo>
                  <a:pt x="984250" y="231775"/>
                </a:lnTo>
                <a:lnTo>
                  <a:pt x="990600" y="117475"/>
                </a:lnTo>
                <a:lnTo>
                  <a:pt x="962025" y="25400"/>
                </a:lnTo>
                <a:lnTo>
                  <a:pt x="942975" y="0"/>
                </a:lnTo>
                <a:lnTo>
                  <a:pt x="679450" y="44450"/>
                </a:lnTo>
                <a:lnTo>
                  <a:pt x="577850" y="101600"/>
                </a:lnTo>
                <a:lnTo>
                  <a:pt x="549275" y="219075"/>
                </a:lnTo>
                <a:lnTo>
                  <a:pt x="581025" y="387350"/>
                </a:lnTo>
                <a:lnTo>
                  <a:pt x="530225" y="400050"/>
                </a:lnTo>
                <a:lnTo>
                  <a:pt x="501650" y="400050"/>
                </a:lnTo>
                <a:lnTo>
                  <a:pt x="60325" y="1101725"/>
                </a:lnTo>
                <a:lnTo>
                  <a:pt x="0" y="1257300"/>
                </a:lnTo>
                <a:lnTo>
                  <a:pt x="12700" y="1323975"/>
                </a:lnTo>
                <a:lnTo>
                  <a:pt x="63500" y="1365250"/>
                </a:lnTo>
                <a:lnTo>
                  <a:pt x="98425" y="1457325"/>
                </a:lnTo>
                <a:close/>
              </a:path>
            </a:pathLst>
          </a:custGeom>
          <a:solidFill>
            <a:schemeClr val="accent2">
              <a:lumMod val="75000"/>
              <a:alpha val="55000"/>
            </a:schemeClr>
          </a:solid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626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2"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914400"/>
            <a:ext cx="2475358" cy="369332"/>
          </a:xfrm>
          <a:prstGeom prst="rect">
            <a:avLst/>
          </a:prstGeom>
        </p:spPr>
        <p:txBody>
          <a:bodyPr wrap="none">
            <a:spAutoFit/>
          </a:bodyPr>
          <a:lstStyle/>
          <a:p>
            <a:r>
              <a:rPr lang="en-US" spc="100" dirty="0"/>
              <a:t>201.70. 64.</a:t>
            </a:r>
            <a:r>
              <a:rPr lang="en-US" spc="100" dirty="0">
                <a:solidFill>
                  <a:srgbClr val="FF0000"/>
                </a:solidFill>
                <a:effectLst>
                  <a:glow rad="228600">
                    <a:schemeClr val="accent5">
                      <a:satMod val="175000"/>
                      <a:alpha val="40000"/>
                    </a:schemeClr>
                  </a:glow>
                </a:effectLst>
              </a:rPr>
              <a:t>000</a:t>
            </a:r>
            <a:r>
              <a:rPr lang="en-US" spc="100" dirty="0"/>
              <a:t> </a:t>
            </a:r>
            <a:r>
              <a:rPr lang="en-US" spc="100" dirty="0">
                <a:effectLst>
                  <a:glow rad="228600">
                    <a:schemeClr val="accent5">
                      <a:satMod val="175000"/>
                      <a:alpha val="40000"/>
                    </a:schemeClr>
                  </a:glow>
                </a:effectLst>
              </a:rPr>
              <a:t>00000</a:t>
            </a:r>
          </a:p>
        </p:txBody>
      </p:sp>
      <p:sp>
        <p:nvSpPr>
          <p:cNvPr id="3" name="Rectangle 2"/>
          <p:cNvSpPr/>
          <p:nvPr/>
        </p:nvSpPr>
        <p:spPr>
          <a:xfrm>
            <a:off x="2971800" y="1371600"/>
            <a:ext cx="2475358" cy="1754326"/>
          </a:xfrm>
          <a:prstGeom prst="rect">
            <a:avLst/>
          </a:prstGeom>
        </p:spPr>
        <p:txBody>
          <a:bodyPr wrap="none">
            <a:spAutoFit/>
          </a:bodyPr>
          <a:lstStyle/>
          <a:p>
            <a:r>
              <a:rPr lang="en-US" spc="100" dirty="0"/>
              <a:t>201.70. 64.</a:t>
            </a:r>
            <a:r>
              <a:rPr lang="en-US" spc="100" dirty="0">
                <a:solidFill>
                  <a:srgbClr val="FF0000"/>
                </a:solidFill>
                <a:effectLst>
                  <a:glow rad="228600">
                    <a:schemeClr val="accent5">
                      <a:satMod val="175000"/>
                      <a:alpha val="40000"/>
                    </a:schemeClr>
                  </a:glow>
                </a:effectLst>
              </a:rPr>
              <a:t>000</a:t>
            </a:r>
            <a:r>
              <a:rPr lang="en-US" spc="100" dirty="0"/>
              <a:t> </a:t>
            </a:r>
            <a:r>
              <a:rPr lang="en-US" spc="100" dirty="0" smtClean="0">
                <a:effectLst>
                  <a:glow rad="228600">
                    <a:schemeClr val="accent5">
                      <a:satMod val="175000"/>
                      <a:alpha val="40000"/>
                    </a:schemeClr>
                  </a:glow>
                </a:effectLst>
              </a:rPr>
              <a:t>00001</a:t>
            </a:r>
          </a:p>
          <a:p>
            <a:r>
              <a:rPr lang="en-US" spc="100" dirty="0"/>
              <a:t>201.70. 64.</a:t>
            </a:r>
            <a:r>
              <a:rPr lang="en-US" spc="100" dirty="0">
                <a:solidFill>
                  <a:srgbClr val="FF0000"/>
                </a:solidFill>
                <a:effectLst>
                  <a:glow rad="228600">
                    <a:schemeClr val="accent5">
                      <a:satMod val="175000"/>
                      <a:alpha val="40000"/>
                    </a:schemeClr>
                  </a:glow>
                </a:effectLst>
              </a:rPr>
              <a:t>000</a:t>
            </a:r>
            <a:r>
              <a:rPr lang="en-US" spc="100" dirty="0"/>
              <a:t> </a:t>
            </a:r>
            <a:r>
              <a:rPr lang="en-US" spc="100" dirty="0" smtClean="0">
                <a:effectLst>
                  <a:glow rad="228600">
                    <a:schemeClr val="accent5">
                      <a:satMod val="175000"/>
                      <a:alpha val="40000"/>
                    </a:schemeClr>
                  </a:glow>
                </a:effectLst>
              </a:rPr>
              <a:t>00010</a:t>
            </a:r>
          </a:p>
          <a:p>
            <a:r>
              <a:rPr lang="en-US" spc="100" dirty="0"/>
              <a:t>201.70. 64.</a:t>
            </a:r>
            <a:r>
              <a:rPr lang="en-US" spc="100" dirty="0">
                <a:solidFill>
                  <a:srgbClr val="FF0000"/>
                </a:solidFill>
                <a:effectLst>
                  <a:glow rad="228600">
                    <a:schemeClr val="accent5">
                      <a:satMod val="175000"/>
                      <a:alpha val="40000"/>
                    </a:schemeClr>
                  </a:glow>
                </a:effectLst>
              </a:rPr>
              <a:t>000</a:t>
            </a:r>
            <a:r>
              <a:rPr lang="en-US" spc="100" dirty="0"/>
              <a:t> </a:t>
            </a:r>
            <a:r>
              <a:rPr lang="en-US" spc="100" dirty="0" smtClean="0">
                <a:effectLst>
                  <a:glow rad="228600">
                    <a:schemeClr val="accent5">
                      <a:satMod val="175000"/>
                      <a:alpha val="40000"/>
                    </a:schemeClr>
                  </a:glow>
                </a:effectLst>
              </a:rPr>
              <a:t>00011</a:t>
            </a:r>
          </a:p>
          <a:p>
            <a:endParaRPr lang="en-US" spc="100" dirty="0">
              <a:effectLst>
                <a:glow rad="228600">
                  <a:schemeClr val="accent5">
                    <a:satMod val="175000"/>
                    <a:alpha val="40000"/>
                  </a:schemeClr>
                </a:glow>
              </a:effectLst>
            </a:endParaRPr>
          </a:p>
          <a:p>
            <a:endParaRPr lang="en-US" spc="100" dirty="0" smtClean="0">
              <a:effectLst>
                <a:glow rad="228600">
                  <a:schemeClr val="accent5">
                    <a:satMod val="175000"/>
                    <a:alpha val="40000"/>
                  </a:schemeClr>
                </a:glow>
              </a:effectLst>
            </a:endParaRPr>
          </a:p>
          <a:p>
            <a:r>
              <a:rPr lang="en-US" spc="100" dirty="0"/>
              <a:t>201.70. 64.</a:t>
            </a:r>
            <a:r>
              <a:rPr lang="en-US" spc="100" dirty="0">
                <a:solidFill>
                  <a:srgbClr val="FF0000"/>
                </a:solidFill>
                <a:effectLst>
                  <a:glow rad="228600">
                    <a:schemeClr val="accent5">
                      <a:satMod val="175000"/>
                      <a:alpha val="40000"/>
                    </a:schemeClr>
                  </a:glow>
                </a:effectLst>
              </a:rPr>
              <a:t>000</a:t>
            </a:r>
            <a:r>
              <a:rPr lang="en-US" spc="100" dirty="0"/>
              <a:t> </a:t>
            </a:r>
            <a:r>
              <a:rPr lang="en-US" spc="100" dirty="0" smtClean="0">
                <a:effectLst>
                  <a:glow rad="228600">
                    <a:schemeClr val="accent5">
                      <a:satMod val="175000"/>
                      <a:alpha val="40000"/>
                    </a:schemeClr>
                  </a:glow>
                </a:effectLst>
              </a:rPr>
              <a:t>11111</a:t>
            </a:r>
            <a:endParaRPr lang="en-US" spc="100" dirty="0">
              <a:effectLst>
                <a:glow rad="228600">
                  <a:schemeClr val="accent5">
                    <a:satMod val="175000"/>
                    <a:alpha val="40000"/>
                  </a:schemeClr>
                </a:glow>
              </a:effectLst>
            </a:endParaRPr>
          </a:p>
        </p:txBody>
      </p:sp>
      <p:sp>
        <p:nvSpPr>
          <p:cNvPr id="4" name="Rectangle 3"/>
          <p:cNvSpPr/>
          <p:nvPr/>
        </p:nvSpPr>
        <p:spPr>
          <a:xfrm>
            <a:off x="5638800" y="1371600"/>
            <a:ext cx="1705916" cy="1754326"/>
          </a:xfrm>
          <a:prstGeom prst="rect">
            <a:avLst/>
          </a:prstGeom>
        </p:spPr>
        <p:txBody>
          <a:bodyPr wrap="none">
            <a:spAutoFit/>
          </a:bodyPr>
          <a:lstStyle/>
          <a:p>
            <a:r>
              <a:rPr lang="en-US" spc="100" dirty="0"/>
              <a:t>: </a:t>
            </a:r>
            <a:r>
              <a:rPr lang="en-US" spc="100" dirty="0" smtClean="0"/>
              <a:t>201.70.64.</a:t>
            </a:r>
            <a:r>
              <a:rPr lang="en-US" spc="100" dirty="0" smtClean="0">
                <a:effectLst>
                  <a:glow rad="228600">
                    <a:schemeClr val="accent5">
                      <a:satMod val="175000"/>
                      <a:alpha val="40000"/>
                    </a:schemeClr>
                  </a:glow>
                </a:effectLst>
              </a:rPr>
              <a:t>1</a:t>
            </a:r>
          </a:p>
          <a:p>
            <a:r>
              <a:rPr lang="en-US" spc="100" dirty="0"/>
              <a:t>: </a:t>
            </a:r>
            <a:r>
              <a:rPr lang="en-US" spc="100" dirty="0" smtClean="0"/>
              <a:t>201.70.64.</a:t>
            </a:r>
            <a:r>
              <a:rPr lang="en-US" spc="100" dirty="0" smtClean="0">
                <a:effectLst>
                  <a:glow rad="228600">
                    <a:schemeClr val="accent5">
                      <a:satMod val="175000"/>
                      <a:alpha val="40000"/>
                    </a:schemeClr>
                  </a:glow>
                </a:effectLst>
              </a:rPr>
              <a:t>2</a:t>
            </a:r>
          </a:p>
          <a:p>
            <a:r>
              <a:rPr lang="en-US" spc="100" dirty="0"/>
              <a:t>: </a:t>
            </a:r>
            <a:r>
              <a:rPr lang="en-US" spc="100" dirty="0" smtClean="0"/>
              <a:t>201.70.64.</a:t>
            </a:r>
            <a:r>
              <a:rPr lang="en-US" spc="100" dirty="0" smtClean="0">
                <a:effectLst>
                  <a:glow rad="228600">
                    <a:schemeClr val="accent5">
                      <a:satMod val="175000"/>
                      <a:alpha val="40000"/>
                    </a:schemeClr>
                  </a:glow>
                </a:effectLst>
              </a:rPr>
              <a:t>3</a:t>
            </a:r>
          </a:p>
          <a:p>
            <a:endParaRPr lang="en-US" spc="100" dirty="0">
              <a:effectLst>
                <a:glow rad="228600">
                  <a:schemeClr val="accent5">
                    <a:satMod val="175000"/>
                    <a:alpha val="40000"/>
                  </a:schemeClr>
                </a:glow>
              </a:effectLst>
            </a:endParaRPr>
          </a:p>
          <a:p>
            <a:endParaRPr lang="en-US" spc="100" dirty="0" smtClean="0">
              <a:effectLst>
                <a:glow rad="228600">
                  <a:schemeClr val="accent5">
                    <a:satMod val="175000"/>
                    <a:alpha val="40000"/>
                  </a:schemeClr>
                </a:glow>
              </a:effectLst>
            </a:endParaRPr>
          </a:p>
          <a:p>
            <a:r>
              <a:rPr lang="en-US" spc="100" dirty="0"/>
              <a:t>: </a:t>
            </a:r>
            <a:r>
              <a:rPr lang="en-US" spc="100" dirty="0" smtClean="0"/>
              <a:t>201.70.64.</a:t>
            </a:r>
            <a:r>
              <a:rPr lang="en-US" spc="100" dirty="0" smtClean="0">
                <a:effectLst>
                  <a:glow rad="228600">
                    <a:schemeClr val="accent5">
                      <a:satMod val="175000"/>
                      <a:alpha val="40000"/>
                    </a:schemeClr>
                  </a:glow>
                </a:effectLst>
              </a:rPr>
              <a:t>31</a:t>
            </a:r>
            <a:endParaRPr lang="en-US" spc="100" dirty="0">
              <a:effectLst>
                <a:glow rad="228600">
                  <a:schemeClr val="accent5">
                    <a:satMod val="175000"/>
                    <a:alpha val="40000"/>
                  </a:schemeClr>
                </a:glow>
              </a:effectLst>
            </a:endParaRPr>
          </a:p>
        </p:txBody>
      </p:sp>
    </p:spTree>
    <p:extLst>
      <p:ext uri="{BB962C8B-B14F-4D97-AF65-F5344CB8AC3E}">
        <p14:creationId xmlns:p14="http://schemas.microsoft.com/office/powerpoint/2010/main" val="3942341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5800" y="914400"/>
            <a:ext cx="2475358" cy="369332"/>
          </a:xfrm>
          <a:prstGeom prst="rect">
            <a:avLst/>
          </a:prstGeom>
        </p:spPr>
        <p:txBody>
          <a:bodyPr wrap="none">
            <a:spAutoFit/>
          </a:bodyPr>
          <a:lstStyle/>
          <a:p>
            <a:r>
              <a:rPr lang="en-US" spc="100" dirty="0"/>
              <a:t>201.70. </a:t>
            </a:r>
            <a:r>
              <a:rPr lang="en-US" spc="100" dirty="0" smtClean="0"/>
              <a:t>64.</a:t>
            </a:r>
            <a:r>
              <a:rPr lang="en-US" spc="100" dirty="0" smtClean="0">
                <a:solidFill>
                  <a:srgbClr val="FF0000"/>
                </a:solidFill>
                <a:effectLst>
                  <a:glow rad="228600">
                    <a:schemeClr val="accent5">
                      <a:satMod val="175000"/>
                      <a:alpha val="40000"/>
                    </a:schemeClr>
                  </a:glow>
                </a:effectLst>
              </a:rPr>
              <a:t>001</a:t>
            </a:r>
            <a:r>
              <a:rPr lang="en-US" spc="100" dirty="0" smtClean="0"/>
              <a:t> </a:t>
            </a:r>
            <a:r>
              <a:rPr lang="en-US" spc="100" dirty="0">
                <a:effectLst>
                  <a:glow rad="228600">
                    <a:schemeClr val="accent5">
                      <a:satMod val="175000"/>
                      <a:alpha val="40000"/>
                    </a:schemeClr>
                  </a:glow>
                </a:effectLst>
              </a:rPr>
              <a:t>00000</a:t>
            </a:r>
          </a:p>
        </p:txBody>
      </p:sp>
      <p:sp>
        <p:nvSpPr>
          <p:cNvPr id="3" name="Rectangle 2"/>
          <p:cNvSpPr/>
          <p:nvPr/>
        </p:nvSpPr>
        <p:spPr>
          <a:xfrm>
            <a:off x="2971800" y="1371600"/>
            <a:ext cx="2475358" cy="1754326"/>
          </a:xfrm>
          <a:prstGeom prst="rect">
            <a:avLst/>
          </a:prstGeom>
        </p:spPr>
        <p:txBody>
          <a:bodyPr wrap="none">
            <a:spAutoFit/>
          </a:bodyPr>
          <a:lstStyle/>
          <a:p>
            <a:r>
              <a:rPr lang="en-US" spc="100" dirty="0"/>
              <a:t>201.70. </a:t>
            </a:r>
            <a:r>
              <a:rPr lang="en-US" spc="100" dirty="0" smtClean="0"/>
              <a:t>64.</a:t>
            </a:r>
            <a:r>
              <a:rPr lang="en-US" spc="100" dirty="0" smtClean="0">
                <a:solidFill>
                  <a:srgbClr val="FF0000"/>
                </a:solidFill>
                <a:effectLst>
                  <a:glow rad="228600">
                    <a:schemeClr val="accent5">
                      <a:satMod val="175000"/>
                      <a:alpha val="40000"/>
                    </a:schemeClr>
                  </a:glow>
                </a:effectLst>
              </a:rPr>
              <a:t>001</a:t>
            </a:r>
            <a:r>
              <a:rPr lang="en-US" spc="100" dirty="0" smtClean="0"/>
              <a:t> </a:t>
            </a:r>
            <a:r>
              <a:rPr lang="en-US" spc="100" dirty="0" smtClean="0">
                <a:effectLst>
                  <a:glow rad="228600">
                    <a:schemeClr val="accent5">
                      <a:satMod val="175000"/>
                      <a:alpha val="40000"/>
                    </a:schemeClr>
                  </a:glow>
                </a:effectLst>
              </a:rPr>
              <a:t>00001</a:t>
            </a:r>
          </a:p>
          <a:p>
            <a:r>
              <a:rPr lang="en-US" spc="100" dirty="0"/>
              <a:t>201.70. </a:t>
            </a:r>
            <a:r>
              <a:rPr lang="en-US" spc="100" dirty="0" smtClean="0"/>
              <a:t>64.</a:t>
            </a:r>
            <a:r>
              <a:rPr lang="en-US" spc="100" dirty="0" smtClean="0">
                <a:solidFill>
                  <a:srgbClr val="FF0000"/>
                </a:solidFill>
                <a:effectLst>
                  <a:glow rad="228600">
                    <a:schemeClr val="accent5">
                      <a:satMod val="175000"/>
                      <a:alpha val="40000"/>
                    </a:schemeClr>
                  </a:glow>
                </a:effectLst>
              </a:rPr>
              <a:t>001</a:t>
            </a:r>
            <a:r>
              <a:rPr lang="en-US" spc="100" dirty="0" smtClean="0"/>
              <a:t> </a:t>
            </a:r>
            <a:r>
              <a:rPr lang="en-US" spc="100" dirty="0" smtClean="0">
                <a:effectLst>
                  <a:glow rad="228600">
                    <a:schemeClr val="accent5">
                      <a:satMod val="175000"/>
                      <a:alpha val="40000"/>
                    </a:schemeClr>
                  </a:glow>
                </a:effectLst>
              </a:rPr>
              <a:t>00010</a:t>
            </a:r>
          </a:p>
          <a:p>
            <a:r>
              <a:rPr lang="en-US" spc="100" dirty="0"/>
              <a:t>201.70. </a:t>
            </a:r>
            <a:r>
              <a:rPr lang="en-US" spc="100" dirty="0" smtClean="0"/>
              <a:t>64.</a:t>
            </a:r>
            <a:r>
              <a:rPr lang="en-US" spc="100" dirty="0" smtClean="0">
                <a:solidFill>
                  <a:srgbClr val="FF0000"/>
                </a:solidFill>
                <a:effectLst>
                  <a:glow rad="228600">
                    <a:schemeClr val="accent5">
                      <a:satMod val="175000"/>
                      <a:alpha val="40000"/>
                    </a:schemeClr>
                  </a:glow>
                </a:effectLst>
              </a:rPr>
              <a:t>001</a:t>
            </a:r>
            <a:r>
              <a:rPr lang="en-US" spc="100" dirty="0" smtClean="0"/>
              <a:t> </a:t>
            </a:r>
            <a:r>
              <a:rPr lang="en-US" spc="100" dirty="0" smtClean="0">
                <a:effectLst>
                  <a:glow rad="228600">
                    <a:schemeClr val="accent5">
                      <a:satMod val="175000"/>
                      <a:alpha val="40000"/>
                    </a:schemeClr>
                  </a:glow>
                </a:effectLst>
              </a:rPr>
              <a:t>00011</a:t>
            </a:r>
          </a:p>
          <a:p>
            <a:endParaRPr lang="en-US" spc="100" dirty="0">
              <a:effectLst>
                <a:glow rad="228600">
                  <a:schemeClr val="accent5">
                    <a:satMod val="175000"/>
                    <a:alpha val="40000"/>
                  </a:schemeClr>
                </a:glow>
              </a:effectLst>
            </a:endParaRPr>
          </a:p>
          <a:p>
            <a:endParaRPr lang="en-US" spc="100" dirty="0" smtClean="0">
              <a:effectLst>
                <a:glow rad="228600">
                  <a:schemeClr val="accent5">
                    <a:satMod val="175000"/>
                    <a:alpha val="40000"/>
                  </a:schemeClr>
                </a:glow>
              </a:effectLst>
            </a:endParaRPr>
          </a:p>
          <a:p>
            <a:r>
              <a:rPr lang="en-US" spc="100" dirty="0"/>
              <a:t>201.70. </a:t>
            </a:r>
            <a:r>
              <a:rPr lang="en-US" spc="100" dirty="0" smtClean="0"/>
              <a:t>64.</a:t>
            </a:r>
            <a:r>
              <a:rPr lang="en-US" spc="100" dirty="0" smtClean="0">
                <a:solidFill>
                  <a:srgbClr val="FF0000"/>
                </a:solidFill>
                <a:effectLst>
                  <a:glow rad="228600">
                    <a:schemeClr val="accent5">
                      <a:satMod val="175000"/>
                      <a:alpha val="40000"/>
                    </a:schemeClr>
                  </a:glow>
                </a:effectLst>
              </a:rPr>
              <a:t>001</a:t>
            </a:r>
            <a:r>
              <a:rPr lang="en-US" spc="100" dirty="0" smtClean="0"/>
              <a:t> </a:t>
            </a:r>
            <a:r>
              <a:rPr lang="en-US" spc="100" dirty="0" smtClean="0">
                <a:effectLst>
                  <a:glow rad="228600">
                    <a:schemeClr val="accent5">
                      <a:satMod val="175000"/>
                      <a:alpha val="40000"/>
                    </a:schemeClr>
                  </a:glow>
                </a:effectLst>
              </a:rPr>
              <a:t>11111</a:t>
            </a:r>
            <a:endParaRPr lang="en-US" spc="100" dirty="0">
              <a:effectLst>
                <a:glow rad="228600">
                  <a:schemeClr val="accent5">
                    <a:satMod val="175000"/>
                    <a:alpha val="40000"/>
                  </a:schemeClr>
                </a:glow>
              </a:effectLst>
            </a:endParaRPr>
          </a:p>
        </p:txBody>
      </p:sp>
      <p:sp>
        <p:nvSpPr>
          <p:cNvPr id="4" name="Rectangle 3"/>
          <p:cNvSpPr/>
          <p:nvPr/>
        </p:nvSpPr>
        <p:spPr>
          <a:xfrm>
            <a:off x="5638800" y="1371600"/>
            <a:ext cx="1705916" cy="1754326"/>
          </a:xfrm>
          <a:prstGeom prst="rect">
            <a:avLst/>
          </a:prstGeom>
        </p:spPr>
        <p:txBody>
          <a:bodyPr wrap="none">
            <a:spAutoFit/>
          </a:bodyPr>
          <a:lstStyle/>
          <a:p>
            <a:r>
              <a:rPr lang="en-US" spc="100" dirty="0"/>
              <a:t>: </a:t>
            </a:r>
            <a:r>
              <a:rPr lang="en-US" spc="100" dirty="0" smtClean="0"/>
              <a:t>201.70.64.</a:t>
            </a:r>
            <a:r>
              <a:rPr lang="en-US" spc="100" dirty="0" smtClean="0">
                <a:effectLst>
                  <a:glow rad="228600">
                    <a:schemeClr val="accent5">
                      <a:satMod val="175000"/>
                      <a:alpha val="40000"/>
                    </a:schemeClr>
                  </a:glow>
                </a:effectLst>
              </a:rPr>
              <a:t>33</a:t>
            </a:r>
          </a:p>
          <a:p>
            <a:r>
              <a:rPr lang="en-US" spc="100" dirty="0"/>
              <a:t>: </a:t>
            </a:r>
            <a:r>
              <a:rPr lang="en-US" spc="100" dirty="0" smtClean="0"/>
              <a:t>201.70.64.</a:t>
            </a:r>
            <a:r>
              <a:rPr lang="en-US" spc="100" dirty="0" smtClean="0">
                <a:effectLst>
                  <a:glow rad="228600">
                    <a:schemeClr val="accent5">
                      <a:satMod val="175000"/>
                      <a:alpha val="40000"/>
                    </a:schemeClr>
                  </a:glow>
                </a:effectLst>
              </a:rPr>
              <a:t>34</a:t>
            </a:r>
          </a:p>
          <a:p>
            <a:r>
              <a:rPr lang="en-US" spc="100" dirty="0"/>
              <a:t>: </a:t>
            </a:r>
            <a:r>
              <a:rPr lang="en-US" spc="100" dirty="0" smtClean="0"/>
              <a:t>201.70.64.</a:t>
            </a:r>
            <a:r>
              <a:rPr lang="en-US" spc="100" dirty="0" smtClean="0">
                <a:effectLst>
                  <a:glow rad="228600">
                    <a:schemeClr val="accent5">
                      <a:satMod val="175000"/>
                      <a:alpha val="40000"/>
                    </a:schemeClr>
                  </a:glow>
                </a:effectLst>
              </a:rPr>
              <a:t>35</a:t>
            </a:r>
          </a:p>
          <a:p>
            <a:endParaRPr lang="en-US" spc="100" dirty="0">
              <a:effectLst>
                <a:glow rad="228600">
                  <a:schemeClr val="accent5">
                    <a:satMod val="175000"/>
                    <a:alpha val="40000"/>
                  </a:schemeClr>
                </a:glow>
              </a:effectLst>
            </a:endParaRPr>
          </a:p>
          <a:p>
            <a:endParaRPr lang="en-US" spc="100" dirty="0" smtClean="0">
              <a:effectLst>
                <a:glow rad="228600">
                  <a:schemeClr val="accent5">
                    <a:satMod val="175000"/>
                    <a:alpha val="40000"/>
                  </a:schemeClr>
                </a:glow>
              </a:effectLst>
            </a:endParaRPr>
          </a:p>
          <a:p>
            <a:r>
              <a:rPr lang="en-US" spc="100" dirty="0"/>
              <a:t>: </a:t>
            </a:r>
            <a:r>
              <a:rPr lang="en-US" spc="100" dirty="0" smtClean="0"/>
              <a:t>201.70.64.</a:t>
            </a:r>
            <a:r>
              <a:rPr lang="en-US" spc="100" dirty="0" smtClean="0">
                <a:effectLst>
                  <a:glow rad="228600">
                    <a:schemeClr val="accent5">
                      <a:satMod val="175000"/>
                      <a:alpha val="40000"/>
                    </a:schemeClr>
                  </a:glow>
                </a:effectLst>
              </a:rPr>
              <a:t>63</a:t>
            </a:r>
            <a:endParaRPr lang="en-US" spc="100" dirty="0">
              <a:effectLst>
                <a:glow rad="228600">
                  <a:schemeClr val="accent5">
                    <a:satMod val="175000"/>
                    <a:alpha val="40000"/>
                  </a:schemeClr>
                </a:glow>
              </a:effectLst>
            </a:endParaRPr>
          </a:p>
        </p:txBody>
      </p:sp>
    </p:spTree>
    <p:extLst>
      <p:ext uri="{BB962C8B-B14F-4D97-AF65-F5344CB8AC3E}">
        <p14:creationId xmlns:p14="http://schemas.microsoft.com/office/powerpoint/2010/main" val="29451359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8546" name="Picture 3">
            <a:extLst>
              <a:ext uri="{FF2B5EF4-FFF2-40B4-BE49-F238E27FC236}">
                <a16:creationId xmlns:a16="http://schemas.microsoft.com/office/drawing/2014/main" id="{4ACEF4B3-B1E0-D447-8C53-62E54C50FE4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1052513"/>
            <a:ext cx="7185025" cy="5216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8547" name="Text Box 4">
            <a:extLst>
              <a:ext uri="{FF2B5EF4-FFF2-40B4-BE49-F238E27FC236}">
                <a16:creationId xmlns:a16="http://schemas.microsoft.com/office/drawing/2014/main" id="{11A671C5-16FA-AA48-A378-BC54D3B991DE}"/>
              </a:ext>
            </a:extLst>
          </p:cNvPr>
          <p:cNvSpPr txBox="1">
            <a:spLocks noChangeArrowheads="1"/>
          </p:cNvSpPr>
          <p:nvPr/>
        </p:nvSpPr>
        <p:spPr bwMode="auto">
          <a:xfrm>
            <a:off x="3538538" y="95250"/>
            <a:ext cx="2517036"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77"/>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77"/>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77"/>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77"/>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77"/>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9pPr>
          </a:lstStyle>
          <a:p>
            <a:pPr>
              <a:lnSpc>
                <a:spcPct val="100000"/>
              </a:lnSpc>
              <a:spcBef>
                <a:spcPct val="0"/>
              </a:spcBef>
              <a:buClrTx/>
              <a:buFontTx/>
              <a:buNone/>
            </a:pPr>
            <a:r>
              <a:rPr lang="en-US" altLang="en-US" sz="4400" b="1" cap="small" dirty="0">
                <a:latin typeface="Times New Roman" panose="02020603050405020304" pitchFamily="18" charset="0"/>
              </a:rPr>
              <a:t>Example</a:t>
            </a:r>
          </a:p>
        </p:txBody>
      </p:sp>
    </p:spTree>
    <p:extLst>
      <p:ext uri="{BB962C8B-B14F-4D97-AF65-F5344CB8AC3E}">
        <p14:creationId xmlns:p14="http://schemas.microsoft.com/office/powerpoint/2010/main" val="34973568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BC44D4-CD8D-424D-AD31-1AE7B9DC21C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71288"/>
          <a:stretch/>
        </p:blipFill>
        <p:spPr bwMode="auto">
          <a:xfrm>
            <a:off x="1295400" y="1846618"/>
            <a:ext cx="7081200" cy="785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4DCB9C2B-7C13-B94A-B01D-83EB38991E9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63378"/>
          <a:stretch/>
        </p:blipFill>
        <p:spPr bwMode="auto">
          <a:xfrm>
            <a:off x="1371600" y="2702752"/>
            <a:ext cx="7081200" cy="835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3">
            <a:extLst>
              <a:ext uri="{FF2B5EF4-FFF2-40B4-BE49-F238E27FC236}">
                <a16:creationId xmlns:a16="http://schemas.microsoft.com/office/drawing/2014/main" id="{54B90954-A300-2C42-AB55-A50C375AF6C9}"/>
              </a:ext>
            </a:extLst>
          </p:cNvPr>
          <p:cNvPicPr>
            <a:picLocks noChangeAspect="1" noChangeArrowheads="1"/>
          </p:cNvPicPr>
          <p:nvPr/>
        </p:nvPicPr>
        <p:blipFill rotWithShape="1">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b="68759"/>
          <a:stretch/>
        </p:blipFill>
        <p:spPr bwMode="auto">
          <a:xfrm>
            <a:off x="1295400" y="990600"/>
            <a:ext cx="7081200" cy="856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Flowchart: Magnetic Disk 4"/>
          <p:cNvSpPr/>
          <p:nvPr/>
        </p:nvSpPr>
        <p:spPr>
          <a:xfrm>
            <a:off x="3699164" y="4800600"/>
            <a:ext cx="1600200" cy="457200"/>
          </a:xfrm>
          <a:prstGeom prst="flowChartMagneticDisk">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Router</a:t>
            </a:r>
            <a:endParaRPr lang="en-US" dirty="0">
              <a:solidFill>
                <a:srgbClr val="FF0000"/>
              </a:solidFill>
            </a:endParaRPr>
          </a:p>
        </p:txBody>
      </p:sp>
      <p:sp>
        <p:nvSpPr>
          <p:cNvPr id="7" name="Down Arrow 6"/>
          <p:cNvSpPr/>
          <p:nvPr/>
        </p:nvSpPr>
        <p:spPr>
          <a:xfrm rot="16200000">
            <a:off x="1752600" y="3352800"/>
            <a:ext cx="609600" cy="3352800"/>
          </a:xfrm>
          <a:prstGeom prst="downArrow">
            <a:avLst/>
          </a:prstGeom>
          <a:solidFill>
            <a:schemeClr val="bg1">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p:cNvCxnSpPr/>
          <p:nvPr/>
        </p:nvCxnSpPr>
        <p:spPr>
          <a:xfrm flipV="1">
            <a:off x="5299364" y="4038600"/>
            <a:ext cx="2320636" cy="9906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5299364" y="5029200"/>
            <a:ext cx="232063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5299364" y="5029200"/>
            <a:ext cx="2168236" cy="114300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6" name="Picture 15"/>
          <p:cNvPicPr>
            <a:picLocks noChangeAspect="1"/>
          </p:cNvPicPr>
          <p:nvPr/>
        </p:nvPicPr>
        <p:blipFill>
          <a:blip r:embed="rId5"/>
          <a:stretch>
            <a:fillRect/>
          </a:stretch>
        </p:blipFill>
        <p:spPr>
          <a:xfrm>
            <a:off x="380999" y="5432388"/>
            <a:ext cx="3276600" cy="1124966"/>
          </a:xfrm>
          <a:prstGeom prst="rect">
            <a:avLst/>
          </a:prstGeom>
          <a:ln>
            <a:solidFill>
              <a:schemeClr val="accent1"/>
            </a:solidFill>
          </a:ln>
        </p:spPr>
      </p:pic>
      <p:sp>
        <p:nvSpPr>
          <p:cNvPr id="2" name="TextBox 1"/>
          <p:cNvSpPr txBox="1"/>
          <p:nvPr/>
        </p:nvSpPr>
        <p:spPr>
          <a:xfrm rot="20272071">
            <a:off x="5472104" y="4209343"/>
            <a:ext cx="1568058" cy="369332"/>
          </a:xfrm>
          <a:prstGeom prst="rect">
            <a:avLst/>
          </a:prstGeom>
          <a:noFill/>
        </p:spPr>
        <p:txBody>
          <a:bodyPr wrap="none" rtlCol="0">
            <a:spAutoFit/>
          </a:bodyPr>
          <a:lstStyle/>
          <a:p>
            <a:r>
              <a:rPr lang="en-US" spc="600" dirty="0" smtClean="0">
                <a:effectLst>
                  <a:glow rad="228600">
                    <a:schemeClr val="accent2">
                      <a:satMod val="175000"/>
                      <a:alpha val="40000"/>
                    </a:schemeClr>
                  </a:glow>
                </a:effectLst>
              </a:rPr>
              <a:t>73.X.X.X</a:t>
            </a:r>
            <a:endParaRPr lang="en-US" spc="600" dirty="0">
              <a:effectLst>
                <a:glow rad="228600">
                  <a:schemeClr val="accent2">
                    <a:satMod val="175000"/>
                    <a:alpha val="40000"/>
                  </a:schemeClr>
                </a:glow>
              </a:effectLst>
            </a:endParaRPr>
          </a:p>
        </p:txBody>
      </p:sp>
    </p:spTree>
    <p:extLst>
      <p:ext uri="{BB962C8B-B14F-4D97-AF65-F5344CB8AC3E}">
        <p14:creationId xmlns:p14="http://schemas.microsoft.com/office/powerpoint/2010/main" val="2199808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2"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Text Box 2">
            <a:extLst>
              <a:ext uri="{FF2B5EF4-FFF2-40B4-BE49-F238E27FC236}">
                <a16:creationId xmlns:a16="http://schemas.microsoft.com/office/drawing/2014/main" id="{181B4566-425C-E846-898F-66E2FB433A24}"/>
              </a:ext>
            </a:extLst>
          </p:cNvPr>
          <p:cNvSpPr txBox="1">
            <a:spLocks noChangeArrowheads="1"/>
          </p:cNvSpPr>
          <p:nvPr/>
        </p:nvSpPr>
        <p:spPr bwMode="auto">
          <a:xfrm>
            <a:off x="3277214" y="228600"/>
            <a:ext cx="2517036" cy="769441"/>
          </a:xfrm>
          <a:prstGeom prst="rect">
            <a:avLst/>
          </a:prstGeom>
          <a:solidFill>
            <a:schemeClr val="bg1"/>
          </a:solidFill>
          <a:ln w="38100">
            <a:noFill/>
            <a:miter lim="800000"/>
            <a:headEnd/>
            <a:tailEnd/>
          </a:ln>
          <a:effectLst/>
        </p:spPr>
        <p:txBody>
          <a:bodyPr wrap="none">
            <a:spAutoFit/>
          </a:bodyPr>
          <a:lstStyle/>
          <a:p>
            <a:pPr eaLnBrk="1" hangingPunct="1">
              <a:defRPr/>
            </a:pPr>
            <a:r>
              <a:rPr lang="en-US" sz="4400" b="1" cap="small" dirty="0">
                <a:effectLst>
                  <a:outerShdw blurRad="38100" dist="38100" dir="2700000" algn="tl">
                    <a:srgbClr val="C0C0C0"/>
                  </a:outerShdw>
                </a:effectLst>
                <a:latin typeface="Times New Roman" pitchFamily="18" charset="0"/>
              </a:rPr>
              <a:t>Example</a:t>
            </a:r>
          </a:p>
        </p:txBody>
      </p:sp>
      <p:sp>
        <p:nvSpPr>
          <p:cNvPr id="110594" name="Rectangle 3">
            <a:extLst>
              <a:ext uri="{FF2B5EF4-FFF2-40B4-BE49-F238E27FC236}">
                <a16:creationId xmlns:a16="http://schemas.microsoft.com/office/drawing/2014/main" id="{52EFC876-D6EF-5645-A203-DDF23714BDA4}"/>
              </a:ext>
            </a:extLst>
          </p:cNvPr>
          <p:cNvSpPr>
            <a:spLocks noChangeArrowheads="1"/>
          </p:cNvSpPr>
          <p:nvPr/>
        </p:nvSpPr>
        <p:spPr bwMode="auto">
          <a:xfrm>
            <a:off x="609600" y="1219200"/>
            <a:ext cx="84582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77"/>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77"/>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77"/>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77"/>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77"/>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9pPr>
          </a:lstStyle>
          <a:p>
            <a:pPr algn="just" eaLnBrk="1" hangingPunct="1">
              <a:lnSpc>
                <a:spcPct val="100000"/>
              </a:lnSpc>
              <a:spcBef>
                <a:spcPct val="50000"/>
              </a:spcBef>
              <a:buClrTx/>
              <a:buFontTx/>
              <a:buNone/>
            </a:pPr>
            <a:r>
              <a:rPr lang="en-US" altLang="en-US" sz="3600" dirty="0">
                <a:latin typeface="Times" pitchFamily="2" charset="0"/>
              </a:rPr>
              <a:t>A company is granted the site address </a:t>
            </a:r>
            <a:r>
              <a:rPr lang="en-US" altLang="en-US" sz="3600" dirty="0">
                <a:solidFill>
                  <a:srgbClr val="FF0000"/>
                </a:solidFill>
                <a:latin typeface="Times" pitchFamily="2" charset="0"/>
              </a:rPr>
              <a:t>181.56.0.0</a:t>
            </a:r>
            <a:r>
              <a:rPr lang="en-US" altLang="en-US" sz="3600" dirty="0">
                <a:latin typeface="Times" pitchFamily="2" charset="0"/>
              </a:rPr>
              <a:t> (class B). The company needs 1000 subnets. Design the subnets.</a:t>
            </a:r>
          </a:p>
        </p:txBody>
      </p:sp>
      <p:sp>
        <p:nvSpPr>
          <p:cNvPr id="241668" name="Text Box 4">
            <a:extLst>
              <a:ext uri="{FF2B5EF4-FFF2-40B4-BE49-F238E27FC236}">
                <a16:creationId xmlns:a16="http://schemas.microsoft.com/office/drawing/2014/main" id="{BC2BC2F3-F984-1044-A217-2B3C6A96202A}"/>
              </a:ext>
            </a:extLst>
          </p:cNvPr>
          <p:cNvSpPr txBox="1">
            <a:spLocks noChangeArrowheads="1"/>
          </p:cNvSpPr>
          <p:nvPr/>
        </p:nvSpPr>
        <p:spPr bwMode="auto">
          <a:xfrm>
            <a:off x="3714200" y="3190331"/>
            <a:ext cx="1643063" cy="617538"/>
          </a:xfrm>
          <a:prstGeom prst="rect">
            <a:avLst/>
          </a:prstGeom>
          <a:solidFill>
            <a:schemeClr val="bg1"/>
          </a:solidFill>
          <a:ln w="38100">
            <a:solidFill>
              <a:srgbClr val="FF3300"/>
            </a:solidFill>
            <a:miter lim="800000"/>
            <a:headEnd/>
            <a:tailEnd/>
          </a:ln>
          <a:effectLst/>
        </p:spPr>
        <p:txBody>
          <a:bodyPr wrap="none">
            <a:spAutoFit/>
          </a:bodyPr>
          <a:lstStyle/>
          <a:p>
            <a:pPr eaLnBrk="1" hangingPunct="1">
              <a:defRPr/>
            </a:pPr>
            <a:r>
              <a:rPr lang="en-US" sz="3200" b="1" i="1">
                <a:effectLst>
                  <a:outerShdw blurRad="38100" dist="38100" dir="2700000" algn="tl">
                    <a:srgbClr val="C0C0C0"/>
                  </a:outerShdw>
                </a:effectLst>
                <a:latin typeface="Times New Roman" pitchFamily="18" charset="0"/>
              </a:rPr>
              <a:t>Solution</a:t>
            </a:r>
          </a:p>
        </p:txBody>
      </p:sp>
      <p:sp>
        <p:nvSpPr>
          <p:cNvPr id="110596" name="Rectangle 5">
            <a:extLst>
              <a:ext uri="{FF2B5EF4-FFF2-40B4-BE49-F238E27FC236}">
                <a16:creationId xmlns:a16="http://schemas.microsoft.com/office/drawing/2014/main" id="{5C7F5E2E-6EB8-2144-8434-F5CF7A614CA3}"/>
              </a:ext>
            </a:extLst>
          </p:cNvPr>
          <p:cNvSpPr>
            <a:spLocks noChangeArrowheads="1"/>
          </p:cNvSpPr>
          <p:nvPr/>
        </p:nvSpPr>
        <p:spPr bwMode="auto">
          <a:xfrm>
            <a:off x="419207" y="4343400"/>
            <a:ext cx="86106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77"/>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77"/>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77"/>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77"/>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77"/>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9pPr>
          </a:lstStyle>
          <a:p>
            <a:pPr algn="just" eaLnBrk="1" hangingPunct="1">
              <a:lnSpc>
                <a:spcPct val="100000"/>
              </a:lnSpc>
              <a:spcBef>
                <a:spcPct val="50000"/>
              </a:spcBef>
              <a:buClrTx/>
              <a:buFontTx/>
              <a:buNone/>
            </a:pPr>
            <a:r>
              <a:rPr lang="en-US" altLang="en-US" sz="3600" dirty="0">
                <a:latin typeface="Times" pitchFamily="2" charset="0"/>
              </a:rPr>
              <a:t>The number of 1s in the default mask is 16 (class B).</a:t>
            </a:r>
          </a:p>
        </p:txBody>
      </p:sp>
    </p:spTree>
    <p:extLst>
      <p:ext uri="{BB962C8B-B14F-4D97-AF65-F5344CB8AC3E}">
        <p14:creationId xmlns:p14="http://schemas.microsoft.com/office/powerpoint/2010/main" val="12437859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Text Box 2">
            <a:extLst>
              <a:ext uri="{FF2B5EF4-FFF2-40B4-BE49-F238E27FC236}">
                <a16:creationId xmlns:a16="http://schemas.microsoft.com/office/drawing/2014/main" id="{4AF77268-816B-CA43-BCD6-39B72B36351A}"/>
              </a:ext>
            </a:extLst>
          </p:cNvPr>
          <p:cNvSpPr txBox="1">
            <a:spLocks noChangeArrowheads="1"/>
          </p:cNvSpPr>
          <p:nvPr/>
        </p:nvSpPr>
        <p:spPr bwMode="auto">
          <a:xfrm>
            <a:off x="2987675" y="836613"/>
            <a:ext cx="3775075" cy="617537"/>
          </a:xfrm>
          <a:prstGeom prst="rect">
            <a:avLst/>
          </a:prstGeom>
          <a:solidFill>
            <a:schemeClr val="bg1"/>
          </a:solidFill>
          <a:ln w="38100">
            <a:solidFill>
              <a:srgbClr val="FF3300"/>
            </a:solidFill>
            <a:miter lim="800000"/>
            <a:headEnd/>
            <a:tailEnd/>
          </a:ln>
          <a:effectLst/>
        </p:spPr>
        <p:txBody>
          <a:bodyPr wrap="none">
            <a:spAutoFit/>
          </a:bodyPr>
          <a:lstStyle/>
          <a:p>
            <a:pPr eaLnBrk="1" hangingPunct="1">
              <a:defRPr/>
            </a:pPr>
            <a:r>
              <a:rPr lang="en-US" sz="3200" b="1" i="1">
                <a:effectLst>
                  <a:outerShdw blurRad="38100" dist="38100" dir="2700000" algn="tl">
                    <a:srgbClr val="C0C0C0"/>
                  </a:outerShdw>
                </a:effectLst>
                <a:latin typeface="Times New Roman" pitchFamily="18" charset="0"/>
              </a:rPr>
              <a:t>Solution (Continued)</a:t>
            </a:r>
          </a:p>
        </p:txBody>
      </p:sp>
      <p:sp>
        <p:nvSpPr>
          <p:cNvPr id="112642" name="Rectangle 3">
            <a:extLst>
              <a:ext uri="{FF2B5EF4-FFF2-40B4-BE49-F238E27FC236}">
                <a16:creationId xmlns:a16="http://schemas.microsoft.com/office/drawing/2014/main" id="{57A612BE-AD16-AE49-9048-0ED6EF9D75F9}"/>
              </a:ext>
            </a:extLst>
          </p:cNvPr>
          <p:cNvSpPr>
            <a:spLocks noChangeArrowheads="1"/>
          </p:cNvSpPr>
          <p:nvPr/>
        </p:nvSpPr>
        <p:spPr bwMode="auto">
          <a:xfrm>
            <a:off x="304800" y="1981200"/>
            <a:ext cx="86106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77"/>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77"/>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77"/>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77"/>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77"/>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9pPr>
          </a:lstStyle>
          <a:p>
            <a:pPr algn="just" eaLnBrk="1" hangingPunct="1">
              <a:lnSpc>
                <a:spcPct val="100000"/>
              </a:lnSpc>
              <a:spcBef>
                <a:spcPts val="700"/>
              </a:spcBef>
              <a:buClrTx/>
              <a:buFontTx/>
              <a:buNone/>
            </a:pPr>
            <a:r>
              <a:rPr lang="en-US" altLang="en-US" sz="3600" dirty="0">
                <a:latin typeface="Times" pitchFamily="2" charset="0"/>
              </a:rPr>
              <a:t>The company needs 1000 subnets. This number is not a power of 2. The next number that is a power of 2 is </a:t>
            </a:r>
            <a:r>
              <a:rPr lang="en-US" altLang="en-US" sz="3600" b="1" dirty="0">
                <a:solidFill>
                  <a:srgbClr val="FF0000"/>
                </a:solidFill>
                <a:latin typeface="Times" pitchFamily="2" charset="0"/>
              </a:rPr>
              <a:t>1024 (2</a:t>
            </a:r>
            <a:r>
              <a:rPr lang="en-US" altLang="en-US" sz="3600" b="1" baseline="30000" dirty="0">
                <a:solidFill>
                  <a:srgbClr val="FF0000"/>
                </a:solidFill>
                <a:latin typeface="Times" pitchFamily="2" charset="0"/>
              </a:rPr>
              <a:t>10</a:t>
            </a:r>
            <a:r>
              <a:rPr lang="en-US" altLang="en-US" sz="3600" b="1" dirty="0">
                <a:solidFill>
                  <a:srgbClr val="FF0000"/>
                </a:solidFill>
                <a:latin typeface="Times" pitchFamily="2" charset="0"/>
              </a:rPr>
              <a:t>). </a:t>
            </a:r>
            <a:r>
              <a:rPr lang="en-US" altLang="en-US" sz="3600" dirty="0">
                <a:latin typeface="Times" pitchFamily="2" charset="0"/>
              </a:rPr>
              <a:t>We need 10 more 1s in the subnet mask.</a:t>
            </a:r>
          </a:p>
          <a:p>
            <a:pPr algn="just" eaLnBrk="1" hangingPunct="1">
              <a:lnSpc>
                <a:spcPct val="100000"/>
              </a:lnSpc>
              <a:spcBef>
                <a:spcPts val="700"/>
              </a:spcBef>
              <a:buClrTx/>
              <a:buFontTx/>
              <a:buNone/>
            </a:pPr>
            <a:r>
              <a:rPr lang="en-US" altLang="en-US" sz="3600" dirty="0">
                <a:latin typeface="Times" pitchFamily="2" charset="0"/>
              </a:rPr>
              <a:t>The total number of 1s in the subnet mask is 26 (16 </a:t>
            </a:r>
            <a:r>
              <a:rPr lang="en-US" altLang="en-US" sz="3600" dirty="0">
                <a:latin typeface="Symbol" pitchFamily="2" charset="2"/>
              </a:rPr>
              <a:t>+</a:t>
            </a:r>
            <a:r>
              <a:rPr lang="en-US" altLang="en-US" sz="3600" dirty="0">
                <a:latin typeface="Times" pitchFamily="2" charset="0"/>
              </a:rPr>
              <a:t> 10).</a:t>
            </a:r>
          </a:p>
          <a:p>
            <a:pPr algn="just" eaLnBrk="1" hangingPunct="1">
              <a:lnSpc>
                <a:spcPct val="100000"/>
              </a:lnSpc>
              <a:spcBef>
                <a:spcPts val="700"/>
              </a:spcBef>
              <a:buClrTx/>
              <a:buFontTx/>
              <a:buNone/>
            </a:pPr>
            <a:r>
              <a:rPr lang="en-US" altLang="en-US" sz="3600" dirty="0">
                <a:latin typeface="Times" pitchFamily="2" charset="0"/>
              </a:rPr>
              <a:t>The total number of 0s is 6 (32 </a:t>
            </a:r>
            <a:r>
              <a:rPr lang="en-US" altLang="en-US" sz="3600" dirty="0">
                <a:latin typeface="Symbol" pitchFamily="2" charset="2"/>
              </a:rPr>
              <a:t>-</a:t>
            </a:r>
            <a:r>
              <a:rPr lang="en-US" altLang="en-US" sz="3600" dirty="0">
                <a:latin typeface="Times" pitchFamily="2" charset="0"/>
              </a:rPr>
              <a:t> 26).</a:t>
            </a:r>
          </a:p>
        </p:txBody>
      </p:sp>
    </p:spTree>
    <p:extLst>
      <p:ext uri="{BB962C8B-B14F-4D97-AF65-F5344CB8AC3E}">
        <p14:creationId xmlns:p14="http://schemas.microsoft.com/office/powerpoint/2010/main" val="237285993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3">
            <a:extLst>
              <a:ext uri="{FF2B5EF4-FFF2-40B4-BE49-F238E27FC236}">
                <a16:creationId xmlns:a16="http://schemas.microsoft.com/office/drawing/2014/main" id="{A6210D22-05B3-114C-AABE-6AE67DF29D95}"/>
              </a:ext>
            </a:extLst>
          </p:cNvPr>
          <p:cNvSpPr>
            <a:spLocks noChangeArrowheads="1"/>
          </p:cNvSpPr>
          <p:nvPr/>
        </p:nvSpPr>
        <p:spPr bwMode="auto">
          <a:xfrm>
            <a:off x="533400" y="457200"/>
            <a:ext cx="8610600" cy="565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77"/>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77"/>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77"/>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77"/>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77"/>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9pPr>
          </a:lstStyle>
          <a:p>
            <a:pPr algn="just" eaLnBrk="1" hangingPunct="1">
              <a:lnSpc>
                <a:spcPct val="100000"/>
              </a:lnSpc>
              <a:spcBef>
                <a:spcPts val="700"/>
              </a:spcBef>
              <a:buClrTx/>
              <a:buFontTx/>
              <a:buNone/>
            </a:pPr>
            <a:r>
              <a:rPr lang="en-US" altLang="en-US" sz="3600" dirty="0">
                <a:latin typeface="Times" pitchFamily="2" charset="0"/>
              </a:rPr>
              <a:t>The mask is</a:t>
            </a:r>
          </a:p>
          <a:p>
            <a:pPr algn="just" eaLnBrk="1" hangingPunct="1">
              <a:lnSpc>
                <a:spcPct val="100000"/>
              </a:lnSpc>
              <a:spcBef>
                <a:spcPts val="700"/>
              </a:spcBef>
              <a:buClrTx/>
              <a:buFontTx/>
              <a:buNone/>
            </a:pPr>
            <a:r>
              <a:rPr lang="en-US" altLang="en-US" sz="3600" b="1" dirty="0">
                <a:latin typeface="Times" pitchFamily="2" charset="0"/>
              </a:rPr>
              <a:t>    </a:t>
            </a:r>
          </a:p>
          <a:p>
            <a:pPr algn="just" eaLnBrk="1" hangingPunct="1">
              <a:lnSpc>
                <a:spcPct val="100000"/>
              </a:lnSpc>
              <a:spcBef>
                <a:spcPts val="700"/>
              </a:spcBef>
              <a:buClrTx/>
              <a:buFontTx/>
              <a:buNone/>
            </a:pPr>
            <a:r>
              <a:rPr lang="en-US" altLang="en-US" sz="3600" u="sng" dirty="0">
                <a:latin typeface="Times" pitchFamily="2" charset="0"/>
              </a:rPr>
              <a:t>11111111 11111111 11111111</a:t>
            </a:r>
            <a:r>
              <a:rPr lang="en-US" altLang="en-US" sz="3600" b="1" dirty="0">
                <a:latin typeface="Times" pitchFamily="2" charset="0"/>
              </a:rPr>
              <a:t> </a:t>
            </a:r>
            <a:r>
              <a:rPr lang="en-US" altLang="en-US" sz="3600" u="sng" dirty="0">
                <a:latin typeface="Times" pitchFamily="2" charset="0"/>
              </a:rPr>
              <a:t>11</a:t>
            </a:r>
            <a:r>
              <a:rPr lang="en-US" altLang="en-US" sz="3600" dirty="0">
                <a:latin typeface="Times" pitchFamily="2" charset="0"/>
              </a:rPr>
              <a:t>000000</a:t>
            </a:r>
          </a:p>
          <a:p>
            <a:pPr algn="just" eaLnBrk="1" hangingPunct="1">
              <a:lnSpc>
                <a:spcPct val="100000"/>
              </a:lnSpc>
              <a:spcBef>
                <a:spcPts val="700"/>
              </a:spcBef>
              <a:buClrTx/>
              <a:buFontTx/>
              <a:buNone/>
            </a:pPr>
            <a:r>
              <a:rPr lang="en-US" altLang="en-US" sz="3600" dirty="0">
                <a:latin typeface="Times" pitchFamily="2" charset="0"/>
              </a:rPr>
              <a:t>                                 or </a:t>
            </a:r>
          </a:p>
          <a:p>
            <a:pPr algn="just" eaLnBrk="1" hangingPunct="1">
              <a:lnSpc>
                <a:spcPct val="100000"/>
              </a:lnSpc>
              <a:spcBef>
                <a:spcPts val="700"/>
              </a:spcBef>
              <a:buClrTx/>
              <a:buFontTx/>
              <a:buNone/>
            </a:pPr>
            <a:r>
              <a:rPr lang="en-US" altLang="en-US" sz="3600" dirty="0">
                <a:latin typeface="Times" pitchFamily="2" charset="0"/>
              </a:rPr>
              <a:t>                    </a:t>
            </a:r>
            <a:r>
              <a:rPr lang="en-US" altLang="en-US" sz="3600" b="1" dirty="0">
                <a:latin typeface="Times" pitchFamily="2" charset="0"/>
              </a:rPr>
              <a:t>255.255.255.192.</a:t>
            </a:r>
          </a:p>
          <a:p>
            <a:pPr algn="just" eaLnBrk="1" hangingPunct="1">
              <a:lnSpc>
                <a:spcPct val="100000"/>
              </a:lnSpc>
              <a:spcBef>
                <a:spcPts val="700"/>
              </a:spcBef>
              <a:buClrTx/>
              <a:buFontTx/>
              <a:buNone/>
            </a:pPr>
            <a:r>
              <a:rPr lang="en-US" altLang="en-US" sz="3600" dirty="0">
                <a:latin typeface="Times" pitchFamily="2" charset="0"/>
              </a:rPr>
              <a:t>The number of subnets is 1024.</a:t>
            </a:r>
          </a:p>
          <a:p>
            <a:pPr algn="just" eaLnBrk="1" hangingPunct="1">
              <a:lnSpc>
                <a:spcPct val="100000"/>
              </a:lnSpc>
              <a:spcBef>
                <a:spcPts val="700"/>
              </a:spcBef>
              <a:buClrTx/>
              <a:buFontTx/>
              <a:buNone/>
            </a:pPr>
            <a:r>
              <a:rPr lang="en-US" altLang="en-US" sz="3600" dirty="0">
                <a:latin typeface="Times" pitchFamily="2" charset="0"/>
              </a:rPr>
              <a:t>The number of addresses in each subnet is 2</a:t>
            </a:r>
            <a:r>
              <a:rPr lang="en-US" altLang="en-US" sz="3600" baseline="30000" dirty="0">
                <a:latin typeface="Times" pitchFamily="2" charset="0"/>
              </a:rPr>
              <a:t>6</a:t>
            </a:r>
            <a:r>
              <a:rPr lang="en-US" altLang="en-US" sz="3600" dirty="0">
                <a:latin typeface="Times" pitchFamily="2" charset="0"/>
              </a:rPr>
              <a:t> (6 is the number of 0s) or 64.</a:t>
            </a:r>
          </a:p>
          <a:p>
            <a:pPr algn="just" eaLnBrk="1" hangingPunct="1">
              <a:lnSpc>
                <a:spcPct val="100000"/>
              </a:lnSpc>
              <a:spcBef>
                <a:spcPts val="700"/>
              </a:spcBef>
              <a:buClrTx/>
              <a:buFontTx/>
              <a:buNone/>
            </a:pPr>
            <a:r>
              <a:rPr lang="en-US" altLang="en-US" sz="3600" dirty="0">
                <a:latin typeface="Times" pitchFamily="2" charset="0"/>
              </a:rPr>
              <a:t>See next slide</a:t>
            </a:r>
          </a:p>
        </p:txBody>
      </p:sp>
    </p:spTree>
    <p:extLst>
      <p:ext uri="{BB962C8B-B14F-4D97-AF65-F5344CB8AC3E}">
        <p14:creationId xmlns:p14="http://schemas.microsoft.com/office/powerpoint/2010/main" val="393140845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6738" name="Picture 3">
            <a:extLst>
              <a:ext uri="{FF2B5EF4-FFF2-40B4-BE49-F238E27FC236}">
                <a16:creationId xmlns:a16="http://schemas.microsoft.com/office/drawing/2014/main" id="{289C1277-B89E-4643-822A-563A6CCE1B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620713"/>
            <a:ext cx="6216650" cy="586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228473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3">
            <a:extLst>
              <a:ext uri="{FF2B5EF4-FFF2-40B4-BE49-F238E27FC236}">
                <a16:creationId xmlns:a16="http://schemas.microsoft.com/office/drawing/2014/main" id="{9D63DEDA-23CC-2248-9427-DF18EE3940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5974" y="1420813"/>
            <a:ext cx="7870825" cy="543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7" name="Text Box 4">
            <a:extLst>
              <a:ext uri="{FF2B5EF4-FFF2-40B4-BE49-F238E27FC236}">
                <a16:creationId xmlns:a16="http://schemas.microsoft.com/office/drawing/2014/main" id="{BD020758-9794-DA4B-B2D8-33FCBA767BC2}"/>
              </a:ext>
            </a:extLst>
          </p:cNvPr>
          <p:cNvSpPr txBox="1">
            <a:spLocks noChangeArrowheads="1"/>
          </p:cNvSpPr>
          <p:nvPr/>
        </p:nvSpPr>
        <p:spPr bwMode="auto">
          <a:xfrm>
            <a:off x="2302191" y="117972"/>
            <a:ext cx="4898392"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77"/>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77"/>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77"/>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77"/>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77"/>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9pPr>
          </a:lstStyle>
          <a:p>
            <a:pPr>
              <a:lnSpc>
                <a:spcPct val="100000"/>
              </a:lnSpc>
              <a:spcBef>
                <a:spcPct val="0"/>
              </a:spcBef>
              <a:buClrTx/>
              <a:buFontTx/>
              <a:buNone/>
            </a:pPr>
            <a:r>
              <a:rPr lang="en-US" altLang="en-US" sz="4400" b="1" cap="small" dirty="0">
                <a:latin typeface="Times New Roman" panose="02020603050405020304" pitchFamily="18" charset="0"/>
              </a:rPr>
              <a:t>Blocks in class A</a:t>
            </a:r>
          </a:p>
        </p:txBody>
      </p:sp>
    </p:spTree>
    <p:extLst>
      <p:ext uri="{BB962C8B-B14F-4D97-AF65-F5344CB8AC3E}">
        <p14:creationId xmlns:p14="http://schemas.microsoft.com/office/powerpoint/2010/main" val="343141800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4CA28A8E-EE42-6E47-B636-5DA937DBC58D}"/>
              </a:ext>
            </a:extLst>
          </p:cNvPr>
          <p:cNvSpPr>
            <a:spLocks noChangeArrowheads="1"/>
          </p:cNvSpPr>
          <p:nvPr/>
        </p:nvSpPr>
        <p:spPr bwMode="auto">
          <a:xfrm>
            <a:off x="609600" y="2998788"/>
            <a:ext cx="7924800" cy="1247775"/>
          </a:xfrm>
          <a:prstGeom prst="rect">
            <a:avLst/>
          </a:prstGeom>
          <a:gradFill rotWithShape="0">
            <a:gsLst>
              <a:gs pos="0">
                <a:srgbClr val="5E9EFF"/>
              </a:gs>
              <a:gs pos="39999">
                <a:srgbClr val="85C2FF"/>
              </a:gs>
              <a:gs pos="70000">
                <a:srgbClr val="C4D6EB"/>
              </a:gs>
              <a:gs pos="100000">
                <a:srgbClr val="FFEBFA"/>
              </a:gs>
            </a:gsLst>
            <a:lin ang="5400000" scaled="1"/>
          </a:gradFill>
          <a:ln w="57150">
            <a:solidFill>
              <a:srgbClr val="FF3300"/>
            </a:solidFill>
            <a:miter lim="800000"/>
            <a:headEnd/>
            <a:tailEnd/>
          </a:ln>
          <a:effectLst/>
        </p:spPr>
        <p:txBody>
          <a:bodyPr>
            <a:spAutoFit/>
          </a:bodyPr>
          <a:lstStyle/>
          <a:p>
            <a:pPr algn="ctr" eaLnBrk="1" hangingPunct="1">
              <a:spcBef>
                <a:spcPts val="1100"/>
              </a:spcBef>
              <a:spcAft>
                <a:spcPts val="1100"/>
              </a:spcAft>
              <a:defRPr/>
            </a:pPr>
            <a:r>
              <a:rPr lang="en-US" sz="3600" b="1" i="1">
                <a:effectLst>
                  <a:outerShdw blurRad="38100" dist="38100" dir="2700000" algn="tl">
                    <a:srgbClr val="000000"/>
                  </a:outerShdw>
                </a:effectLst>
                <a:latin typeface="Times" charset="0"/>
              </a:rPr>
              <a:t>Millions of class A addresses </a:t>
            </a:r>
            <a:br>
              <a:rPr lang="en-US" sz="3600" b="1" i="1">
                <a:effectLst>
                  <a:outerShdw blurRad="38100" dist="38100" dir="2700000" algn="tl">
                    <a:srgbClr val="000000"/>
                  </a:outerShdw>
                </a:effectLst>
                <a:latin typeface="Times" charset="0"/>
              </a:rPr>
            </a:br>
            <a:r>
              <a:rPr lang="en-US" sz="3600" b="1" i="1">
                <a:effectLst>
                  <a:outerShdw blurRad="38100" dist="38100" dir="2700000" algn="tl">
                    <a:srgbClr val="000000"/>
                  </a:outerShdw>
                </a:effectLst>
                <a:latin typeface="Times" charset="0"/>
              </a:rPr>
              <a:t>are wasted. </a:t>
            </a:r>
          </a:p>
        </p:txBody>
      </p:sp>
      <p:pic>
        <p:nvPicPr>
          <p:cNvPr id="38914" name="Picture 3">
            <a:extLst>
              <a:ext uri="{FF2B5EF4-FFF2-40B4-BE49-F238E27FC236}">
                <a16:creationId xmlns:a16="http://schemas.microsoft.com/office/drawing/2014/main" id="{1EB3B425-FCD0-294E-97EC-3C82866544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2203450"/>
            <a:ext cx="20574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831223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3">
            <a:extLst>
              <a:ext uri="{FF2B5EF4-FFF2-40B4-BE49-F238E27FC236}">
                <a16:creationId xmlns:a16="http://schemas.microsoft.com/office/drawing/2014/main" id="{C96519A3-14FB-7F41-9085-F1B229FC785A}"/>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4213" y="1296988"/>
            <a:ext cx="7769225" cy="556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3" name="Text Box 4">
            <a:extLst>
              <a:ext uri="{FF2B5EF4-FFF2-40B4-BE49-F238E27FC236}">
                <a16:creationId xmlns:a16="http://schemas.microsoft.com/office/drawing/2014/main" id="{3F558101-4C2C-874C-899D-4192ADD101B8}"/>
              </a:ext>
            </a:extLst>
          </p:cNvPr>
          <p:cNvSpPr txBox="1">
            <a:spLocks noChangeArrowheads="1"/>
          </p:cNvSpPr>
          <p:nvPr/>
        </p:nvSpPr>
        <p:spPr bwMode="auto">
          <a:xfrm>
            <a:off x="2119276" y="0"/>
            <a:ext cx="4899098"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77"/>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77"/>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77"/>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77"/>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77"/>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9pPr>
          </a:lstStyle>
          <a:p>
            <a:pPr>
              <a:lnSpc>
                <a:spcPct val="100000"/>
              </a:lnSpc>
              <a:spcBef>
                <a:spcPct val="0"/>
              </a:spcBef>
              <a:buClrTx/>
              <a:buFontTx/>
              <a:buNone/>
            </a:pPr>
            <a:r>
              <a:rPr lang="en-US" altLang="en-US" sz="4400" b="1" cap="small" dirty="0">
                <a:latin typeface="Times New Roman" panose="02020603050405020304" pitchFamily="18" charset="0"/>
              </a:rPr>
              <a:t>Blocks in class B</a:t>
            </a:r>
          </a:p>
        </p:txBody>
      </p:sp>
      <p:pic>
        <p:nvPicPr>
          <p:cNvPr id="6" name="Picture 5">
            <a:extLst>
              <a:ext uri="{FF2B5EF4-FFF2-40B4-BE49-F238E27FC236}">
                <a16:creationId xmlns:a16="http://schemas.microsoft.com/office/drawing/2014/main" id="{93880378-A235-7340-8DFA-1D53FAABDCA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27268" b="53381"/>
          <a:stretch/>
        </p:blipFill>
        <p:spPr bwMode="auto">
          <a:xfrm>
            <a:off x="762000" y="119607"/>
            <a:ext cx="708977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057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76E4EE69-3506-824A-862D-6F302A707B0C}"/>
              </a:ext>
            </a:extLst>
          </p:cNvPr>
          <p:cNvSpPr>
            <a:spLocks noChangeArrowheads="1"/>
          </p:cNvSpPr>
          <p:nvPr/>
        </p:nvSpPr>
        <p:spPr bwMode="auto">
          <a:xfrm>
            <a:off x="457200" y="2998788"/>
            <a:ext cx="7924800" cy="1247775"/>
          </a:xfrm>
          <a:prstGeom prst="rect">
            <a:avLst/>
          </a:prstGeom>
          <a:gradFill rotWithShape="0">
            <a:gsLst>
              <a:gs pos="0">
                <a:srgbClr val="5E9EFF"/>
              </a:gs>
              <a:gs pos="39999">
                <a:srgbClr val="85C2FF"/>
              </a:gs>
              <a:gs pos="70000">
                <a:srgbClr val="C4D6EB"/>
              </a:gs>
              <a:gs pos="100000">
                <a:srgbClr val="FFEBFA"/>
              </a:gs>
            </a:gsLst>
            <a:lin ang="5400000" scaled="1"/>
          </a:gradFill>
          <a:ln w="57150">
            <a:solidFill>
              <a:srgbClr val="FF3300"/>
            </a:solidFill>
            <a:miter lim="800000"/>
            <a:headEnd/>
            <a:tailEnd/>
          </a:ln>
          <a:effectLst/>
        </p:spPr>
        <p:txBody>
          <a:bodyPr>
            <a:spAutoFit/>
          </a:bodyPr>
          <a:lstStyle/>
          <a:p>
            <a:pPr algn="ctr" eaLnBrk="1" hangingPunct="1">
              <a:spcBef>
                <a:spcPts val="1100"/>
              </a:spcBef>
              <a:spcAft>
                <a:spcPts val="1100"/>
              </a:spcAft>
              <a:defRPr/>
            </a:pPr>
            <a:r>
              <a:rPr lang="en-US" sz="3600" b="1" i="1">
                <a:effectLst>
                  <a:outerShdw blurRad="38100" dist="38100" dir="2700000" algn="tl">
                    <a:srgbClr val="000000"/>
                  </a:outerShdw>
                </a:effectLst>
                <a:latin typeface="Times" charset="0"/>
              </a:rPr>
              <a:t>Many class B addresses </a:t>
            </a:r>
            <a:br>
              <a:rPr lang="en-US" sz="3600" b="1" i="1">
                <a:effectLst>
                  <a:outerShdw blurRad="38100" dist="38100" dir="2700000" algn="tl">
                    <a:srgbClr val="000000"/>
                  </a:outerShdw>
                </a:effectLst>
                <a:latin typeface="Times" charset="0"/>
              </a:rPr>
            </a:br>
            <a:r>
              <a:rPr lang="en-US" sz="3600" b="1" i="1">
                <a:effectLst>
                  <a:outerShdw blurRad="38100" dist="38100" dir="2700000" algn="tl">
                    <a:srgbClr val="000000"/>
                  </a:outerShdw>
                </a:effectLst>
                <a:latin typeface="Times" charset="0"/>
              </a:rPr>
              <a:t>are wasted.</a:t>
            </a:r>
          </a:p>
        </p:txBody>
      </p:sp>
      <p:pic>
        <p:nvPicPr>
          <p:cNvPr id="43010" name="Picture 3">
            <a:extLst>
              <a:ext uri="{FF2B5EF4-FFF2-40B4-BE49-F238E27FC236}">
                <a16:creationId xmlns:a16="http://schemas.microsoft.com/office/drawing/2014/main" id="{DA46D167-63FA-8645-AF52-8077468A879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203450"/>
            <a:ext cx="2057400"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509352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3">
            <a:extLst>
              <a:ext uri="{FF2B5EF4-FFF2-40B4-BE49-F238E27FC236}">
                <a16:creationId xmlns:a16="http://schemas.microsoft.com/office/drawing/2014/main" id="{29002634-A04B-664D-A5C2-286E304CD81B}"/>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8975" y="839788"/>
            <a:ext cx="7769225" cy="5561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59" name="Text Box 4">
            <a:extLst>
              <a:ext uri="{FF2B5EF4-FFF2-40B4-BE49-F238E27FC236}">
                <a16:creationId xmlns:a16="http://schemas.microsoft.com/office/drawing/2014/main" id="{1B35BF52-476C-0841-8DFC-6335B93651F0}"/>
              </a:ext>
            </a:extLst>
          </p:cNvPr>
          <p:cNvSpPr txBox="1">
            <a:spLocks noChangeArrowheads="1"/>
          </p:cNvSpPr>
          <p:nvPr/>
        </p:nvSpPr>
        <p:spPr bwMode="auto">
          <a:xfrm>
            <a:off x="2108809" y="70347"/>
            <a:ext cx="492955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20000"/>
              </a:lnSpc>
              <a:spcBef>
                <a:spcPts val="1000"/>
              </a:spcBef>
              <a:buClr>
                <a:schemeClr val="tx1"/>
              </a:buClr>
              <a:buFont typeface="Arial" panose="020B0604020202020204" pitchFamily="34" charset="0"/>
              <a:buChar char="•"/>
              <a:defRPr sz="2000">
                <a:solidFill>
                  <a:schemeClr val="tx1"/>
                </a:solidFill>
                <a:latin typeface="Tw Cen MT" panose="020B0602020104020603" pitchFamily="34" charset="77"/>
              </a:defRPr>
            </a:lvl1pPr>
            <a:lvl2pPr marL="742950" indent="-285750">
              <a:lnSpc>
                <a:spcPct val="120000"/>
              </a:lnSpc>
              <a:spcBef>
                <a:spcPts val="500"/>
              </a:spcBef>
              <a:buClr>
                <a:schemeClr val="tx1"/>
              </a:buClr>
              <a:buFont typeface="Arial" panose="020B0604020202020204" pitchFamily="34" charset="0"/>
              <a:buChar char="•"/>
              <a:defRPr>
                <a:solidFill>
                  <a:schemeClr val="tx1"/>
                </a:solidFill>
                <a:latin typeface="Tw Cen MT" panose="020B0602020104020603" pitchFamily="34" charset="77"/>
              </a:defRPr>
            </a:lvl2pPr>
            <a:lvl3pPr marL="1143000" indent="-228600">
              <a:lnSpc>
                <a:spcPct val="120000"/>
              </a:lnSpc>
              <a:spcBef>
                <a:spcPts val="500"/>
              </a:spcBef>
              <a:buClr>
                <a:schemeClr val="tx1"/>
              </a:buClr>
              <a:buFont typeface="Arial" panose="020B0604020202020204" pitchFamily="34" charset="0"/>
              <a:buChar char="•"/>
              <a:defRPr sz="1600">
                <a:solidFill>
                  <a:schemeClr val="tx1"/>
                </a:solidFill>
                <a:latin typeface="Tw Cen MT" panose="020B0602020104020603" pitchFamily="34" charset="77"/>
              </a:defRPr>
            </a:lvl3pPr>
            <a:lvl4pPr marL="16002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77"/>
              </a:defRPr>
            </a:lvl4pPr>
            <a:lvl5pPr marL="2057400" indent="-228600">
              <a:lnSpc>
                <a:spcPct val="120000"/>
              </a:lnSpc>
              <a:spcBef>
                <a:spcPts val="500"/>
              </a:spcBef>
              <a:buClr>
                <a:schemeClr val="tx1"/>
              </a:buClr>
              <a:buFont typeface="Arial" panose="020B0604020202020204" pitchFamily="34" charset="0"/>
              <a:buChar char="•"/>
              <a:defRPr sz="1400">
                <a:solidFill>
                  <a:schemeClr val="tx1"/>
                </a:solidFill>
                <a:latin typeface="Tw Cen MT" panose="020B0602020104020603" pitchFamily="34" charset="77"/>
              </a:defRPr>
            </a:lvl5pPr>
            <a:lvl6pPr marL="25146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6pPr>
            <a:lvl7pPr marL="29718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7pPr>
            <a:lvl8pPr marL="34290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8pPr>
            <a:lvl9pPr marL="3886200" indent="-228600" fontAlgn="base">
              <a:lnSpc>
                <a:spcPct val="120000"/>
              </a:lnSpc>
              <a:spcBef>
                <a:spcPts val="500"/>
              </a:spcBef>
              <a:spcAft>
                <a:spcPct val="0"/>
              </a:spcAft>
              <a:buClr>
                <a:schemeClr val="tx1"/>
              </a:buClr>
              <a:buFont typeface="Arial" panose="020B0604020202020204" pitchFamily="34" charset="0"/>
              <a:buChar char="•"/>
              <a:defRPr sz="1400">
                <a:solidFill>
                  <a:schemeClr val="tx1"/>
                </a:solidFill>
                <a:latin typeface="Tw Cen MT" panose="020B0602020104020603" pitchFamily="34" charset="77"/>
              </a:defRPr>
            </a:lvl9pPr>
          </a:lstStyle>
          <a:p>
            <a:pPr>
              <a:lnSpc>
                <a:spcPct val="100000"/>
              </a:lnSpc>
              <a:spcBef>
                <a:spcPct val="0"/>
              </a:spcBef>
              <a:buClrTx/>
              <a:buFontTx/>
              <a:buNone/>
            </a:pPr>
            <a:r>
              <a:rPr lang="en-US" altLang="en-US" sz="4400" b="1" cap="small" dirty="0">
                <a:latin typeface="Times New Roman" panose="02020603050405020304" pitchFamily="18" charset="0"/>
              </a:rPr>
              <a:t>Blocks in class C</a:t>
            </a:r>
          </a:p>
        </p:txBody>
      </p:sp>
      <p:pic>
        <p:nvPicPr>
          <p:cNvPr id="6" name="Picture 5">
            <a:extLst>
              <a:ext uri="{FF2B5EF4-FFF2-40B4-BE49-F238E27FC236}">
                <a16:creationId xmlns:a16="http://schemas.microsoft.com/office/drawing/2014/main" id="{DD43D0DD-E9C1-C044-9BD5-078CF9702FD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46803" b="33846"/>
          <a:stretch/>
        </p:blipFill>
        <p:spPr bwMode="auto">
          <a:xfrm>
            <a:off x="762000" y="189954"/>
            <a:ext cx="7089775" cy="53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09085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32886</TotalTime>
  <Words>760</Words>
  <Application>Microsoft Office PowerPoint</Application>
  <PresentationFormat>On-screen Show (4:3)</PresentationFormat>
  <Paragraphs>180</Paragraphs>
  <Slides>43</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Symbol</vt:lpstr>
      <vt:lpstr>Times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Default Mask</vt:lpstr>
      <vt:lpstr>PowerPoint Presentation</vt:lpstr>
      <vt:lpstr>PowerPoint Presentation</vt:lpstr>
      <vt:lpstr>Note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Processing all k-nearest neighbor queries in Hadoop</dc:title>
  <dc:creator>Administrator</dc:creator>
  <cp:lastModifiedBy>Dr. ASIF ZAMAN</cp:lastModifiedBy>
  <cp:revision>985</cp:revision>
  <cp:lastPrinted>2017-11-05T03:12:43Z</cp:lastPrinted>
  <dcterms:created xsi:type="dcterms:W3CDTF">2006-08-16T00:00:00Z</dcterms:created>
  <dcterms:modified xsi:type="dcterms:W3CDTF">2025-02-25T00:42:12Z</dcterms:modified>
</cp:coreProperties>
</file>