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5" r:id="rId3"/>
    <p:sldId id="306" r:id="rId4"/>
    <p:sldId id="302" r:id="rId5"/>
    <p:sldId id="304" r:id="rId6"/>
    <p:sldId id="303" r:id="rId7"/>
    <p:sldId id="308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1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8BB1-9843-4074-BE2A-E7C0D95A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545E-9CD5-4A2F-A63F-364BABFDB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22D7-0C57-433E-ACB3-B07355F5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1B15-74D0-4465-9FF4-6960261D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5C59-C703-4CFC-BABC-30AAD8DD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1C7D-C359-4235-9BBB-F5F5048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BFF8-01FB-4F8D-B741-BDCEB9E0C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8571-B42D-4728-B2D4-583DFA49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6AB0-9DAB-411A-874C-EA212974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A8AA-56C3-4CD0-8593-34B8BD31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E85E6-13B0-47B1-865F-1FF5E359E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92775-EC23-4558-9BB3-E1427FE9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D396-9B42-4FDC-9C6F-7BB4F55A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8A9D-8AAC-406A-8F1B-C1F0790E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78B6-5347-470F-BDEE-D01E50C4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4CA7-B401-497B-90D6-8E7A0C42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376E-F6C2-4550-811F-A3D92CB2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720D-A0AF-4F66-B852-21A4AD4E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81D8-8E29-4D81-B249-EF40BB8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A2B5-95EE-4950-8449-BB502AE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C86-E608-449A-83F7-541F3A8B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6561C-0B28-444B-BF1C-F9ED58E2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588A-5B97-4C5F-BD19-BF3F422D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B8C2-4537-4104-9829-CF5760C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D0AB-30B4-442E-9ABD-6DCA6DA0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B19-0125-4EF5-B803-647FBDEB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A2E9-12F4-4E08-AE73-4C010A57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C79DC-E701-4802-A864-C58DDF26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E05A-DF0E-4643-9544-832A3A54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6996-40B6-4866-A128-C6F39271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890E-4E2E-4ED6-9FBA-4628C76D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281C-D063-447A-AD66-128AEB78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1A714-51AC-4401-948A-2A9C3E3B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1034C-DC8B-47CC-8D36-FB8AF191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1AF6C-B6C5-4A48-99D0-E4E1C9A9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895A0-5537-4107-BF36-CD951F5D1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E4EF8-4B5B-42DA-ACC5-154C99A2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18936-48EA-4FDF-A296-8B961FDE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530DB-FC37-48E3-A715-576F740B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B57-F257-4F28-967C-C253A7E2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51779-283C-445A-8256-F613115D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0A8BA-9546-4062-A5A0-5063C1D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A881-2174-41DB-8178-F19AFB8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973EF-FEFC-4189-A461-BFCF4D41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27624-07A3-4EE0-A3BD-F6E8802B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51749-0F47-43B4-8C56-EAE181F1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5A6B-8CCB-4EBF-B094-CBB13C68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14F0-514B-43A6-9889-B6BF60C0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CE3C3-45EF-4736-80A6-398225D5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3AF0F-0A29-4D9D-9A1E-A5DB5D6C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AF1D-63B7-4106-91B6-B2866EBA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0816-3F99-4A1D-8D33-13BEC942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461F-F152-4CF8-989C-F4459161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DE374-67CA-43F9-AB36-AA7059DE3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297FD-ED25-47E0-9359-18FFC4BA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993AF-81AF-4E63-B0A5-283AF5B9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28C39-0ACB-4FA8-8BE2-DABA7E82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ACD0-830E-49AD-B1A5-7957F1DC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C7B48-458A-407E-BE29-3ADCBB57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DC99-0C38-4A21-9692-C198BAA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E342-FFDA-44DE-BE79-1A3AA11C6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C17F-1DCA-4290-821A-4AEE5E064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34A0-C961-4ED6-A96A-4A9035B9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B36B-A9EF-444C-97BA-5AC8A2A3B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Registers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AD65E-7781-4D47-ACC3-5A5E6AB64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38412-54A7-44C2-8A40-453234A2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31" y="0"/>
            <a:ext cx="890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2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1C35F-D16B-4065-B194-1A699B59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821"/>
            <a:ext cx="12121251" cy="35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5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89DE9-2854-4054-8F6E-0091A1E1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28469"/>
            <a:ext cx="11523973" cy="48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6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5D1C3-2E9D-4A78-B79F-ED1A014B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67" y="0"/>
            <a:ext cx="6842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8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F4058-2F78-4978-9E1D-01B0AC7B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4" y="1895915"/>
            <a:ext cx="11702171" cy="2992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B9210-E803-4024-BA1A-2EFEFEBB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13" y="199158"/>
            <a:ext cx="7217432" cy="7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6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DBCFD-EBE9-47D2-A936-204A4F77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4" y="471949"/>
            <a:ext cx="11701251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5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B8539-7D8E-401D-94E3-43DB6D88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55" y="48865"/>
            <a:ext cx="5145651" cy="67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4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54924-3680-462C-AD0C-8904AA88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44" y="392675"/>
            <a:ext cx="10644004" cy="60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7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CCE24-865F-4E3F-A0EB-1A7A2D34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27" y="1301894"/>
            <a:ext cx="11028345" cy="277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92835-90B0-4493-A964-F9050AC7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45" y="-138546"/>
            <a:ext cx="7800109" cy="66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E7AA4-1F49-4CC4-8B53-58034155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96045" y="1423453"/>
            <a:ext cx="6199909" cy="35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2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6D61D-AED5-4CDC-B651-B72E1A2B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09" y="784430"/>
            <a:ext cx="11320781" cy="44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7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E7AA4-1F49-4CC4-8B53-58034155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616" y="1423455"/>
            <a:ext cx="6199909" cy="3588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D6C971-1D9C-422A-B8EF-F462951E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62" y="3981127"/>
            <a:ext cx="3962743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3CC41-3906-4431-999A-C7F9BD10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32" y="1296806"/>
            <a:ext cx="6883217" cy="4019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DABC6-ABA5-4293-ACD9-3769D523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85" y="1430374"/>
            <a:ext cx="5017103" cy="38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04A32-24A5-459B-B7BA-1C8F81A9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18" y="436521"/>
            <a:ext cx="6882981" cy="4017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A4920-9174-4BD8-BD75-7C9476291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0" y="1073830"/>
            <a:ext cx="3539734" cy="353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7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104A32-24A5-459B-B7BA-1C8F81A9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79" y="170553"/>
            <a:ext cx="5942007" cy="3468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A4920-9174-4BD8-BD75-7C9476291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97" y="1013191"/>
            <a:ext cx="3678279" cy="3678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F4904-2078-4C63-A953-DCBF59795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174045" y="3329426"/>
            <a:ext cx="2665293" cy="39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5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6B97-7981-433C-95C0-B09790F37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Cortex M3</a:t>
            </a:r>
            <a:br>
              <a:rPr lang="en-US" dirty="0"/>
            </a:br>
            <a:r>
              <a:rPr lang="en-US" dirty="0"/>
              <a:t>Control Registers</a:t>
            </a:r>
          </a:p>
        </p:txBody>
      </p:sp>
    </p:spTree>
    <p:extLst>
      <p:ext uri="{BB962C8B-B14F-4D97-AF65-F5344CB8AC3E}">
        <p14:creationId xmlns:p14="http://schemas.microsoft.com/office/powerpoint/2010/main" val="14311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AD2DD-8E69-42E2-8FE4-F756791B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323"/>
            <a:ext cx="11947436" cy="41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6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2072C-4C1A-4490-B95B-184C9379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0" y="822069"/>
            <a:ext cx="12074480" cy="28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0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Control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Cortex M3 Control Registers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 M3</dc:title>
  <dc:creator>Shamim</dc:creator>
  <cp:lastModifiedBy>Shamim</cp:lastModifiedBy>
  <cp:revision>23</cp:revision>
  <dcterms:created xsi:type="dcterms:W3CDTF">2024-05-12T13:34:36Z</dcterms:created>
  <dcterms:modified xsi:type="dcterms:W3CDTF">2025-03-24T07:35:04Z</dcterms:modified>
</cp:coreProperties>
</file>