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8BB1-9843-4074-BE2A-E7C0D95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545E-9CD5-4A2F-A63F-364BABFD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2D7-0C57-433E-ACB3-B07355F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1B15-74D0-4465-9FF4-6960261D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5C59-C703-4CFC-BABC-30AAD8DD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C7D-C359-4235-9BBB-F5F5048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BFF8-01FB-4F8D-B741-BDCEB9E0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8571-B42D-4728-B2D4-583DFA4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6AB0-9DAB-411A-874C-EA21297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A8AA-56C3-4CD0-8593-34B8BD31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E85E6-13B0-47B1-865F-1FF5E359E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2775-EC23-4558-9BB3-E1427FE9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D396-9B42-4FDC-9C6F-7BB4F55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A9D-8AAC-406A-8F1B-C1F0790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78B6-5347-470F-BDEE-D01E50C4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CA7-B401-497B-90D6-8E7A0C4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376E-F6C2-4550-811F-A3D92CB2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720D-A0AF-4F66-B852-21A4AD4E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81D8-8E29-4D81-B249-EF40BB8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A2B5-95EE-4950-8449-BB502A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C86-E608-449A-83F7-541F3A8B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561C-0B28-444B-BF1C-F9ED58E2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588A-5B97-4C5F-BD19-BF3F422D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B8C2-4537-4104-9829-CF5760C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D0AB-30B4-442E-9ABD-6DCA6DA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B19-0125-4EF5-B803-647FBDEB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2E9-12F4-4E08-AE73-4C010A57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C79DC-E701-4802-A864-C58DDF26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E05A-DF0E-4643-9544-832A3A54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6996-40B6-4866-A128-C6F3927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890E-4E2E-4ED6-9FBA-4628C76D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281C-D063-447A-AD66-128AEB7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1A714-51AC-4401-948A-2A9C3E3B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034C-DC8B-47CC-8D36-FB8AF19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AF6C-B6C5-4A48-99D0-E4E1C9A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895A0-5537-4107-BF36-CD951F5D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E4EF8-4B5B-42DA-ACC5-154C99A2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8936-48EA-4FDF-A296-8B961FD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30DB-FC37-48E3-A715-576F740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B57-F257-4F28-967C-C253A7E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1779-283C-445A-8256-F613115D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A8BA-9546-4062-A5A0-5063C1D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A881-2174-41DB-8178-F19AFB8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73EF-FEFC-4189-A461-BFCF4D4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27624-07A3-4EE0-A3BD-F6E8802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51749-0F47-43B4-8C56-EAE181F1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5A6B-8CCB-4EBF-B094-CBB13C68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4F0-514B-43A6-9889-B6BF60C0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E3C3-45EF-4736-80A6-398225D5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AF0F-0A29-4D9D-9A1E-A5DB5D6C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AF1D-63B7-4106-91B6-B2866EB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0816-3F99-4A1D-8D33-13BEC94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61F-F152-4CF8-989C-F4459161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E374-67CA-43F9-AB36-AA7059DE3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97FD-ED25-47E0-9359-18FFC4BA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93AF-81AF-4E63-B0A5-283AF5B9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28C39-0ACB-4FA8-8BE2-DABA7E8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ACD0-830E-49AD-B1A5-7957F1DC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7B48-458A-407E-BE29-3ADCBB5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DC99-0C38-4A21-9692-C198BAA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E342-FFDA-44DE-BE79-1A3AA11C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68C0-8E07-40BE-A8FF-2D9DBBD472B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C17F-1DCA-4290-821A-4AEE5E06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34A0-C961-4ED6-A96A-4A9035B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C953-1973-4C44-B173-30B430676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Cortex M3</a:t>
            </a:r>
            <a:br>
              <a:rPr lang="en-US" dirty="0"/>
            </a:br>
            <a:r>
              <a:rPr lang="en-US" dirty="0"/>
              <a:t>Bit-Band Region</a:t>
            </a:r>
          </a:p>
        </p:txBody>
      </p:sp>
    </p:spTree>
    <p:extLst>
      <p:ext uri="{BB962C8B-B14F-4D97-AF65-F5344CB8AC3E}">
        <p14:creationId xmlns:p14="http://schemas.microsoft.com/office/powerpoint/2010/main" val="323946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7E45D-389C-4AB0-9D5D-0519B9DB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61" y="1266210"/>
            <a:ext cx="11742239" cy="30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B7994-4732-41EA-9605-39A639FD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68" y="1374672"/>
            <a:ext cx="11917463" cy="325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7776A-5644-4644-B2F6-36B39FFE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6" y="798717"/>
            <a:ext cx="10893787" cy="433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AA543-8884-4BB6-B97A-09DC0BF13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1" y="0"/>
            <a:ext cx="11155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8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Cortex M3 Bit-Band Region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M3</dc:title>
  <dc:creator>Shamim</dc:creator>
  <cp:lastModifiedBy>Shamim</cp:lastModifiedBy>
  <cp:revision>25</cp:revision>
  <dcterms:created xsi:type="dcterms:W3CDTF">2024-05-12T13:34:36Z</dcterms:created>
  <dcterms:modified xsi:type="dcterms:W3CDTF">2025-03-24T07:35:12Z</dcterms:modified>
</cp:coreProperties>
</file>