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88" r:id="rId3"/>
    <p:sldId id="289" r:id="rId4"/>
    <p:sldId id="286" r:id="rId5"/>
    <p:sldId id="287" r:id="rId6"/>
    <p:sldId id="290" r:id="rId7"/>
    <p:sldId id="293" r:id="rId8"/>
    <p:sldId id="327" r:id="rId9"/>
    <p:sldId id="294" r:id="rId10"/>
    <p:sldId id="323" r:id="rId11"/>
    <p:sldId id="326" r:id="rId12"/>
    <p:sldId id="324" r:id="rId13"/>
    <p:sldId id="325" r:id="rId14"/>
    <p:sldId id="295" r:id="rId15"/>
    <p:sldId id="296" r:id="rId16"/>
    <p:sldId id="297" r:id="rId17"/>
    <p:sldId id="298" r:id="rId18"/>
    <p:sldId id="301" r:id="rId19"/>
    <p:sldId id="312" r:id="rId20"/>
    <p:sldId id="313" r:id="rId21"/>
    <p:sldId id="299" r:id="rId22"/>
    <p:sldId id="310" r:id="rId23"/>
    <p:sldId id="311" r:id="rId24"/>
    <p:sldId id="280" r:id="rId25"/>
    <p:sldId id="309" r:id="rId26"/>
    <p:sldId id="281" r:id="rId27"/>
    <p:sldId id="282" r:id="rId28"/>
    <p:sldId id="283" r:id="rId29"/>
    <p:sldId id="284" r:id="rId30"/>
    <p:sldId id="285" r:id="rId31"/>
    <p:sldId id="302" r:id="rId32"/>
    <p:sldId id="304" r:id="rId33"/>
    <p:sldId id="303" r:id="rId34"/>
    <p:sldId id="300" r:id="rId35"/>
    <p:sldId id="305" r:id="rId36"/>
    <p:sldId id="306" r:id="rId37"/>
    <p:sldId id="307" r:id="rId38"/>
    <p:sldId id="308" r:id="rId39"/>
    <p:sldId id="292" r:id="rId40"/>
    <p:sldId id="291" r:id="rId41"/>
    <p:sldId id="314" r:id="rId42"/>
    <p:sldId id="315" r:id="rId43"/>
    <p:sldId id="316" r:id="rId44"/>
    <p:sldId id="335" r:id="rId45"/>
    <p:sldId id="317" r:id="rId46"/>
    <p:sldId id="318" r:id="rId47"/>
    <p:sldId id="320" r:id="rId48"/>
    <p:sldId id="321" r:id="rId49"/>
    <p:sldId id="319" r:id="rId50"/>
    <p:sldId id="322" r:id="rId51"/>
    <p:sldId id="328" r:id="rId52"/>
    <p:sldId id="329" r:id="rId53"/>
    <p:sldId id="330" r:id="rId54"/>
    <p:sldId id="331" r:id="rId55"/>
    <p:sldId id="332" r:id="rId56"/>
    <p:sldId id="333" r:id="rId57"/>
    <p:sldId id="33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8BB1-9843-4074-BE2A-E7C0D95A1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545E-9CD5-4A2F-A63F-364BABFDB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22D7-0C57-433E-ACB3-B07355F5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1B15-74D0-4465-9FF4-6960261D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05C59-C703-4CFC-BABC-30AAD8DD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71C7D-C359-4235-9BBB-F5F5048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BFF8-01FB-4F8D-B741-BDCEB9E0C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68571-B42D-4728-B2D4-583DFA49B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C6AB0-9DAB-411A-874C-EA212974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A8AA-56C3-4CD0-8593-34B8BD31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2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7E85E6-13B0-47B1-865F-1FF5E359E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92775-EC23-4558-9BB3-E1427FE9E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ED396-9B42-4FDC-9C6F-7BB4F55A0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D8A9D-8AAC-406A-8F1B-C1F0790E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678B6-5347-470F-BDEE-D01E50C4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9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4CA7-B401-497B-90D6-8E7A0C42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376E-F6C2-4550-811F-A3D92CB2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4720D-A0AF-4F66-B852-21A4AD4E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81D8-8E29-4D81-B249-EF40BB80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A2B5-95EE-4950-8449-BB502A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8C86-E608-449A-83F7-541F3A8BD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6561C-0B28-444B-BF1C-F9ED58E2E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588A-5B97-4C5F-BD19-BF3F422D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B8C2-4537-4104-9829-CF5760C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D0AB-30B4-442E-9ABD-6DCA6DA0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1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BB19-0125-4EF5-B803-647FBDEB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4A2E9-12F4-4E08-AE73-4C010A57C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C79DC-E701-4802-A864-C58DDF26B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6E05A-DF0E-4643-9544-832A3A54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6996-40B6-4866-A128-C6F39271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B890E-4E2E-4ED6-9FBA-4628C76D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7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7281C-D063-447A-AD66-128AEB78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1A714-51AC-4401-948A-2A9C3E3B5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034C-DC8B-47CC-8D36-FB8AF19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1AF6C-B6C5-4A48-99D0-E4E1C9A9C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895A0-5537-4107-BF36-CD951F5D1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3E4EF8-4B5B-42DA-ACC5-154C99A2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18936-48EA-4FDF-A296-8B961FDE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6530DB-FC37-48E3-A715-576F740B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8B57-F257-4F28-967C-C253A7E2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C51779-283C-445A-8256-F613115D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0A8BA-9546-4062-A5A0-5063C1D5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FA881-2174-41DB-8178-F19AFB8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8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973EF-FEFC-4189-A461-BFCF4D41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27624-07A3-4EE0-A3BD-F6E8802B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51749-0F47-43B4-8C56-EAE181F1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50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5A6B-8CCB-4EBF-B094-CBB13C681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14F0-514B-43A6-9889-B6BF60C0F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CE3C3-45EF-4736-80A6-398225D52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3AF0F-0A29-4D9D-9A1E-A5DB5D6C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7AF1D-63B7-4106-91B6-B2866EBAE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10816-3F99-4A1D-8D33-13BEC9424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61F-F152-4CF8-989C-F4459161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E374-67CA-43F9-AB36-AA7059DE3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0297FD-ED25-47E0-9359-18FFC4BAC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93AF-81AF-4E63-B0A5-283AF5B9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28C39-0ACB-4FA8-8BE2-DABA7E823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8ACD0-830E-49AD-B1A5-7957F1DC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C7B48-458A-407E-BE29-3ADCBB5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3DC99-0C38-4A21-9692-C198BAA38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EE342-FFDA-44DE-BE79-1A3AA11C6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868C0-8E07-40BE-A8FF-2D9DBBD472BE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C17F-1DCA-4290-821A-4AEE5E064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934A0-C961-4ED6-A96A-4A9035B9E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4E0FC-79BF-4269-A224-77827D578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332E-B9B2-4A4F-B3A9-2F690A3A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7" y="2290178"/>
            <a:ext cx="9213273" cy="1325563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Cortex M3</a:t>
            </a:r>
            <a:br>
              <a:rPr lang="en-US" sz="8000" dirty="0"/>
            </a:br>
            <a:r>
              <a:rPr lang="en-US" sz="8000" dirty="0"/>
              <a:t>Instruction set Example</a:t>
            </a:r>
          </a:p>
        </p:txBody>
      </p:sp>
    </p:spTree>
    <p:extLst>
      <p:ext uri="{BB962C8B-B14F-4D97-AF65-F5344CB8AC3E}">
        <p14:creationId xmlns:p14="http://schemas.microsoft.com/office/powerpoint/2010/main" val="3117396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6E6806-5336-4C36-ACEB-B793B4E7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92" y="1781175"/>
            <a:ext cx="872141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78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6344-2547-4EF9-AF30-0C03EDED3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495425"/>
            <a:ext cx="9117818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61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C58A5-EF13-47EF-A73C-034AAD0A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1409700"/>
            <a:ext cx="863193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E11992-F8EC-4A4F-AF81-2C223F950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123950"/>
            <a:ext cx="8644062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43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BCA00-4712-40DC-B9F1-3EA3831E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898524"/>
            <a:ext cx="10119889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E32CDB-E540-4C0B-92D3-C9DFBC20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690687"/>
            <a:ext cx="11239822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3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B1B16-240F-4030-A86A-BF9F8385B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25" y="892174"/>
            <a:ext cx="11741275" cy="2130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A6BBFB-DC78-4A45-B5D8-EBE7DB61E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5" y="4406902"/>
            <a:ext cx="12050610" cy="12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5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62246-A24D-442D-B827-72BC43FF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98" y="1666875"/>
            <a:ext cx="1152060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83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D179E-C2DB-4CF1-A3A9-3FEF96E8CD63}"/>
              </a:ext>
            </a:extLst>
          </p:cNvPr>
          <p:cNvSpPr txBox="1"/>
          <p:nvPr/>
        </p:nvSpPr>
        <p:spPr>
          <a:xfrm>
            <a:off x="1427018" y="860874"/>
            <a:ext cx="9337964" cy="2908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Alignment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200" dirty="0"/>
              <a:t>Byte-aligned addresses are addresses where the memory location starts at any byte boundary.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200" dirty="0"/>
              <a:t>For example, 0x20000000, 0x20000001, 0x20000002, etc., are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29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386BA5-E194-4C85-884B-74AD954B7D7A}"/>
              </a:ext>
            </a:extLst>
          </p:cNvPr>
          <p:cNvSpPr txBox="1"/>
          <p:nvPr/>
        </p:nvSpPr>
        <p:spPr>
          <a:xfrm>
            <a:off x="1288471" y="1011385"/>
            <a:ext cx="9975273" cy="352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/>
              <a:t>Half-Word Alignment: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dirty="0"/>
              <a:t>Half-word alignment requires that the memory address starts at a multiple of 2 bytes.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dirty="0"/>
              <a:t>Addresses like 0x20000000, 0x20000002, 0x20000004, etc., are half-word aligned.</a:t>
            </a:r>
          </a:p>
          <a:p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56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9231E-CD68-4AC5-B724-0D93C83AF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17" y="336883"/>
            <a:ext cx="11098129" cy="60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40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A2FB81-73F8-420B-BA13-C4B98ED2F5F4}"/>
              </a:ext>
            </a:extLst>
          </p:cNvPr>
          <p:cNvSpPr txBox="1"/>
          <p:nvPr/>
        </p:nvSpPr>
        <p:spPr>
          <a:xfrm>
            <a:off x="1260763" y="1286181"/>
            <a:ext cx="9698181" cy="286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 Alignment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3200" dirty="0"/>
              <a:t>Word alignment requires that the memory address starts at a multiple of 4 bytes.</a:t>
            </a:r>
          </a:p>
          <a:p>
            <a:endParaRPr lang="en-US" sz="3200" dirty="0"/>
          </a:p>
          <a:p>
            <a:r>
              <a:rPr lang="en-US" sz="3200" dirty="0"/>
              <a:t>Addresses like 0x20000000, 0x20000004, 0x20000008</a:t>
            </a:r>
          </a:p>
        </p:txBody>
      </p:sp>
    </p:spTree>
    <p:extLst>
      <p:ext uri="{BB962C8B-B14F-4D97-AF65-F5344CB8AC3E}">
        <p14:creationId xmlns:p14="http://schemas.microsoft.com/office/powerpoint/2010/main" val="1413587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869C82-DC01-4ED8-A8AF-872EEBCB9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50" y="1460789"/>
            <a:ext cx="11571297" cy="261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38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3C6C50-E6BE-4543-8DD8-8D713BA3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2352674"/>
            <a:ext cx="11453813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21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F5212-95F6-4904-BD0A-E0B0EFF4D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627062"/>
            <a:ext cx="4756150" cy="50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35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20B35-FCC9-40F5-83F4-96C9035F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69" y="1559487"/>
            <a:ext cx="8386662" cy="27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1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E3805A-73C6-4094-9F08-7279B129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719262"/>
            <a:ext cx="11371764" cy="195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95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E57821-34AF-4162-999F-CD393A4F0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647"/>
            <a:ext cx="12124128" cy="36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717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F267C-2E5C-446E-A092-3AC38274D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55" y="865852"/>
            <a:ext cx="11229690" cy="332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EEE9F-20C8-4019-A8CC-4AFC0B0F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66" y="809625"/>
            <a:ext cx="11612661" cy="34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0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3C49C-BCD2-4443-9A6C-7A81D5507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653"/>
            <a:ext cx="11821324" cy="35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59306-0E0D-4359-80E4-803AFF476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714" y="1298157"/>
            <a:ext cx="10570069" cy="28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184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1E0AC-D2AE-4F58-A7E7-B3B9C645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7" y="1000433"/>
            <a:ext cx="1169848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53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089AC5-4A2C-437D-8F05-DA66CFA1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68" y="1532225"/>
            <a:ext cx="11488464" cy="4702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385728-FC33-4E89-9C51-88197BDAC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30" y="137681"/>
            <a:ext cx="7950234" cy="91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6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F692C-0E5E-4C6A-8F35-14AEE239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948" y="452004"/>
            <a:ext cx="6250997" cy="4034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38420D-008B-4446-959B-16A87004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823" y="4699721"/>
            <a:ext cx="6286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74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20EACF-EAFA-48D4-A658-DF28A56EC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1" y="1266824"/>
            <a:ext cx="12008479" cy="35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36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CA5741-6E7C-49E3-93BC-A673F7B71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0" y="719138"/>
            <a:ext cx="11913270" cy="508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46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B247DA-C622-4DF6-BB2F-A98889E29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54" y="1000557"/>
            <a:ext cx="11475492" cy="319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64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3B0B5A-9826-4B6B-BD58-E25930AB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82" y="372773"/>
            <a:ext cx="9831101" cy="29107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B339A3-4B76-4BD4-9A51-75D3152E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3991408"/>
            <a:ext cx="11077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882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01CEA-DCF7-4E4C-A90A-F06BA124B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88" y="1403638"/>
            <a:ext cx="10851281" cy="22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39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0CE77-74B7-452E-B3EB-BD45E33D7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80" y="384895"/>
            <a:ext cx="9539720" cy="58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839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5A397F-039C-43AC-830B-2BFD58B8A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02" y="1390650"/>
            <a:ext cx="11533125" cy="327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7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22A34F-B843-4975-8876-66F9BDD0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346"/>
            <a:ext cx="12205307" cy="247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499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0DA26-2840-4B8C-AB10-A268E148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28" y="1274619"/>
            <a:ext cx="12087221" cy="227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17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204B0-6E1D-4323-A8B2-05D76620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12" y="550575"/>
            <a:ext cx="6708488" cy="542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79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F7CA4-C545-4D89-9658-6B6194A88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97" y="812223"/>
            <a:ext cx="11407923" cy="43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764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F57B1-5555-46DF-81ED-D77FE45B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87" y="1133908"/>
            <a:ext cx="11541016" cy="32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28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19C7A1-7600-454D-983E-C6985489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49" y="840797"/>
            <a:ext cx="7047634" cy="450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03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28DEB9-746B-4D7E-BD3A-3249C8A4B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347787"/>
            <a:ext cx="10364273" cy="28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2276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89285-0457-420F-8145-9C6CFB76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8" y="1209675"/>
            <a:ext cx="11824384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769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E73608-28A3-467F-9055-676A76288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2" y="486640"/>
            <a:ext cx="10418185" cy="56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1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0554E-923A-43B0-AD6F-D42EDB589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2" y="1440871"/>
            <a:ext cx="12132568" cy="31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39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3C9768-C07A-4546-B447-D1F7E0966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56" y="374939"/>
            <a:ext cx="9021907" cy="3948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1D918-BA1E-4660-B606-9C556ECFD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56" y="4461162"/>
            <a:ext cx="8265102" cy="182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90802B-740A-423A-9923-135268345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1" y="1188167"/>
            <a:ext cx="12022459" cy="26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66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FD13BD-AA98-409E-B5CE-DAD7D861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12" y="591848"/>
            <a:ext cx="9975129" cy="49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10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FFC64-64D8-45FF-BFC2-9E7F87DDB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83" y="1674667"/>
            <a:ext cx="11354433" cy="175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449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D029DE-5701-47B7-99B0-95A0655D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264" y="475956"/>
            <a:ext cx="9334500" cy="590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676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D2C87C-40C0-4B11-B4D0-6CD3C74D9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8" y="676708"/>
            <a:ext cx="11024803" cy="38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79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722CF-922C-4665-8018-285878EB4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6" y="509154"/>
            <a:ext cx="11260991" cy="48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57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FE12B-E186-4EA6-B1F2-72359A8A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69" y="378835"/>
            <a:ext cx="9733685" cy="60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422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09F998-7CF1-42F7-9179-F11148B5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972" y="519112"/>
            <a:ext cx="7838209" cy="53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7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F6278-7650-44C2-B017-0969C0F9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619" y="1091911"/>
            <a:ext cx="7398761" cy="444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8ED0A-3999-433A-8726-B0F4F106A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86" y="1240505"/>
            <a:ext cx="11050995" cy="21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8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ADC88-F5CD-45F9-B2A4-C371B8D6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1" y="1290888"/>
            <a:ext cx="11768858" cy="24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12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EADC88-F5CD-45F9-B2A4-C371B8D6F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71" y="1290888"/>
            <a:ext cx="11768858" cy="242687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21FFD6D-4713-489E-8CD2-2B769519C7CE}"/>
              </a:ext>
            </a:extLst>
          </p:cNvPr>
          <p:cNvSpPr/>
          <p:nvPr/>
        </p:nvSpPr>
        <p:spPr>
          <a:xfrm>
            <a:off x="1511300" y="2476500"/>
            <a:ext cx="533400" cy="330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D8F9FB-3FB9-46CD-908E-4056DC6CB3C2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1511300" y="2298700"/>
            <a:ext cx="78115" cy="226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22DB399-988E-48D8-8B9C-E2EF069BC61E}"/>
              </a:ext>
            </a:extLst>
          </p:cNvPr>
          <p:cNvSpPr/>
          <p:nvPr/>
        </p:nvSpPr>
        <p:spPr>
          <a:xfrm>
            <a:off x="1397000" y="2819400"/>
            <a:ext cx="533400" cy="330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306A74-9495-46DC-B42A-343218BD9713}"/>
              </a:ext>
            </a:extLst>
          </p:cNvPr>
          <p:cNvCxnSpPr/>
          <p:nvPr/>
        </p:nvCxnSpPr>
        <p:spPr>
          <a:xfrm flipH="1" flipV="1">
            <a:off x="1397000" y="2298700"/>
            <a:ext cx="114300" cy="508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B1CAB25-DB74-4919-903D-897E5DCF0E0A}"/>
              </a:ext>
            </a:extLst>
          </p:cNvPr>
          <p:cNvSpPr/>
          <p:nvPr/>
        </p:nvSpPr>
        <p:spPr>
          <a:xfrm>
            <a:off x="1397000" y="3162300"/>
            <a:ext cx="533400" cy="3302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BAFD5A-C61F-4ADA-9EDA-AD7BED3F52B3}"/>
              </a:ext>
            </a:extLst>
          </p:cNvPr>
          <p:cNvCxnSpPr/>
          <p:nvPr/>
        </p:nvCxnSpPr>
        <p:spPr>
          <a:xfrm flipH="1" flipV="1">
            <a:off x="1346200" y="2990850"/>
            <a:ext cx="78115" cy="2261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28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53B54E-F3A5-419E-9BD3-1CAF86F7C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1000124"/>
            <a:ext cx="10001370" cy="500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7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5643</TotalTime>
  <Words>93</Words>
  <Application>Microsoft Office PowerPoint</Application>
  <PresentationFormat>Widescreen</PresentationFormat>
  <Paragraphs>12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Times New Roman</vt:lpstr>
      <vt:lpstr>Office Theme</vt:lpstr>
      <vt:lpstr>Cortex M3 Instruction set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Cortex M3</dc:title>
  <dc:creator>Shamim</dc:creator>
  <cp:lastModifiedBy>Shamim</cp:lastModifiedBy>
  <cp:revision>55</cp:revision>
  <dcterms:created xsi:type="dcterms:W3CDTF">2024-05-12T13:34:36Z</dcterms:created>
  <dcterms:modified xsi:type="dcterms:W3CDTF">2024-05-18T08:38:14Z</dcterms:modified>
</cp:coreProperties>
</file>