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3" r:id="rId6"/>
    <p:sldId id="279" r:id="rId7"/>
    <p:sldId id="282" r:id="rId8"/>
    <p:sldId id="281" r:id="rId9"/>
    <p:sldId id="274" r:id="rId10"/>
    <p:sldId id="275" r:id="rId11"/>
    <p:sldId id="277" r:id="rId12"/>
    <p:sldId id="276" r:id="rId13"/>
    <p:sldId id="278" r:id="rId14"/>
    <p:sldId id="280" r:id="rId15"/>
    <p:sldId id="28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Microprocessor and Assembly language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shamiM</a:t>
            </a:r>
            <a:r>
              <a:rPr lang="en-US" b="1" dirty="0"/>
              <a:t> AHMAD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16978-72C3-440E-B9E4-45B6DF09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DEA43-4CAE-46E3-8761-CE364DBC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" y="0"/>
            <a:ext cx="12190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B2ACF-5F3A-43B6-87FC-F4BA5D9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0B34C-17B6-4A4B-A9D2-C6C2D4F9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0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1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00364-94E1-416B-BEAC-17168C23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3EA1E-4685-4C38-9BC8-74C3ACED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2" y="46816"/>
            <a:ext cx="5921705" cy="6725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60968F-B79A-4281-9599-92D47A13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8" y="133350"/>
            <a:ext cx="6179472" cy="65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FA487-4B20-4513-A072-DBA2450D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7F64E-BF8B-4209-BA25-A765A1D4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350"/>
            <a:ext cx="121920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2CD61-7C74-4B98-8220-AED89D2C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93239D-4326-465A-B614-1C11D88F1B4C}"/>
              </a:ext>
            </a:extLst>
          </p:cNvPr>
          <p:cNvSpPr txBox="1">
            <a:spLocks/>
          </p:cNvSpPr>
          <p:nvPr/>
        </p:nvSpPr>
        <p:spPr>
          <a:xfrm>
            <a:off x="3586912" y="2060942"/>
            <a:ext cx="7926215" cy="27188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Engineering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5D029-78CA-4DDB-8946-0A6AC802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8" y="1063416"/>
            <a:ext cx="2964945" cy="47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8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2FB70-C17B-497C-8CFA-7D4F5996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84A7B-921C-47BE-8A61-6ECF3058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6C5C0-3F3B-4D85-8B4D-99FE04B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A473C-0972-4C3D-A57F-A002047C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295729"/>
            <a:ext cx="4126125" cy="122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FD954-540C-45AE-AC7A-474D4DF7A205}"/>
              </a:ext>
            </a:extLst>
          </p:cNvPr>
          <p:cNvSpPr txBox="1"/>
          <p:nvPr/>
        </p:nvSpPr>
        <p:spPr>
          <a:xfrm>
            <a:off x="1533525" y="1521157"/>
            <a:ext cx="846772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Columbia University offering one of the first academic-credit courses in computer science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1953: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world's first computer science degree program,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Cambridge Diploma in Computer Science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Cambridge 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1959: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term "computer science" appears in an article in Communications of the ACM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9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6C5C0-3F3B-4D85-8B4D-99FE04B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A473C-0972-4C3D-A57F-A002047C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295729"/>
            <a:ext cx="4126125" cy="1225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615C-A6A5-4D74-A98A-20229C64160A}"/>
              </a:ext>
            </a:extLst>
          </p:cNvPr>
          <p:cNvSpPr txBox="1"/>
          <p:nvPr/>
        </p:nvSpPr>
        <p:spPr>
          <a:xfrm>
            <a:off x="1314450" y="2397948"/>
            <a:ext cx="868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first computer engineering degree program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1971 at Case Western Reserve University in Cleveland, Ohio, USA</a:t>
            </a:r>
          </a:p>
        </p:txBody>
      </p:sp>
    </p:spTree>
    <p:extLst>
      <p:ext uri="{BB962C8B-B14F-4D97-AF65-F5344CB8AC3E}">
        <p14:creationId xmlns:p14="http://schemas.microsoft.com/office/powerpoint/2010/main" val="232531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BFA7A-74AF-4F5D-8CB9-6A517238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A8F2A-75B6-4C6C-982F-A77F1D79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230561"/>
            <a:ext cx="3698997" cy="898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4F409-2A06-4059-8B26-F7F4B99B2356}"/>
              </a:ext>
            </a:extLst>
          </p:cNvPr>
          <p:cNvSpPr txBox="1"/>
          <p:nvPr/>
        </p:nvSpPr>
        <p:spPr>
          <a:xfrm>
            <a:off x="1037937" y="1813090"/>
            <a:ext cx="1079269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computer science? 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science is the study of technology and how it can help solve problems.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Programming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Game design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Web design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Robotics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Data analysis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Algorithmics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Artificial intelligence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Network architecture,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How computers are used in society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A8AEB-5CA4-428F-A872-745B17C5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5" y="127697"/>
            <a:ext cx="5248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4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BFA7A-74AF-4F5D-8CB9-6A517238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F409-2A06-4059-8B26-F7F4B99B2356}"/>
              </a:ext>
            </a:extLst>
          </p:cNvPr>
          <p:cNvSpPr txBox="1"/>
          <p:nvPr/>
        </p:nvSpPr>
        <p:spPr>
          <a:xfrm>
            <a:off x="809337" y="1940090"/>
            <a:ext cx="1079269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is computer engineering?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a computer engineer, you’ll design and build hardware for computer systems and often work with software.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Designing computer hardware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Testing and analyzing computer systems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Ensuring hardware and software work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D7AC2-0778-461E-98CC-CE969D3F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268661"/>
            <a:ext cx="3698997" cy="898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8A518-48F1-4376-95C4-0B6D1858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5" y="165797"/>
            <a:ext cx="5248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BFA7A-74AF-4F5D-8CB9-6A517238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F409-2A06-4059-8B26-F7F4B99B2356}"/>
              </a:ext>
            </a:extLst>
          </p:cNvPr>
          <p:cNvSpPr txBox="1"/>
          <p:nvPr/>
        </p:nvSpPr>
        <p:spPr>
          <a:xfrm>
            <a:off x="809337" y="1940090"/>
            <a:ext cx="1079269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Examples of computer science jobs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administrator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Systems analyst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developer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quality assurance manager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developer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programmer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support specialist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research scientist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7520A-0EDC-40C7-8DA3-0008CB9A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230561"/>
            <a:ext cx="3698997" cy="898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53B40-83C1-4CB3-9BEB-22CA3E9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5" y="127697"/>
            <a:ext cx="5248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BFA7A-74AF-4F5D-8CB9-6A517238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F409-2A06-4059-8B26-F7F4B99B2356}"/>
              </a:ext>
            </a:extLst>
          </p:cNvPr>
          <p:cNvSpPr txBox="1"/>
          <p:nvPr/>
        </p:nvSpPr>
        <p:spPr>
          <a:xfrm>
            <a:off x="699655" y="1499219"/>
            <a:ext cx="1079269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Examples of computer engineering jobs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Computer architect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Circuit designer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Communications engineer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Network systems engineer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Network architect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Systems programmer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Systems architect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Systems engineer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Hardware engineer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Game developer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Forensic computer analyst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Computer research scientist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0555B-9914-4044-BA83-7790577E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230561"/>
            <a:ext cx="3698997" cy="898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50BC4-5B45-4F1A-9F3D-29AC9642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5" y="127697"/>
            <a:ext cx="5248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4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4202</TotalTime>
  <Words>258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Microprocessor and Assembly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of the Year Procedures</dc:title>
  <dc:creator>Shamim</dc:creator>
  <cp:lastModifiedBy>Shamim</cp:lastModifiedBy>
  <cp:revision>80</cp:revision>
  <dcterms:created xsi:type="dcterms:W3CDTF">2024-03-11T15:10:33Z</dcterms:created>
  <dcterms:modified xsi:type="dcterms:W3CDTF">2025-03-24T05:23:05Z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