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7"/>
  </p:notesMasterIdLst>
  <p:handoutMasterIdLst>
    <p:handoutMasterId r:id="rId18"/>
  </p:handoutMasterIdLst>
  <p:sldIdLst>
    <p:sldId id="268" r:id="rId5"/>
    <p:sldId id="285" r:id="rId6"/>
    <p:sldId id="348" r:id="rId7"/>
    <p:sldId id="286" r:id="rId8"/>
    <p:sldId id="350" r:id="rId9"/>
    <p:sldId id="349" r:id="rId10"/>
    <p:sldId id="329" r:id="rId11"/>
    <p:sldId id="289" r:id="rId12"/>
    <p:sldId id="351" r:id="rId13"/>
    <p:sldId id="288" r:id="rId14"/>
    <p:sldId id="353" r:id="rId15"/>
    <p:sldId id="35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3/24/2025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6B52-A20E-426B-B7E0-1B6AAB46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IC packages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smtClean="0"/>
              <a:t>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D932C9-7179-4A6C-9756-ADC90568A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185" y="2615910"/>
            <a:ext cx="5071630" cy="379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51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C681A-F542-4BFF-A99B-DF72E821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10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711F2A-6770-4F3A-A044-79CABB62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1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BC681A-F542-4BFF-A99B-DF72E821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91391F-98E3-44B3-ADAE-FB6E04478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09" y="206314"/>
            <a:ext cx="8063345" cy="64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1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6E3246-509A-45D7-B9A6-A07797771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7" y="1614052"/>
            <a:ext cx="5628826" cy="3595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64ECA-1657-4D94-936F-89B08B501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14" y="1606128"/>
            <a:ext cx="5016195" cy="360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251-2557-47B4-BB8A-FF91BA6A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74373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CA60AC-3631-4F98-8E31-0A1B4880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2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5F317-4F9A-4B23-9F42-4274A40D6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764" y="2204656"/>
            <a:ext cx="4244254" cy="42442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ABB96A-D282-4A5A-9CE2-7FB8591B4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459" y="2543607"/>
            <a:ext cx="5671034" cy="353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61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6EB74-3156-433F-B31B-E9F6B652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888" y="558512"/>
            <a:ext cx="6157749" cy="617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5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5251-2557-47B4-BB8A-FF91BA6A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74244/74245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CA60AC-3631-4F98-8E31-0A1B48806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474CE-952D-4E4B-A348-414318FEB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11" y="3223778"/>
            <a:ext cx="5828434" cy="3497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709ABD-2EE3-4B93-9AC7-C2CAB7DEA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987" y="2996777"/>
            <a:ext cx="5878663" cy="321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16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961E46-4FAE-4045-B72E-58061C48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679572"/>
            <a:ext cx="7957003" cy="598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8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D665D-AB94-4099-8FD1-FF9A0D27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60" y="487649"/>
            <a:ext cx="9916121" cy="603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097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E6A1-B23D-44D6-B467-832DC312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23641-226B-41CD-BC38-EAAACEA9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AFAA62-90F2-4787-8460-832F03BF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68" y="2555102"/>
            <a:ext cx="8428872" cy="4007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6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3E6A1-B23D-44D6-B467-832DC312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74151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23641-226B-41CD-BC38-EAAACEA9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8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1BD5D-2B9D-4039-BF45-869CFC8D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067" y="2203149"/>
            <a:ext cx="6983866" cy="428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98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198AB5-8BDA-AB41-9AEF-8516B23BB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F96B15-8338-45D5-A943-561235072D66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996B2-CC9A-4FA3-B618-C3CF9C89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518" y="516947"/>
            <a:ext cx="5146963" cy="61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86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4202</TotalTime>
  <Words>20</Words>
  <Application>Microsoft Office PowerPoint</Application>
  <PresentationFormat>Widescreen</PresentationFormat>
  <Paragraphs>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Review of IC packages </vt:lpstr>
      <vt:lpstr>74373</vt:lpstr>
      <vt:lpstr>PowerPoint Presentation</vt:lpstr>
      <vt:lpstr>74244/74245</vt:lpstr>
      <vt:lpstr>PowerPoint Presentation</vt:lpstr>
      <vt:lpstr>PowerPoint Presentation</vt:lpstr>
      <vt:lpstr>MUX</vt:lpstr>
      <vt:lpstr>74151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Beginning of the Year Procedures</dc:title>
  <dc:creator>Shamim</dc:creator>
  <cp:lastModifiedBy>Shamim</cp:lastModifiedBy>
  <cp:revision>81</cp:revision>
  <dcterms:created xsi:type="dcterms:W3CDTF">2024-03-11T15:10:33Z</dcterms:created>
  <dcterms:modified xsi:type="dcterms:W3CDTF">2025-03-24T07:09:13Z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