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369" r:id="rId5"/>
    <p:sldId id="340" r:id="rId6"/>
    <p:sldId id="343" r:id="rId7"/>
    <p:sldId id="341" r:id="rId8"/>
    <p:sldId id="333" r:id="rId9"/>
    <p:sldId id="335" r:id="rId10"/>
    <p:sldId id="336" r:id="rId11"/>
    <p:sldId id="332" r:id="rId12"/>
    <p:sldId id="331" r:id="rId13"/>
    <p:sldId id="330" r:id="rId14"/>
    <p:sldId id="342" r:id="rId15"/>
    <p:sldId id="344" r:id="rId16"/>
    <p:sldId id="345" r:id="rId17"/>
    <p:sldId id="346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30D-3C17-4D85-A995-7BC78540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Decoding</a:t>
            </a:r>
          </a:p>
        </p:txBody>
      </p:sp>
    </p:spTree>
    <p:extLst>
      <p:ext uri="{BB962C8B-B14F-4D97-AF65-F5344CB8AC3E}">
        <p14:creationId xmlns:p14="http://schemas.microsoft.com/office/powerpoint/2010/main" val="23274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9D182-764F-4F7D-8080-0EE26674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8" y="0"/>
            <a:ext cx="9665874" cy="68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EE264-22ED-4D44-B7DE-9F393BD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" y="134216"/>
            <a:ext cx="9861137" cy="63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BF9A-6629-4F06-B86D-13C5FFA0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7" y="161492"/>
            <a:ext cx="9967913" cy="7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39FBA-0FD8-4EB4-B208-11D4F28C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5" y="72657"/>
            <a:ext cx="9939935" cy="65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A2EAC-D310-4F34-879B-45E7DDBF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6" y="73351"/>
            <a:ext cx="9452696" cy="62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AB5A-8893-47BF-9289-9E7F41D0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9" y="106073"/>
            <a:ext cx="10092171" cy="65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D6A54-4B39-4B48-B1F0-31E8C45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" y="0"/>
            <a:ext cx="11817769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D62AD-8BF4-4813-A90C-2E057CD9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6" y="230042"/>
            <a:ext cx="9799493" cy="63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21181-787C-443B-B2CA-5E1BF68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F5DF-3470-4B56-929F-6CDDE67B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5" y="295729"/>
            <a:ext cx="9479107" cy="64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94B68-65B4-466D-BF00-5A8C32D5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63B29-E592-4F60-B0C5-5E3C5E48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11415"/>
            <a:ext cx="11268076" cy="56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94B68-65B4-466D-BF00-5A8C32D5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5C475-25D2-405B-A044-1759C873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4" y="0"/>
            <a:ext cx="11172211" cy="72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94B68-65B4-466D-BF00-5A8C32D5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EF4EC-4E10-4506-8B0E-C7F31388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9" y="124022"/>
            <a:ext cx="9907300" cy="66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94B68-65B4-466D-BF00-5A8C32D5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88A09-8901-4BC6-8055-1A6B852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5" y="162357"/>
            <a:ext cx="9436245" cy="62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94B68-65B4-466D-BF00-5A8C32D5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040B9-5635-46EB-B458-08F780A6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0" y="295729"/>
            <a:ext cx="9716530" cy="63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2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4204</TotalTime>
  <Words>16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Address Decoding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81</cp:revision>
  <dcterms:created xsi:type="dcterms:W3CDTF">2024-03-11T15:10:33Z</dcterms:created>
  <dcterms:modified xsi:type="dcterms:W3CDTF">2025-03-24T07:08:37Z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