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0" r:id="rId4"/>
  </p:sldMasterIdLst>
  <p:notesMasterIdLst>
    <p:notesMasterId r:id="rId20"/>
  </p:notesMasterIdLst>
  <p:handoutMasterIdLst>
    <p:handoutMasterId r:id="rId21"/>
  </p:handoutMasterIdLst>
  <p:sldIdLst>
    <p:sldId id="368" r:id="rId5"/>
    <p:sldId id="310" r:id="rId6"/>
    <p:sldId id="356" r:id="rId7"/>
    <p:sldId id="357" r:id="rId8"/>
    <p:sldId id="360" r:id="rId9"/>
    <p:sldId id="362" r:id="rId10"/>
    <p:sldId id="363" r:id="rId11"/>
    <p:sldId id="364" r:id="rId12"/>
    <p:sldId id="365" r:id="rId13"/>
    <p:sldId id="366" r:id="rId14"/>
    <p:sldId id="367" r:id="rId15"/>
    <p:sldId id="361" r:id="rId16"/>
    <p:sldId id="359" r:id="rId17"/>
    <p:sldId id="358" r:id="rId18"/>
    <p:sldId id="31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91" autoAdjust="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D5521-0DD6-4AE0-AECE-3EAE0EBDB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8085 and Basic Interfacing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E9AFE-4AAE-4EB5-88B2-EA3E93B94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11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48E1D5-BDC6-4859-B89C-A709F973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10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5B616A-536D-48D5-A3DD-0A87163B6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274" y="479714"/>
            <a:ext cx="9140266" cy="568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70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BC5F41-0031-4617-9782-644FCFE3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11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D16445-6EB3-4BCD-94D5-736651AFF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396" y="538162"/>
            <a:ext cx="651510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4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106589-57B6-4465-96AE-C77B340B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12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9D3634-CC76-4AE1-8A09-C32FE6516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54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62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A9A0DB-8F6E-4F4C-94CD-CFDD972B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13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3AB7B8-A80A-4B8E-BE63-6B801B25B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930" y="283338"/>
            <a:ext cx="8038234" cy="629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39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B27082-DA31-4508-8C17-F5D9F7A84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14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CAA376-0FEF-42AE-9600-9A834DEF2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59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4DA9-ECDE-4A2D-B6DA-39D39E79F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B88C2E-E63C-4961-9291-172A83F7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F96B15-8338-45D5-A943-561235072D66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73266-2B02-4B23-B938-742181BF4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039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4DA9-ECDE-4A2D-B6DA-39D39E79F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B88C2E-E63C-4961-9291-172A83F7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F96B15-8338-45D5-A943-561235072D66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5E5DE1-4121-46BB-BA5E-D5A813523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634" y="679572"/>
            <a:ext cx="9364980" cy="568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0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8951E4-8559-4DAA-A19F-2FB91C592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3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05931C-665F-43E4-9D17-131D3E5FE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938212"/>
            <a:ext cx="94202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0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CFD8B1-52E6-484C-AC9B-EB3485ADE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4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4F2240-C7AC-4ABA-A39D-B4B823D93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584977"/>
            <a:ext cx="7966797" cy="568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42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658997-684A-493E-9D2B-DBA0634A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5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40A828-BD70-4F47-806C-3B526FF0E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169" y="503300"/>
            <a:ext cx="8447539" cy="5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7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3AA7C8-A992-47A3-8BA0-BFE22B751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6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843CE-6194-4B5C-A478-2BD6C55C9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42" y="1197985"/>
            <a:ext cx="10516516" cy="446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72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363B4B-360A-4F4B-8D85-DE727A8C7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7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A9621B-BEDE-47E8-9DF5-4D063B98E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207" y="829107"/>
            <a:ext cx="9060333" cy="54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8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34B4D9-BB53-4AD4-BFDD-C282FB5F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8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48EAC4-DF91-4480-9A86-F72942225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025" y="405245"/>
            <a:ext cx="7057593" cy="623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18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CB3739-3D44-49C9-8DA8-11ED30B3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9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F6079F-97A5-4ED4-B60E-C6D1DC6A7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790408"/>
            <a:ext cx="8122660" cy="550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17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4205</TotalTime>
  <Words>20</Words>
  <Application>Microsoft Office PowerPoint</Application>
  <PresentationFormat>Widescreen</PresentationFormat>
  <Paragraphs>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 Boardroom</vt:lpstr>
      <vt:lpstr>8085 and Basic Interfacing</vt:lpstr>
      <vt:lpstr>8085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8086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Beginning of the Year Procedures</dc:title>
  <dc:creator>Shamim</dc:creator>
  <cp:lastModifiedBy>Shamim</cp:lastModifiedBy>
  <cp:revision>82</cp:revision>
  <dcterms:created xsi:type="dcterms:W3CDTF">2024-03-11T15:10:33Z</dcterms:created>
  <dcterms:modified xsi:type="dcterms:W3CDTF">2025-03-24T07:21:04Z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