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73C7-ABA2-45E5-9A68-600BF3D7A67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414BE-F1DF-4F76-921E-6FAD9089E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62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73C7-ABA2-45E5-9A68-600BF3D7A67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414BE-F1DF-4F76-921E-6FAD9089E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9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73C7-ABA2-45E5-9A68-600BF3D7A67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414BE-F1DF-4F76-921E-6FAD9089E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9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73C7-ABA2-45E5-9A68-600BF3D7A67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414BE-F1DF-4F76-921E-6FAD9089E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95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73C7-ABA2-45E5-9A68-600BF3D7A67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414BE-F1DF-4F76-921E-6FAD9089E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0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73C7-ABA2-45E5-9A68-600BF3D7A67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414BE-F1DF-4F76-921E-6FAD9089E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9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73C7-ABA2-45E5-9A68-600BF3D7A67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414BE-F1DF-4F76-921E-6FAD9089E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1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73C7-ABA2-45E5-9A68-600BF3D7A67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414BE-F1DF-4F76-921E-6FAD9089E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73C7-ABA2-45E5-9A68-600BF3D7A67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414BE-F1DF-4F76-921E-6FAD9089E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8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73C7-ABA2-45E5-9A68-600BF3D7A67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414BE-F1DF-4F76-921E-6FAD9089E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80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73C7-ABA2-45E5-9A68-600BF3D7A67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414BE-F1DF-4F76-921E-6FAD9089E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1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D73C7-ABA2-45E5-9A68-600BF3D7A67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414BE-F1DF-4F76-921E-6FAD9089E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8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A K M Akhtar Hossain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945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005" y="1176793"/>
            <a:ext cx="10515600" cy="5024024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END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37719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9715"/>
            <a:ext cx="10515600" cy="5477248"/>
          </a:xfrm>
        </p:spPr>
        <p:txBody>
          <a:bodyPr/>
          <a:lstStyle/>
          <a:p>
            <a:r>
              <a:rPr lang="en-US" b="1" dirty="0" smtClean="0"/>
              <a:t>Assignment 01:                        Last date of Submission: </a:t>
            </a:r>
            <a:r>
              <a:rPr lang="en-US" b="1" dirty="0" smtClean="0"/>
              <a:t>11</a:t>
            </a:r>
            <a:r>
              <a:rPr lang="en-US" b="1" dirty="0" smtClean="0"/>
              <a:t>/02/2024</a:t>
            </a:r>
            <a:endParaRPr lang="en-US" b="1" dirty="0" smtClean="0"/>
          </a:p>
          <a:p>
            <a:endParaRPr lang="en-US" b="1" dirty="0"/>
          </a:p>
          <a:p>
            <a:r>
              <a:rPr lang="en-US" dirty="0" smtClean="0"/>
              <a:t>Consider the following BPNN with corresponding inputs, weights, bias, learning rate, stopping factor. Calculate the networks Forward pass </a:t>
            </a:r>
            <a:r>
              <a:rPr lang="en-US" dirty="0" smtClean="0"/>
              <a:t>two times and </a:t>
            </a:r>
            <a:r>
              <a:rPr lang="en-US" dirty="0" smtClean="0"/>
              <a:t>Backward pass </a:t>
            </a:r>
            <a:r>
              <a:rPr lang="en-US" dirty="0" smtClean="0"/>
              <a:t>one time </a:t>
            </a:r>
            <a:r>
              <a:rPr lang="en-US" dirty="0" smtClean="0"/>
              <a:t>and  show the possible output.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339" y="3309680"/>
            <a:ext cx="7625301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5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62469"/>
            <a:ext cx="10515600" cy="3314493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 smtClean="0"/>
              <a:t>THE END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53228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760"/>
            <a:ext cx="10515600" cy="581120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481012"/>
            <a:ext cx="1123950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82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57880"/>
            <a:ext cx="10515600" cy="480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26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02995"/>
            <a:ext cx="10515600" cy="518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1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0151"/>
            <a:ext cx="10515600" cy="435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129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95003"/>
            <a:ext cx="10515600" cy="527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57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44323"/>
            <a:ext cx="10515600" cy="470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71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41684"/>
            <a:ext cx="10515600" cy="481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42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28154"/>
            <a:ext cx="10515600" cy="570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16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56</Words>
  <Application>Microsoft Office PowerPoint</Application>
  <PresentationFormat>Widescreen</PresentationFormat>
  <Paragraphs>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</dc:title>
  <dc:creator>AKHTAR</dc:creator>
  <cp:lastModifiedBy>AKHTAR</cp:lastModifiedBy>
  <cp:revision>9</cp:revision>
  <dcterms:created xsi:type="dcterms:W3CDTF">2023-02-06T18:30:11Z</dcterms:created>
  <dcterms:modified xsi:type="dcterms:W3CDTF">2024-02-08T05:01:13Z</dcterms:modified>
</cp:coreProperties>
</file>